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sldIdLst>
    <p:sldId id="374" r:id="rId5"/>
    <p:sldId id="375" r:id="rId6"/>
    <p:sldId id="376" r:id="rId7"/>
    <p:sldId id="377" r:id="rId8"/>
    <p:sldId id="268" r:id="rId9"/>
  </p:sldIdLst>
  <p:sldSz cx="12192000" cy="6858000"/>
  <p:notesSz cx="6858000" cy="9144000"/>
  <p:embeddedFontLst>
    <p:embeddedFont>
      <p:font typeface="Montserrat" pitchFamily="2" charset="77"/>
      <p:regular r:id="rId11"/>
      <p:bold r:id="rId12"/>
      <p:italic r:id="rId13"/>
      <p:boldItalic r:id="rId14"/>
    </p:embeddedFont>
    <p:embeddedFont>
      <p:font typeface="Montserrat 1" pitchFamily="2" charset="77"/>
      <p:regular r:id="rId15"/>
      <p:bold r:id="rId16"/>
      <p:italic r:id="rId17"/>
      <p:boldItalic r:id="rId18"/>
    </p:embeddedFont>
    <p:embeddedFont>
      <p:font typeface="Montserrat 2 Bold" pitchFamily="2" charset="77"/>
      <p:regular r:id="rId19"/>
      <p:bold r:id="rId20"/>
      <p:italic r:id="rId21"/>
      <p:boldItalic r:id="rId22"/>
    </p:embeddedFont>
    <p:embeddedFont>
      <p:font typeface="Trebuchet MS" panose="020B0703020202090204" pitchFamily="34" charset="0"/>
      <p:regular r:id="rId23"/>
      <p:bold r:id="rId24"/>
      <p:italic r:id="rId25"/>
      <p:boldItalic r:id="rId26"/>
    </p:embeddedFont>
    <p:embeddedFont>
      <p:font typeface="Trebuchet MS Bold" panose="020B0703020202090204" pitchFamily="34" charset="0"/>
      <p:bold r:id="rId27"/>
      <p:italic r:id="rId28"/>
      <p:boldItalic r:id="rId29"/>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650"/>
    <a:srgbClr val="F3F4F5"/>
    <a:srgbClr val="173650"/>
    <a:srgbClr val="5BC2E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54E57-A4F7-FC49-83E6-D640E549688A}" v="1" dt="2025-06-27T09:04:48.011"/>
    <p1510:client id="{A46291DA-7427-6341-86CD-37A41C0D32B9}" v="25" dt="2025-06-27T08:50:39.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8" autoAdjust="0"/>
    <p:restoredTop sz="95034" autoAdjust="0"/>
  </p:normalViewPr>
  <p:slideViewPr>
    <p:cSldViewPr snapToGrid="0" showGuides="1">
      <p:cViewPr varScale="1">
        <p:scale>
          <a:sx n="107" d="100"/>
          <a:sy n="107" d="100"/>
        </p:scale>
        <p:origin x="1576" y="480"/>
      </p:cViewPr>
      <p:guideLst>
        <p:guide orient="horz" pos="2160"/>
        <p:guide pos="3840"/>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 Van Esbroeck" userId="134fc993-7b81-4a7c-b1f6-6ae1dd5ae1ac" providerId="ADAL" clId="{A46291DA-7427-6341-86CD-37A41C0D32B9}"/>
    <pc:docChg chg="undo custSel addSld modSld modMainMaster addSection modSection">
      <pc:chgData name="Luka Van Esbroeck" userId="134fc993-7b81-4a7c-b1f6-6ae1dd5ae1ac" providerId="ADAL" clId="{A46291DA-7427-6341-86CD-37A41C0D32B9}" dt="2025-06-27T08:51:40.443" v="234" actId="122"/>
      <pc:docMkLst>
        <pc:docMk/>
      </pc:docMkLst>
      <pc:sldChg chg="addSp delSp modSp mod">
        <pc:chgData name="Luka Van Esbroeck" userId="134fc993-7b81-4a7c-b1f6-6ae1dd5ae1ac" providerId="ADAL" clId="{A46291DA-7427-6341-86CD-37A41C0D32B9}" dt="2025-06-27T08:51:40.443" v="234" actId="122"/>
        <pc:sldMkLst>
          <pc:docMk/>
          <pc:sldMk cId="0" sldId="257"/>
        </pc:sldMkLst>
        <pc:spChg chg="mod">
          <ac:chgData name="Luka Van Esbroeck" userId="134fc993-7b81-4a7c-b1f6-6ae1dd5ae1ac" providerId="ADAL" clId="{A46291DA-7427-6341-86CD-37A41C0D32B9}" dt="2025-06-27T08:51:40.443" v="234" actId="122"/>
          <ac:spMkLst>
            <pc:docMk/>
            <pc:sldMk cId="0" sldId="257"/>
            <ac:spMk id="9" creationId="{00000000-0000-0000-0000-000000000000}"/>
          </ac:spMkLst>
        </pc:spChg>
      </pc:sldChg>
      <pc:sldChg chg="modSp mod">
        <pc:chgData name="Luka Van Esbroeck" userId="134fc993-7b81-4a7c-b1f6-6ae1dd5ae1ac" providerId="ADAL" clId="{A46291DA-7427-6341-86CD-37A41C0D32B9}" dt="2025-06-23T10:20:46.301" v="232" actId="34135"/>
        <pc:sldMkLst>
          <pc:docMk/>
          <pc:sldMk cId="0" sldId="297"/>
        </pc:sldMkLst>
      </pc:sldChg>
      <pc:sldChg chg="addSp delSp modSp add mod setBg modClrScheme chgLayout">
        <pc:chgData name="Luka Van Esbroeck" userId="134fc993-7b81-4a7c-b1f6-6ae1dd5ae1ac" providerId="ADAL" clId="{A46291DA-7427-6341-86CD-37A41C0D32B9}" dt="2025-06-23T10:00:25.418" v="186" actId="14100"/>
        <pc:sldMkLst>
          <pc:docMk/>
          <pc:sldMk cId="0" sldId="400"/>
        </pc:sldMkLst>
      </pc:sldChg>
      <pc:sldMasterChg chg="modSp mod modSldLayout">
        <pc:chgData name="Luka Van Esbroeck" userId="134fc993-7b81-4a7c-b1f6-6ae1dd5ae1ac" providerId="ADAL" clId="{A46291DA-7427-6341-86CD-37A41C0D32B9}" dt="2025-06-23T07:54:37.169" v="52" actId="255"/>
        <pc:sldMasterMkLst>
          <pc:docMk/>
          <pc:sldMasterMk cId="757955707" sldId="2147483648"/>
        </pc:sldMasterMkLst>
        <pc:spChg chg="mod">
          <ac:chgData name="Luka Van Esbroeck" userId="134fc993-7b81-4a7c-b1f6-6ae1dd5ae1ac" providerId="ADAL" clId="{A46291DA-7427-6341-86CD-37A41C0D32B9}" dt="2025-06-23T07:42:40.547" v="6" actId="3064"/>
          <ac:spMkLst>
            <pc:docMk/>
            <pc:sldMasterMk cId="757955707" sldId="2147483648"/>
            <ac:spMk id="2" creationId="{487FC4A6-7301-C2D0-4DF4-40E9306F47B1}"/>
          </ac:spMkLst>
        </pc:spChg>
        <pc:sldLayoutChg chg="addSp delSp modSp mod">
          <pc:chgData name="Luka Van Esbroeck" userId="134fc993-7b81-4a7c-b1f6-6ae1dd5ae1ac" providerId="ADAL" clId="{A46291DA-7427-6341-86CD-37A41C0D32B9}" dt="2025-06-23T07:54:37.169" v="52" actId="255"/>
          <pc:sldLayoutMkLst>
            <pc:docMk/>
            <pc:sldMasterMk cId="757955707" sldId="2147483648"/>
            <pc:sldLayoutMk cId="674430202" sldId="2147483649"/>
          </pc:sldLayoutMkLst>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5" creationId="{D10A7C98-893C-1176-46CA-3DA053A90F80}"/>
            </ac:spMkLst>
          </pc:spChg>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7" creationId="{A73722D1-7472-EC5A-028C-082AC6F6976E}"/>
            </ac:spMkLst>
          </pc:spChg>
          <pc:spChg chg="mod">
            <ac:chgData name="Luka Van Esbroeck" userId="134fc993-7b81-4a7c-b1f6-6ae1dd5ae1ac" providerId="ADAL" clId="{A46291DA-7427-6341-86CD-37A41C0D32B9}" dt="2025-06-23T07:54:37.169" v="52" actId="255"/>
            <ac:spMkLst>
              <pc:docMk/>
              <pc:sldMasterMk cId="757955707" sldId="2147483648"/>
              <pc:sldLayoutMk cId="674430202" sldId="2147483649"/>
              <ac:spMk id="8" creationId="{4C18FAFC-A3A1-49B0-E1AB-D6DA1C4601A8}"/>
            </ac:spMkLst>
          </pc:spChg>
          <pc:spChg chg="mod">
            <ac:chgData name="Luka Van Esbroeck" userId="134fc993-7b81-4a7c-b1f6-6ae1dd5ae1ac" providerId="ADAL" clId="{A46291DA-7427-6341-86CD-37A41C0D32B9}" dt="2025-06-23T07:50:59.641" v="36" actId="3064"/>
            <ac:spMkLst>
              <pc:docMk/>
              <pc:sldMasterMk cId="757955707" sldId="2147483648"/>
              <pc:sldLayoutMk cId="674430202" sldId="2147483649"/>
              <ac:spMk id="9" creationId="{79BB332C-F51E-87D4-C073-5EA9CE39EF41}"/>
            </ac:spMkLst>
          </pc:spChg>
        </pc:sldLayoutChg>
        <pc:sldLayoutChg chg="addSp delSp modSp mod">
          <pc:chgData name="Luka Van Esbroeck" userId="134fc993-7b81-4a7c-b1f6-6ae1dd5ae1ac" providerId="ADAL" clId="{A46291DA-7427-6341-86CD-37A41C0D32B9}" dt="2025-06-23T07:38:48.389" v="1" actId="478"/>
          <pc:sldLayoutMkLst>
            <pc:docMk/>
            <pc:sldMasterMk cId="757955707" sldId="2147483648"/>
            <pc:sldLayoutMk cId="3392221097" sldId="2147483651"/>
          </pc:sldLayoutMkLst>
        </pc:sldLayoutChg>
        <pc:sldLayoutChg chg="modSp mod">
          <pc:chgData name="Luka Van Esbroeck" userId="134fc993-7b81-4a7c-b1f6-6ae1dd5ae1ac" providerId="ADAL" clId="{A46291DA-7427-6341-86CD-37A41C0D32B9}" dt="2025-06-23T07:52:12.793" v="39" actId="255"/>
          <pc:sldLayoutMkLst>
            <pc:docMk/>
            <pc:sldMasterMk cId="757955707" sldId="2147483648"/>
            <pc:sldLayoutMk cId="455406656" sldId="2147483660"/>
          </pc:sldLayoutMkLst>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2" creationId="{05C69DAD-26B4-145F-DCA2-986DF5B9081A}"/>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3" creationId="{93DE4791-B970-A879-1D72-DD4526580148}"/>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4" creationId="{810BA82D-F440-47B6-F48C-7A8217BB6962}"/>
            </ac:spMkLst>
          </pc:spChg>
          <pc:spChg chg="mod">
            <ac:chgData name="Luka Van Esbroeck" userId="134fc993-7b81-4a7c-b1f6-6ae1dd5ae1ac" providerId="ADAL" clId="{A46291DA-7427-6341-86CD-37A41C0D32B9}" dt="2025-06-23T07:46:39.444" v="13" actId="3064"/>
            <ac:spMkLst>
              <pc:docMk/>
              <pc:sldMasterMk cId="757955707" sldId="2147483648"/>
              <pc:sldLayoutMk cId="455406656" sldId="2147483660"/>
              <ac:spMk id="5" creationId="{3328EAA2-B5EB-EB4E-F190-622BA0595456}"/>
            </ac:spMkLst>
          </pc:spChg>
          <pc:spChg chg="mod">
            <ac:chgData name="Luka Van Esbroeck" userId="134fc993-7b81-4a7c-b1f6-6ae1dd5ae1ac" providerId="ADAL" clId="{A46291DA-7427-6341-86CD-37A41C0D32B9}" dt="2025-06-23T07:52:12.793" v="39" actId="255"/>
            <ac:spMkLst>
              <pc:docMk/>
              <pc:sldMasterMk cId="757955707" sldId="2147483648"/>
              <pc:sldLayoutMk cId="455406656" sldId="2147483660"/>
              <ac:spMk id="7" creationId="{583831FB-47F7-8780-CC3B-71451999DE39}"/>
            </ac:spMkLst>
          </pc:spChg>
        </pc:sldLayoutChg>
        <pc:sldLayoutChg chg="modSp mod">
          <pc:chgData name="Luka Van Esbroeck" userId="134fc993-7b81-4a7c-b1f6-6ae1dd5ae1ac" providerId="ADAL" clId="{A46291DA-7427-6341-86CD-37A41C0D32B9}" dt="2025-06-23T07:44:16.034" v="10" actId="3064"/>
          <pc:sldLayoutMkLst>
            <pc:docMk/>
            <pc:sldMasterMk cId="757955707" sldId="2147483648"/>
            <pc:sldLayoutMk cId="3119303182" sldId="2147483661"/>
          </pc:sldLayoutMkLst>
          <pc:spChg chg="mod">
            <ac:chgData name="Luka Van Esbroeck" userId="134fc993-7b81-4a7c-b1f6-6ae1dd5ae1ac" providerId="ADAL" clId="{A46291DA-7427-6341-86CD-37A41C0D32B9}" dt="2025-06-23T07:44:16.034" v="10" actId="3064"/>
            <ac:spMkLst>
              <pc:docMk/>
              <pc:sldMasterMk cId="757955707" sldId="2147483648"/>
              <pc:sldLayoutMk cId="3119303182" sldId="2147483661"/>
              <ac:spMk id="2" creationId="{DB042AD8-1C8E-23C0-5A89-1920DAA7F37C}"/>
            </ac:spMkLst>
          </pc:spChg>
        </pc:sldLayoutChg>
        <pc:sldLayoutChg chg="modSp mod">
          <pc:chgData name="Luka Van Esbroeck" userId="134fc993-7b81-4a7c-b1f6-6ae1dd5ae1ac" providerId="ADAL" clId="{A46291DA-7427-6341-86CD-37A41C0D32B9}" dt="2025-06-23T07:53:14.250" v="41" actId="255"/>
          <pc:sldLayoutMkLst>
            <pc:docMk/>
            <pc:sldMasterMk cId="757955707" sldId="2147483648"/>
            <pc:sldLayoutMk cId="1306428242" sldId="2147483662"/>
          </pc:sldLayoutMkLst>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0" creationId="{14E7C85C-4E77-90D2-46CD-08D3DE76DA6E}"/>
            </ac:spMkLst>
          </pc:spChg>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1" creationId="{7E3CEA46-6A17-465F-3E02-6BD66FDE74B0}"/>
            </ac:spMkLst>
          </pc:spChg>
          <pc:spChg chg="mod">
            <ac:chgData name="Luka Van Esbroeck" userId="134fc993-7b81-4a7c-b1f6-6ae1dd5ae1ac" providerId="ADAL" clId="{A46291DA-7427-6341-86CD-37A41C0D32B9}" dt="2025-06-23T07:47:13.862" v="15" actId="3064"/>
            <ac:spMkLst>
              <pc:docMk/>
              <pc:sldMasterMk cId="757955707" sldId="2147483648"/>
              <pc:sldLayoutMk cId="1306428242" sldId="2147483662"/>
              <ac:spMk id="12" creationId="{C3577081-600E-15F2-47F6-FF3376A8F171}"/>
            </ac:spMkLst>
          </pc:spChg>
          <pc:spChg chg="mod">
            <ac:chgData name="Luka Van Esbroeck" userId="134fc993-7b81-4a7c-b1f6-6ae1dd5ae1ac" providerId="ADAL" clId="{A46291DA-7427-6341-86CD-37A41C0D32B9}" dt="2025-06-23T07:53:14.250" v="41" actId="255"/>
            <ac:spMkLst>
              <pc:docMk/>
              <pc:sldMasterMk cId="757955707" sldId="2147483648"/>
              <pc:sldLayoutMk cId="1306428242" sldId="2147483662"/>
              <ac:spMk id="13" creationId="{03D2EE22-372F-17D2-E1A9-E20FD4DBBBFA}"/>
            </ac:spMkLst>
          </pc:spChg>
        </pc:sldLayoutChg>
        <pc:sldLayoutChg chg="modSp mod">
          <pc:chgData name="Luka Van Esbroeck" userId="134fc993-7b81-4a7c-b1f6-6ae1dd5ae1ac" providerId="ADAL" clId="{A46291DA-7427-6341-86CD-37A41C0D32B9}" dt="2025-06-23T07:52:30.754" v="40" actId="255"/>
          <pc:sldLayoutMkLst>
            <pc:docMk/>
            <pc:sldMasterMk cId="757955707" sldId="2147483648"/>
            <pc:sldLayoutMk cId="202475471" sldId="2147483663"/>
          </pc:sldLayoutMkLst>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2" creationId="{4F3E8364-C672-A513-A5F7-FEBE8E8C185C}"/>
            </ac:spMkLst>
          </pc:spChg>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3" creationId="{4A397E59-1C35-64ED-DEF0-FA39D0FB802B}"/>
            </ac:spMkLst>
          </pc:spChg>
          <pc:spChg chg="mod">
            <ac:chgData name="Luka Van Esbroeck" userId="134fc993-7b81-4a7c-b1f6-6ae1dd5ae1ac" providerId="ADAL" clId="{A46291DA-7427-6341-86CD-37A41C0D32B9}" dt="2025-06-23T07:52:30.754" v="40" actId="255"/>
            <ac:spMkLst>
              <pc:docMk/>
              <pc:sldMasterMk cId="757955707" sldId="2147483648"/>
              <pc:sldLayoutMk cId="202475471" sldId="2147483663"/>
              <ac:spMk id="7" creationId="{C962A04F-7F91-2ECB-E414-C5AF907FDA39}"/>
            </ac:spMkLst>
          </pc:spChg>
          <pc:spChg chg="mod">
            <ac:chgData name="Luka Van Esbroeck" userId="134fc993-7b81-4a7c-b1f6-6ae1dd5ae1ac" providerId="ADAL" clId="{A46291DA-7427-6341-86CD-37A41C0D32B9}" dt="2025-06-23T07:46:55.420" v="14" actId="3064"/>
            <ac:spMkLst>
              <pc:docMk/>
              <pc:sldMasterMk cId="757955707" sldId="2147483648"/>
              <pc:sldLayoutMk cId="202475471" sldId="2147483663"/>
              <ac:spMk id="10" creationId="{F3FEF277-8E90-7469-1F98-3FE8FE362156}"/>
            </ac:spMkLst>
          </pc:spChg>
        </pc:sldLayoutChg>
        <pc:sldLayoutChg chg="modSp mod">
          <pc:chgData name="Luka Van Esbroeck" userId="134fc993-7b81-4a7c-b1f6-6ae1dd5ae1ac" providerId="ADAL" clId="{A46291DA-7427-6341-86CD-37A41C0D32B9}" dt="2025-06-23T07:53:31.491" v="43" actId="255"/>
          <pc:sldLayoutMkLst>
            <pc:docMk/>
            <pc:sldMasterMk cId="757955707" sldId="2147483648"/>
            <pc:sldLayoutMk cId="3454120388" sldId="2147483664"/>
          </pc:sldLayoutMkLst>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2" creationId="{04D6754E-3180-71EC-7EAA-A236087F3AAE}"/>
            </ac:spMkLst>
          </pc:spChg>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3" creationId="{9DDBA2BD-107C-72F8-DAE2-2DB0FFF65A7A}"/>
            </ac:spMkLst>
          </pc:spChg>
          <pc:spChg chg="mod">
            <ac:chgData name="Luka Van Esbroeck" userId="134fc993-7b81-4a7c-b1f6-6ae1dd5ae1ac" providerId="ADAL" clId="{A46291DA-7427-6341-86CD-37A41C0D32B9}" dt="2025-06-23T07:53:31.491" v="43" actId="255"/>
            <ac:spMkLst>
              <pc:docMk/>
              <pc:sldMasterMk cId="757955707" sldId="2147483648"/>
              <pc:sldLayoutMk cId="3454120388" sldId="2147483664"/>
              <ac:spMk id="7" creationId="{D622CFC5-12D4-3E3D-5200-B5AD5F32AAA5}"/>
            </ac:spMkLst>
          </pc:spChg>
          <pc:spChg chg="mod">
            <ac:chgData name="Luka Van Esbroeck" userId="134fc993-7b81-4a7c-b1f6-6ae1dd5ae1ac" providerId="ADAL" clId="{A46291DA-7427-6341-86CD-37A41C0D32B9}" dt="2025-06-23T07:47:43.267" v="17" actId="3064"/>
            <ac:spMkLst>
              <pc:docMk/>
              <pc:sldMasterMk cId="757955707" sldId="2147483648"/>
              <pc:sldLayoutMk cId="3454120388" sldId="2147483664"/>
              <ac:spMk id="11" creationId="{5B971705-213E-525A-C660-4D05954B01DC}"/>
            </ac:spMkLst>
          </pc:spChg>
        </pc:sldLayoutChg>
        <pc:sldLayoutChg chg="modSp mod">
          <pc:chgData name="Luka Van Esbroeck" userId="134fc993-7b81-4a7c-b1f6-6ae1dd5ae1ac" providerId="ADAL" clId="{A46291DA-7427-6341-86CD-37A41C0D32B9}" dt="2025-06-23T07:53:46.245" v="45" actId="255"/>
          <pc:sldLayoutMkLst>
            <pc:docMk/>
            <pc:sldMasterMk cId="757955707" sldId="2147483648"/>
            <pc:sldLayoutMk cId="1877889258" sldId="2147483665"/>
          </pc:sldLayoutMkLst>
          <pc:spChg chg="mod">
            <ac:chgData name="Luka Van Esbroeck" userId="134fc993-7b81-4a7c-b1f6-6ae1dd5ae1ac" providerId="ADAL" clId="{A46291DA-7427-6341-86CD-37A41C0D32B9}" dt="2025-06-23T07:48:21.607" v="19" actId="3064"/>
            <ac:spMkLst>
              <pc:docMk/>
              <pc:sldMasterMk cId="757955707" sldId="2147483648"/>
              <pc:sldLayoutMk cId="1877889258" sldId="2147483665"/>
              <ac:spMk id="2" creationId="{05C69DAD-26B4-145F-DCA2-986DF5B9081A}"/>
            </ac:spMkLst>
          </pc:spChg>
          <pc:spChg chg="mod">
            <ac:chgData name="Luka Van Esbroeck" userId="134fc993-7b81-4a7c-b1f6-6ae1dd5ae1ac" providerId="ADAL" clId="{A46291DA-7427-6341-86CD-37A41C0D32B9}" dt="2025-06-23T07:48:21.607" v="19" actId="3064"/>
            <ac:spMkLst>
              <pc:docMk/>
              <pc:sldMasterMk cId="757955707" sldId="2147483648"/>
              <pc:sldLayoutMk cId="1877889258" sldId="2147483665"/>
              <ac:spMk id="3" creationId="{93DE4791-B970-A879-1D72-DD4526580148}"/>
            </ac:spMkLst>
          </pc:spChg>
          <pc:spChg chg="mod">
            <ac:chgData name="Luka Van Esbroeck" userId="134fc993-7b81-4a7c-b1f6-6ae1dd5ae1ac" providerId="ADAL" clId="{A46291DA-7427-6341-86CD-37A41C0D32B9}" dt="2025-06-23T07:53:46.245" v="45" actId="255"/>
            <ac:spMkLst>
              <pc:docMk/>
              <pc:sldMasterMk cId="757955707" sldId="2147483648"/>
              <pc:sldLayoutMk cId="1877889258" sldId="2147483665"/>
              <ac:spMk id="7" creationId="{583831FB-47F7-8780-CC3B-71451999DE39}"/>
            </ac:spMkLst>
          </pc:spChg>
          <pc:spChg chg="mod">
            <ac:chgData name="Luka Van Esbroeck" userId="134fc993-7b81-4a7c-b1f6-6ae1dd5ae1ac" providerId="ADAL" clId="{A46291DA-7427-6341-86CD-37A41C0D32B9}" dt="2025-06-23T07:48:27.456" v="20" actId="3064"/>
            <ac:spMkLst>
              <pc:docMk/>
              <pc:sldMasterMk cId="757955707" sldId="2147483648"/>
              <pc:sldLayoutMk cId="1877889258" sldId="2147483665"/>
              <ac:spMk id="9" creationId="{526C7923-04C8-1B24-DB37-EDF84D68123C}"/>
            </ac:spMkLst>
          </pc:spChg>
        </pc:sldLayoutChg>
        <pc:sldLayoutChg chg="modSp mod">
          <pc:chgData name="Luka Van Esbroeck" userId="134fc993-7b81-4a7c-b1f6-6ae1dd5ae1ac" providerId="ADAL" clId="{A46291DA-7427-6341-86CD-37A41C0D32B9}" dt="2025-06-23T07:53:53.585" v="46" actId="255"/>
          <pc:sldLayoutMkLst>
            <pc:docMk/>
            <pc:sldMasterMk cId="757955707" sldId="2147483648"/>
            <pc:sldLayoutMk cId="2269128758" sldId="2147483666"/>
          </pc:sldLayoutMkLst>
          <pc:spChg chg="mod">
            <ac:chgData name="Luka Van Esbroeck" userId="134fc993-7b81-4a7c-b1f6-6ae1dd5ae1ac" providerId="ADAL" clId="{A46291DA-7427-6341-86CD-37A41C0D32B9}" dt="2025-06-23T07:48:41.460" v="21" actId="3064"/>
            <ac:spMkLst>
              <pc:docMk/>
              <pc:sldMasterMk cId="757955707" sldId="2147483648"/>
              <pc:sldLayoutMk cId="2269128758" sldId="2147483666"/>
              <ac:spMk id="10" creationId="{E1AAD30A-3D28-00EA-F471-8BD5A0A40DB8}"/>
            </ac:spMkLst>
          </pc:spChg>
          <pc:spChg chg="mod">
            <ac:chgData name="Luka Van Esbroeck" userId="134fc993-7b81-4a7c-b1f6-6ae1dd5ae1ac" providerId="ADAL" clId="{A46291DA-7427-6341-86CD-37A41C0D32B9}" dt="2025-06-23T07:48:41.460" v="21" actId="3064"/>
            <ac:spMkLst>
              <pc:docMk/>
              <pc:sldMasterMk cId="757955707" sldId="2147483648"/>
              <pc:sldLayoutMk cId="2269128758" sldId="2147483666"/>
              <ac:spMk id="11" creationId="{46B90BB4-F3F5-31A5-E123-67382E6F050B}"/>
            </ac:spMkLst>
          </pc:spChg>
          <pc:spChg chg="mod">
            <ac:chgData name="Luka Van Esbroeck" userId="134fc993-7b81-4a7c-b1f6-6ae1dd5ae1ac" providerId="ADAL" clId="{A46291DA-7427-6341-86CD-37A41C0D32B9}" dt="2025-06-23T07:53:53.585" v="46" actId="255"/>
            <ac:spMkLst>
              <pc:docMk/>
              <pc:sldMasterMk cId="757955707" sldId="2147483648"/>
              <pc:sldLayoutMk cId="2269128758" sldId="2147483666"/>
              <ac:spMk id="12" creationId="{9C25EE3A-02FD-3B66-6FD4-EED1D2E1DB3E}"/>
            </ac:spMkLst>
          </pc:spChg>
          <pc:spChg chg="mod">
            <ac:chgData name="Luka Van Esbroeck" userId="134fc993-7b81-4a7c-b1f6-6ae1dd5ae1ac" providerId="ADAL" clId="{A46291DA-7427-6341-86CD-37A41C0D32B9}" dt="2025-06-23T07:48:58.717" v="22" actId="3064"/>
            <ac:spMkLst>
              <pc:docMk/>
              <pc:sldMasterMk cId="757955707" sldId="2147483648"/>
              <pc:sldLayoutMk cId="2269128758" sldId="2147483666"/>
              <ac:spMk id="13" creationId="{7D7BE1B7-9430-DAE8-48E7-8DDAA94E9398}"/>
            </ac:spMkLst>
          </pc:spChg>
        </pc:sldLayoutChg>
        <pc:sldLayoutChg chg="modSp mod">
          <pc:chgData name="Luka Van Esbroeck" userId="134fc993-7b81-4a7c-b1f6-6ae1dd5ae1ac" providerId="ADAL" clId="{A46291DA-7427-6341-86CD-37A41C0D32B9}" dt="2025-06-23T07:54:27.811" v="51" actId="255"/>
          <pc:sldLayoutMkLst>
            <pc:docMk/>
            <pc:sldMasterMk cId="757955707" sldId="2147483648"/>
            <pc:sldLayoutMk cId="1202890010" sldId="2147483667"/>
          </pc:sldLayoutMkLst>
          <pc:spChg chg="mod">
            <ac:chgData name="Luka Van Esbroeck" userId="134fc993-7b81-4a7c-b1f6-6ae1dd5ae1ac" providerId="ADAL" clId="{A46291DA-7427-6341-86CD-37A41C0D32B9}" dt="2025-06-23T07:50:32.308" v="31" actId="3064"/>
            <ac:spMkLst>
              <pc:docMk/>
              <pc:sldMasterMk cId="757955707" sldId="2147483648"/>
              <pc:sldLayoutMk cId="1202890010" sldId="2147483667"/>
              <ac:spMk id="2" creationId="{05C69DAD-26B4-145F-DCA2-986DF5B9081A}"/>
            </ac:spMkLst>
          </pc:spChg>
          <pc:spChg chg="mod">
            <ac:chgData name="Luka Van Esbroeck" userId="134fc993-7b81-4a7c-b1f6-6ae1dd5ae1ac" providerId="ADAL" clId="{A46291DA-7427-6341-86CD-37A41C0D32B9}" dt="2025-06-23T07:50:32.308" v="31" actId="3064"/>
            <ac:spMkLst>
              <pc:docMk/>
              <pc:sldMasterMk cId="757955707" sldId="2147483648"/>
              <pc:sldLayoutMk cId="1202890010" sldId="2147483667"/>
              <ac:spMk id="3" creationId="{93DE4791-B970-A879-1D72-DD4526580148}"/>
            </ac:spMkLst>
          </pc:spChg>
          <pc:spChg chg="mod">
            <ac:chgData name="Luka Van Esbroeck" userId="134fc993-7b81-4a7c-b1f6-6ae1dd5ae1ac" providerId="ADAL" clId="{A46291DA-7427-6341-86CD-37A41C0D32B9}" dt="2025-06-23T07:50:43.825" v="32" actId="3064"/>
            <ac:spMkLst>
              <pc:docMk/>
              <pc:sldMasterMk cId="757955707" sldId="2147483648"/>
              <pc:sldLayoutMk cId="1202890010" sldId="2147483667"/>
              <ac:spMk id="4" creationId="{F8FC5D74-7D0D-761C-1539-296F9C752F47}"/>
            </ac:spMkLst>
          </pc:spChg>
          <pc:spChg chg="mod">
            <ac:chgData name="Luka Van Esbroeck" userId="134fc993-7b81-4a7c-b1f6-6ae1dd5ae1ac" providerId="ADAL" clId="{A46291DA-7427-6341-86CD-37A41C0D32B9}" dt="2025-06-23T07:54:27.811" v="51" actId="255"/>
            <ac:spMkLst>
              <pc:docMk/>
              <pc:sldMasterMk cId="757955707" sldId="2147483648"/>
              <pc:sldLayoutMk cId="1202890010" sldId="2147483667"/>
              <ac:spMk id="7" creationId="{583831FB-47F7-8780-CC3B-71451999DE39}"/>
            </ac:spMkLst>
          </pc:spChg>
          <pc:spChg chg="mod">
            <ac:chgData name="Luka Van Esbroeck" userId="134fc993-7b81-4a7c-b1f6-6ae1dd5ae1ac" providerId="ADAL" clId="{A46291DA-7427-6341-86CD-37A41C0D32B9}" dt="2025-06-23T07:50:04.137" v="28" actId="1076"/>
            <ac:spMkLst>
              <pc:docMk/>
              <pc:sldMasterMk cId="757955707" sldId="2147483648"/>
              <pc:sldLayoutMk cId="1202890010" sldId="2147483667"/>
              <ac:spMk id="10" creationId="{32BD3DE8-8DE0-90FC-F939-93A28765F57B}"/>
            </ac:spMkLst>
          </pc:spChg>
        </pc:sldLayoutChg>
        <pc:sldLayoutChg chg="modSp mod">
          <pc:chgData name="Luka Van Esbroeck" userId="134fc993-7b81-4a7c-b1f6-6ae1dd5ae1ac" providerId="ADAL" clId="{A46291DA-7427-6341-86CD-37A41C0D32B9}" dt="2025-06-23T07:54:00.253" v="47" actId="255"/>
          <pc:sldLayoutMkLst>
            <pc:docMk/>
            <pc:sldMasterMk cId="757955707" sldId="2147483648"/>
            <pc:sldLayoutMk cId="626550864" sldId="2147483668"/>
          </pc:sldLayoutMkLst>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4" creationId="{40BB958D-766E-CFCA-F125-74E0C4C7860A}"/>
            </ac:spMkLst>
          </pc:spChg>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10" creationId="{C46FC6C0-6720-92F1-5D46-2C5D6712AC10}"/>
            </ac:spMkLst>
          </pc:spChg>
          <pc:spChg chg="mod">
            <ac:chgData name="Luka Van Esbroeck" userId="134fc993-7b81-4a7c-b1f6-6ae1dd5ae1ac" providerId="ADAL" clId="{A46291DA-7427-6341-86CD-37A41C0D32B9}" dt="2025-06-23T07:54:00.253" v="47" actId="255"/>
            <ac:spMkLst>
              <pc:docMk/>
              <pc:sldMasterMk cId="757955707" sldId="2147483648"/>
              <pc:sldLayoutMk cId="626550864" sldId="2147483668"/>
              <ac:spMk id="12" creationId="{F1302053-18F3-C1F4-FFEF-D2AD2CC439A5}"/>
            </ac:spMkLst>
          </pc:spChg>
          <pc:spChg chg="mod">
            <ac:chgData name="Luka Van Esbroeck" userId="134fc993-7b81-4a7c-b1f6-6ae1dd5ae1ac" providerId="ADAL" clId="{A46291DA-7427-6341-86CD-37A41C0D32B9}" dt="2025-06-23T07:49:12.184" v="23" actId="3064"/>
            <ac:spMkLst>
              <pc:docMk/>
              <pc:sldMasterMk cId="757955707" sldId="2147483648"/>
              <pc:sldLayoutMk cId="626550864" sldId="2147483668"/>
              <ac:spMk id="13" creationId="{3A3D6BC1-3B6E-DE15-7E6A-7C9D651A77F9}"/>
            </ac:spMkLst>
          </pc:spChg>
        </pc:sldLayoutChg>
        <pc:sldLayoutChg chg="modSp mod">
          <pc:chgData name="Luka Van Esbroeck" userId="134fc993-7b81-4a7c-b1f6-6ae1dd5ae1ac" providerId="ADAL" clId="{A46291DA-7427-6341-86CD-37A41C0D32B9}" dt="2025-06-23T07:54:14.291" v="49" actId="255"/>
          <pc:sldLayoutMkLst>
            <pc:docMk/>
            <pc:sldMasterMk cId="757955707" sldId="2147483648"/>
            <pc:sldLayoutMk cId="1131357290" sldId="2147483669"/>
          </pc:sldLayoutMkLst>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2" creationId="{2214A130-3856-C6F0-80DA-5FDEFD700C7F}"/>
            </ac:spMkLst>
          </pc:spChg>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3" creationId="{1BD24EFB-7EEC-5334-1BA6-D360A387EACC}"/>
            </ac:spMkLst>
          </pc:spChg>
          <pc:spChg chg="mod">
            <ac:chgData name="Luka Van Esbroeck" userId="134fc993-7b81-4a7c-b1f6-6ae1dd5ae1ac" providerId="ADAL" clId="{A46291DA-7427-6341-86CD-37A41C0D32B9}" dt="2025-06-23T07:54:14.291" v="49" actId="255"/>
            <ac:spMkLst>
              <pc:docMk/>
              <pc:sldMasterMk cId="757955707" sldId="2147483648"/>
              <pc:sldLayoutMk cId="1131357290" sldId="2147483669"/>
              <ac:spMk id="14" creationId="{0F9328F4-FEFD-74F4-CE92-45BAFED58478}"/>
            </ac:spMkLst>
          </pc:spChg>
          <pc:spChg chg="mod">
            <ac:chgData name="Luka Van Esbroeck" userId="134fc993-7b81-4a7c-b1f6-6ae1dd5ae1ac" providerId="ADAL" clId="{A46291DA-7427-6341-86CD-37A41C0D32B9}" dt="2025-06-23T07:49:35.891" v="25" actId="3064"/>
            <ac:spMkLst>
              <pc:docMk/>
              <pc:sldMasterMk cId="757955707" sldId="2147483648"/>
              <pc:sldLayoutMk cId="1131357290" sldId="2147483669"/>
              <ac:spMk id="16" creationId="{BEB2E742-0014-1EC0-3A72-42DB7A882B90}"/>
            </ac:spMkLst>
          </pc:spChg>
        </pc:sldLayoutChg>
        <pc:sldLayoutChg chg="modSp mod">
          <pc:chgData name="Luka Van Esbroeck" userId="134fc993-7b81-4a7c-b1f6-6ae1dd5ae1ac" providerId="ADAL" clId="{A46291DA-7427-6341-86CD-37A41C0D32B9}" dt="2025-06-23T07:51:09.309" v="37" actId="3064"/>
          <pc:sldLayoutMkLst>
            <pc:docMk/>
            <pc:sldMasterMk cId="757955707" sldId="2147483648"/>
            <pc:sldLayoutMk cId="3675754544" sldId="2147483670"/>
          </pc:sldLayoutMkLst>
          <pc:spChg chg="mod">
            <ac:chgData name="Luka Van Esbroeck" userId="134fc993-7b81-4a7c-b1f6-6ae1dd5ae1ac" providerId="ADAL" clId="{A46291DA-7427-6341-86CD-37A41C0D32B9}" dt="2025-06-23T07:51:09.309" v="37" actId="3064"/>
            <ac:spMkLst>
              <pc:docMk/>
              <pc:sldMasterMk cId="757955707" sldId="2147483648"/>
              <pc:sldLayoutMk cId="3675754544" sldId="2147483670"/>
              <ac:spMk id="7" creationId="{837F021E-C483-4CB4-F1F3-7B8DAAB54211}"/>
            </ac:spMkLst>
          </pc:spChg>
        </pc:sldLayoutChg>
        <pc:sldLayoutChg chg="modSp mod">
          <pc:chgData name="Luka Van Esbroeck" userId="134fc993-7b81-4a7c-b1f6-6ae1dd5ae1ac" providerId="ADAL" clId="{A46291DA-7427-6341-86CD-37A41C0D32B9}" dt="2025-06-23T07:43:21.284" v="9" actId="166"/>
          <pc:sldLayoutMkLst>
            <pc:docMk/>
            <pc:sldMasterMk cId="757955707" sldId="2147483648"/>
            <pc:sldLayoutMk cId="3407457184" sldId="2147483672"/>
          </pc:sldLayoutMkLst>
          <pc:spChg chg="mod">
            <ac:chgData name="Luka Van Esbroeck" userId="134fc993-7b81-4a7c-b1f6-6ae1dd5ae1ac" providerId="ADAL" clId="{A46291DA-7427-6341-86CD-37A41C0D32B9}" dt="2025-06-23T07:43:21.284" v="9" actId="166"/>
            <ac:spMkLst>
              <pc:docMk/>
              <pc:sldMasterMk cId="757955707" sldId="2147483648"/>
              <pc:sldLayoutMk cId="3407457184" sldId="2147483672"/>
              <ac:spMk id="7" creationId="{3831A695-ABC3-0390-7A61-D81FF6EAC470}"/>
            </ac:spMkLst>
          </pc:spChg>
          <pc:spChg chg="mod">
            <ac:chgData name="Luka Van Esbroeck" userId="134fc993-7b81-4a7c-b1f6-6ae1dd5ae1ac" providerId="ADAL" clId="{A46291DA-7427-6341-86CD-37A41C0D32B9}" dt="2025-06-23T07:43:11.746" v="8" actId="1076"/>
            <ac:spMkLst>
              <pc:docMk/>
              <pc:sldMasterMk cId="757955707" sldId="2147483648"/>
              <pc:sldLayoutMk cId="3407457184" sldId="2147483672"/>
              <ac:spMk id="12" creationId="{AC3D73B0-BE03-6FF8-71FD-6BB0220444B4}"/>
            </ac:spMkLst>
          </pc:spChg>
        </pc:sldLayoutChg>
        <pc:sldLayoutChg chg="modSp mod">
          <pc:chgData name="Luka Van Esbroeck" userId="134fc993-7b81-4a7c-b1f6-6ae1dd5ae1ac" providerId="ADAL" clId="{A46291DA-7427-6341-86CD-37A41C0D32B9}" dt="2025-06-23T07:44:23.011" v="11" actId="3064"/>
          <pc:sldLayoutMkLst>
            <pc:docMk/>
            <pc:sldMasterMk cId="757955707" sldId="2147483648"/>
            <pc:sldLayoutMk cId="3945958420" sldId="2147483673"/>
          </pc:sldLayoutMkLst>
          <pc:spChg chg="mod">
            <ac:chgData name="Luka Van Esbroeck" userId="134fc993-7b81-4a7c-b1f6-6ae1dd5ae1ac" providerId="ADAL" clId="{A46291DA-7427-6341-86CD-37A41C0D32B9}" dt="2025-06-23T07:44:23.011" v="11" actId="3064"/>
            <ac:spMkLst>
              <pc:docMk/>
              <pc:sldMasterMk cId="757955707" sldId="2147483648"/>
              <pc:sldLayoutMk cId="3945958420" sldId="2147483673"/>
              <ac:spMk id="4" creationId="{D9BB6876-F87A-6ABD-B1F8-120D9C4DA8DF}"/>
            </ac:spMkLst>
          </pc:spChg>
        </pc:sldLayoutChg>
        <pc:sldLayoutChg chg="modSp mod">
          <pc:chgData name="Luka Van Esbroeck" userId="134fc993-7b81-4a7c-b1f6-6ae1dd5ae1ac" providerId="ADAL" clId="{A46291DA-7427-6341-86CD-37A41C0D32B9}" dt="2025-06-23T07:53:23.034" v="42" actId="255"/>
          <pc:sldLayoutMkLst>
            <pc:docMk/>
            <pc:sldMasterMk cId="757955707" sldId="2147483648"/>
            <pc:sldLayoutMk cId="3892661322" sldId="2147483674"/>
          </pc:sldLayoutMkLst>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3" creationId="{EFEC22A1-8D71-9FA4-B3E0-6D9B072E6BBE}"/>
            </ac:spMkLst>
          </pc:spChg>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4" creationId="{737E7370-A773-919F-26D4-FD9DBE943F4A}"/>
            </ac:spMkLst>
          </pc:spChg>
          <pc:spChg chg="mod">
            <ac:chgData name="Luka Van Esbroeck" userId="134fc993-7b81-4a7c-b1f6-6ae1dd5ae1ac" providerId="ADAL" clId="{A46291DA-7427-6341-86CD-37A41C0D32B9}" dt="2025-06-23T07:53:23.034" v="42" actId="255"/>
            <ac:spMkLst>
              <pc:docMk/>
              <pc:sldMasterMk cId="757955707" sldId="2147483648"/>
              <pc:sldLayoutMk cId="3892661322" sldId="2147483674"/>
              <ac:spMk id="15" creationId="{3B641733-11D9-280D-B7DE-33FD8B3B77EB}"/>
            </ac:spMkLst>
          </pc:spChg>
          <pc:spChg chg="mod">
            <ac:chgData name="Luka Van Esbroeck" userId="134fc993-7b81-4a7c-b1f6-6ae1dd5ae1ac" providerId="ADAL" clId="{A46291DA-7427-6341-86CD-37A41C0D32B9}" dt="2025-06-23T07:47:27.873" v="16" actId="3064"/>
            <ac:spMkLst>
              <pc:docMk/>
              <pc:sldMasterMk cId="757955707" sldId="2147483648"/>
              <pc:sldLayoutMk cId="3892661322" sldId="2147483674"/>
              <ac:spMk id="16" creationId="{2AE72457-3707-0112-A55B-77BC4CF52B1F}"/>
            </ac:spMkLst>
          </pc:spChg>
        </pc:sldLayoutChg>
        <pc:sldLayoutChg chg="modSp mod">
          <pc:chgData name="Luka Van Esbroeck" userId="134fc993-7b81-4a7c-b1f6-6ae1dd5ae1ac" providerId="ADAL" clId="{A46291DA-7427-6341-86CD-37A41C0D32B9}" dt="2025-06-23T07:53:39.091" v="44" actId="255"/>
          <pc:sldLayoutMkLst>
            <pc:docMk/>
            <pc:sldMasterMk cId="757955707" sldId="2147483648"/>
            <pc:sldLayoutMk cId="1649869617" sldId="2147483675"/>
          </pc:sldLayoutMkLst>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3" creationId="{6DC72F89-0CE5-6DAA-02DB-F99AB5CB2AD9}"/>
            </ac:spMkLst>
          </pc:spChg>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7" creationId="{6222E995-5102-A211-BFE1-FDE75087D201}"/>
            </ac:spMkLst>
          </pc:spChg>
          <pc:spChg chg="mod">
            <ac:chgData name="Luka Van Esbroeck" userId="134fc993-7b81-4a7c-b1f6-6ae1dd5ae1ac" providerId="ADAL" clId="{A46291DA-7427-6341-86CD-37A41C0D32B9}" dt="2025-06-23T07:53:39.091" v="44" actId="255"/>
            <ac:spMkLst>
              <pc:docMk/>
              <pc:sldMasterMk cId="757955707" sldId="2147483648"/>
              <pc:sldLayoutMk cId="1649869617" sldId="2147483675"/>
              <ac:spMk id="10" creationId="{4C540657-D081-794E-D6A4-82EE88C84C24}"/>
            </ac:spMkLst>
          </pc:spChg>
          <pc:spChg chg="mod">
            <ac:chgData name="Luka Van Esbroeck" userId="134fc993-7b81-4a7c-b1f6-6ae1dd5ae1ac" providerId="ADAL" clId="{A46291DA-7427-6341-86CD-37A41C0D32B9}" dt="2025-06-23T07:47:55.876" v="18" actId="3064"/>
            <ac:spMkLst>
              <pc:docMk/>
              <pc:sldMasterMk cId="757955707" sldId="2147483648"/>
              <pc:sldLayoutMk cId="1649869617" sldId="2147483675"/>
              <ac:spMk id="11" creationId="{EFD00CA8-8433-417A-5160-C95B1D821141}"/>
            </ac:spMkLst>
          </pc:spChg>
        </pc:sldLayoutChg>
        <pc:sldLayoutChg chg="modSp mod">
          <pc:chgData name="Luka Van Esbroeck" userId="134fc993-7b81-4a7c-b1f6-6ae1dd5ae1ac" providerId="ADAL" clId="{A46291DA-7427-6341-86CD-37A41C0D32B9}" dt="2025-06-23T07:54:20.586" v="50" actId="255"/>
          <pc:sldLayoutMkLst>
            <pc:docMk/>
            <pc:sldMasterMk cId="757955707" sldId="2147483648"/>
            <pc:sldLayoutMk cId="3155481135" sldId="2147483676"/>
          </pc:sldLayoutMkLst>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5" creationId="{467760AE-6E51-2E86-5947-E9952285E3B7}"/>
            </ac:spMkLst>
          </pc:spChg>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9" creationId="{D68A8CEE-B87D-7AF8-0F29-678313464912}"/>
            </ac:spMkLst>
          </pc:spChg>
          <pc:spChg chg="mod">
            <ac:chgData name="Luka Van Esbroeck" userId="134fc993-7b81-4a7c-b1f6-6ae1dd5ae1ac" providerId="ADAL" clId="{A46291DA-7427-6341-86CD-37A41C0D32B9}" dt="2025-06-23T07:54:20.586" v="50" actId="255"/>
            <ac:spMkLst>
              <pc:docMk/>
              <pc:sldMasterMk cId="757955707" sldId="2147483648"/>
              <pc:sldLayoutMk cId="3155481135" sldId="2147483676"/>
              <ac:spMk id="11" creationId="{96B5C094-5073-B15F-4E55-DF6514B60278}"/>
            </ac:spMkLst>
          </pc:spChg>
          <pc:spChg chg="mod">
            <ac:chgData name="Luka Van Esbroeck" userId="134fc993-7b81-4a7c-b1f6-6ae1dd5ae1ac" providerId="ADAL" clId="{A46291DA-7427-6341-86CD-37A41C0D32B9}" dt="2025-06-23T07:49:43.415" v="26" actId="3064"/>
            <ac:spMkLst>
              <pc:docMk/>
              <pc:sldMasterMk cId="757955707" sldId="2147483648"/>
              <pc:sldLayoutMk cId="3155481135" sldId="2147483676"/>
              <ac:spMk id="12" creationId="{BF6C4BA3-5C54-1DA8-00F4-0FF6332D2841}"/>
            </ac:spMkLst>
          </pc:spChg>
        </pc:sldLayoutChg>
        <pc:sldLayoutChg chg="modSp mod">
          <pc:chgData name="Luka Van Esbroeck" userId="134fc993-7b81-4a7c-b1f6-6ae1dd5ae1ac" providerId="ADAL" clId="{A46291DA-7427-6341-86CD-37A41C0D32B9}" dt="2025-06-23T07:54:07.622" v="48" actId="255"/>
          <pc:sldLayoutMkLst>
            <pc:docMk/>
            <pc:sldMasterMk cId="757955707" sldId="2147483648"/>
            <pc:sldLayoutMk cId="3626120787" sldId="2147483677"/>
          </pc:sldLayoutMkLst>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8" creationId="{2488B422-00BC-FAE1-CF28-91BFA4D142CF}"/>
            </ac:spMkLst>
          </pc:spChg>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10" creationId="{EDA0AE05-C033-84C5-3821-8A8D284AA794}"/>
            </ac:spMkLst>
          </pc:spChg>
          <pc:spChg chg="mod">
            <ac:chgData name="Luka Van Esbroeck" userId="134fc993-7b81-4a7c-b1f6-6ae1dd5ae1ac" providerId="ADAL" clId="{A46291DA-7427-6341-86CD-37A41C0D32B9}" dt="2025-06-23T07:54:07.622" v="48" actId="255"/>
            <ac:spMkLst>
              <pc:docMk/>
              <pc:sldMasterMk cId="757955707" sldId="2147483648"/>
              <pc:sldLayoutMk cId="3626120787" sldId="2147483677"/>
              <ac:spMk id="12" creationId="{05A4C4CA-2BA0-22E3-70D3-5FB60B689D51}"/>
            </ac:spMkLst>
          </pc:spChg>
          <pc:spChg chg="mod">
            <ac:chgData name="Luka Van Esbroeck" userId="134fc993-7b81-4a7c-b1f6-6ae1dd5ae1ac" providerId="ADAL" clId="{A46291DA-7427-6341-86CD-37A41C0D32B9}" dt="2025-06-23T07:49:27.276" v="24" actId="3064"/>
            <ac:spMkLst>
              <pc:docMk/>
              <pc:sldMasterMk cId="757955707" sldId="2147483648"/>
              <pc:sldLayoutMk cId="3626120787" sldId="2147483677"/>
              <ac:spMk id="13" creationId="{2506468C-09C1-B4E3-F49F-8A38A5842127}"/>
            </ac:spMkLst>
          </pc:spChg>
        </pc:sldLayoutChg>
        <pc:sldLayoutChg chg="modSp mod">
          <pc:chgData name="Luka Van Esbroeck" userId="134fc993-7b81-4a7c-b1f6-6ae1dd5ae1ac" providerId="ADAL" clId="{A46291DA-7427-6341-86CD-37A41C0D32B9}" dt="2025-06-23T07:51:25.791" v="38" actId="3064"/>
          <pc:sldLayoutMkLst>
            <pc:docMk/>
            <pc:sldMasterMk cId="757955707" sldId="2147483648"/>
            <pc:sldLayoutMk cId="4023887712" sldId="2147483678"/>
          </pc:sldLayoutMkLst>
          <pc:spChg chg="mod">
            <ac:chgData name="Luka Van Esbroeck" userId="134fc993-7b81-4a7c-b1f6-6ae1dd5ae1ac" providerId="ADAL" clId="{A46291DA-7427-6341-86CD-37A41C0D32B9}" dt="2025-06-23T07:51:25.791" v="38" actId="3064"/>
            <ac:spMkLst>
              <pc:docMk/>
              <pc:sldMasterMk cId="757955707" sldId="2147483648"/>
              <pc:sldLayoutMk cId="4023887712" sldId="2147483678"/>
              <ac:spMk id="7" creationId="{837F021E-C483-4CB4-F1F3-7B8DAAB54211}"/>
            </ac:spMkLst>
          </pc:spChg>
        </pc:sldLayoutChg>
      </pc:sldMasterChg>
    </pc:docChg>
  </pc:docChgLst>
  <pc:docChgLst>
    <pc:chgData name="Luka Van Esbroeck" userId="134fc993-7b81-4a7c-b1f6-6ae1dd5ae1ac" providerId="ADAL" clId="{3EE54E57-A4F7-FC49-83E6-D640E549688A}"/>
    <pc:docChg chg="addSld delSld modSld delSection modSection">
      <pc:chgData name="Luka Van Esbroeck" userId="134fc993-7b81-4a7c-b1f6-6ae1dd5ae1ac" providerId="ADAL" clId="{3EE54E57-A4F7-FC49-83E6-D640E549688A}" dt="2025-06-27T09:04:48.011" v="26"/>
      <pc:docMkLst>
        <pc:docMk/>
      </pc:docMkLst>
      <pc:sldChg chg="del">
        <pc:chgData name="Luka Van Esbroeck" userId="134fc993-7b81-4a7c-b1f6-6ae1dd5ae1ac" providerId="ADAL" clId="{3EE54E57-A4F7-FC49-83E6-D640E549688A}" dt="2025-06-27T08:56:57.576" v="19" actId="18676"/>
        <pc:sldMkLst>
          <pc:docMk/>
          <pc:sldMk cId="0" sldId="256"/>
        </pc:sldMkLst>
      </pc:sldChg>
      <pc:sldChg chg="del">
        <pc:chgData name="Luka Van Esbroeck" userId="134fc993-7b81-4a7c-b1f6-6ae1dd5ae1ac" providerId="ADAL" clId="{3EE54E57-A4F7-FC49-83E6-D640E549688A}" dt="2025-06-27T08:56:57.576" v="19" actId="18676"/>
        <pc:sldMkLst>
          <pc:docMk/>
          <pc:sldMk cId="0" sldId="257"/>
        </pc:sldMkLst>
      </pc:sldChg>
      <pc:sldChg chg="del">
        <pc:chgData name="Luka Van Esbroeck" userId="134fc993-7b81-4a7c-b1f6-6ae1dd5ae1ac" providerId="ADAL" clId="{3EE54E57-A4F7-FC49-83E6-D640E549688A}" dt="2025-06-27T08:56:57.576" v="19" actId="18676"/>
        <pc:sldMkLst>
          <pc:docMk/>
          <pc:sldMk cId="0" sldId="258"/>
        </pc:sldMkLst>
      </pc:sldChg>
      <pc:sldChg chg="del">
        <pc:chgData name="Luka Van Esbroeck" userId="134fc993-7b81-4a7c-b1f6-6ae1dd5ae1ac" providerId="ADAL" clId="{3EE54E57-A4F7-FC49-83E6-D640E549688A}" dt="2025-06-27T08:56:57.576" v="19" actId="18676"/>
        <pc:sldMkLst>
          <pc:docMk/>
          <pc:sldMk cId="0" sldId="259"/>
        </pc:sldMkLst>
      </pc:sldChg>
      <pc:sldChg chg="del">
        <pc:chgData name="Luka Van Esbroeck" userId="134fc993-7b81-4a7c-b1f6-6ae1dd5ae1ac" providerId="ADAL" clId="{3EE54E57-A4F7-FC49-83E6-D640E549688A}" dt="2025-06-27T08:56:57.576" v="19" actId="18676"/>
        <pc:sldMkLst>
          <pc:docMk/>
          <pc:sldMk cId="0" sldId="260"/>
        </pc:sldMkLst>
      </pc:sldChg>
      <pc:sldChg chg="del">
        <pc:chgData name="Luka Van Esbroeck" userId="134fc993-7b81-4a7c-b1f6-6ae1dd5ae1ac" providerId="ADAL" clId="{3EE54E57-A4F7-FC49-83E6-D640E549688A}" dt="2025-06-27T08:56:57.576" v="19" actId="18676"/>
        <pc:sldMkLst>
          <pc:docMk/>
          <pc:sldMk cId="0" sldId="261"/>
        </pc:sldMkLst>
      </pc:sldChg>
      <pc:sldChg chg="del">
        <pc:chgData name="Luka Van Esbroeck" userId="134fc993-7b81-4a7c-b1f6-6ae1dd5ae1ac" providerId="ADAL" clId="{3EE54E57-A4F7-FC49-83E6-D640E549688A}" dt="2025-06-27T08:56:57.576" v="19" actId="18676"/>
        <pc:sldMkLst>
          <pc:docMk/>
          <pc:sldMk cId="0" sldId="262"/>
        </pc:sldMkLst>
      </pc:sldChg>
      <pc:sldChg chg="del">
        <pc:chgData name="Luka Van Esbroeck" userId="134fc993-7b81-4a7c-b1f6-6ae1dd5ae1ac" providerId="ADAL" clId="{3EE54E57-A4F7-FC49-83E6-D640E549688A}" dt="2025-06-27T08:56:57.576" v="19" actId="18676"/>
        <pc:sldMkLst>
          <pc:docMk/>
          <pc:sldMk cId="0" sldId="263"/>
        </pc:sldMkLst>
      </pc:sldChg>
      <pc:sldChg chg="del">
        <pc:chgData name="Luka Van Esbroeck" userId="134fc993-7b81-4a7c-b1f6-6ae1dd5ae1ac" providerId="ADAL" clId="{3EE54E57-A4F7-FC49-83E6-D640E549688A}" dt="2025-06-27T08:56:57.576" v="19" actId="18676"/>
        <pc:sldMkLst>
          <pc:docMk/>
          <pc:sldMk cId="0" sldId="264"/>
        </pc:sldMkLst>
      </pc:sldChg>
      <pc:sldChg chg="del">
        <pc:chgData name="Luka Van Esbroeck" userId="134fc993-7b81-4a7c-b1f6-6ae1dd5ae1ac" providerId="ADAL" clId="{3EE54E57-A4F7-FC49-83E6-D640E549688A}" dt="2025-06-27T08:56:57.576" v="19" actId="18676"/>
        <pc:sldMkLst>
          <pc:docMk/>
          <pc:sldMk cId="0" sldId="265"/>
        </pc:sldMkLst>
      </pc:sldChg>
      <pc:sldChg chg="del">
        <pc:chgData name="Luka Van Esbroeck" userId="134fc993-7b81-4a7c-b1f6-6ae1dd5ae1ac" providerId="ADAL" clId="{3EE54E57-A4F7-FC49-83E6-D640E549688A}" dt="2025-06-27T08:56:57.576" v="19" actId="18676"/>
        <pc:sldMkLst>
          <pc:docMk/>
          <pc:sldMk cId="0" sldId="266"/>
        </pc:sldMkLst>
      </pc:sldChg>
      <pc:sldChg chg="del">
        <pc:chgData name="Luka Van Esbroeck" userId="134fc993-7b81-4a7c-b1f6-6ae1dd5ae1ac" providerId="ADAL" clId="{3EE54E57-A4F7-FC49-83E6-D640E549688A}" dt="2025-06-27T08:56:57.576" v="19" actId="18676"/>
        <pc:sldMkLst>
          <pc:docMk/>
          <pc:sldMk cId="0" sldId="267"/>
        </pc:sldMkLst>
      </pc:sldChg>
      <pc:sldChg chg="add del">
        <pc:chgData name="Luka Van Esbroeck" userId="134fc993-7b81-4a7c-b1f6-6ae1dd5ae1ac" providerId="ADAL" clId="{3EE54E57-A4F7-FC49-83E6-D640E549688A}" dt="2025-06-27T09:04:48.011" v="26"/>
        <pc:sldMkLst>
          <pc:docMk/>
          <pc:sldMk cId="0" sldId="268"/>
        </pc:sldMkLst>
      </pc:sldChg>
      <pc:sldChg chg="del">
        <pc:chgData name="Luka Van Esbroeck" userId="134fc993-7b81-4a7c-b1f6-6ae1dd5ae1ac" providerId="ADAL" clId="{3EE54E57-A4F7-FC49-83E6-D640E549688A}" dt="2025-06-27T08:59:38.584" v="20" actId="18676"/>
        <pc:sldMkLst>
          <pc:docMk/>
          <pc:sldMk cId="0" sldId="269"/>
        </pc:sldMkLst>
      </pc:sldChg>
      <pc:sldChg chg="del">
        <pc:chgData name="Luka Van Esbroeck" userId="134fc993-7b81-4a7c-b1f6-6ae1dd5ae1ac" providerId="ADAL" clId="{3EE54E57-A4F7-FC49-83E6-D640E549688A}" dt="2025-06-27T08:59:38.584" v="20" actId="18676"/>
        <pc:sldMkLst>
          <pc:docMk/>
          <pc:sldMk cId="0" sldId="270"/>
        </pc:sldMkLst>
      </pc:sldChg>
      <pc:sldChg chg="del">
        <pc:chgData name="Luka Van Esbroeck" userId="134fc993-7b81-4a7c-b1f6-6ae1dd5ae1ac" providerId="ADAL" clId="{3EE54E57-A4F7-FC49-83E6-D640E549688A}" dt="2025-06-27T08:59:38.584" v="20" actId="18676"/>
        <pc:sldMkLst>
          <pc:docMk/>
          <pc:sldMk cId="0" sldId="271"/>
        </pc:sldMkLst>
      </pc:sldChg>
      <pc:sldChg chg="del">
        <pc:chgData name="Luka Van Esbroeck" userId="134fc993-7b81-4a7c-b1f6-6ae1dd5ae1ac" providerId="ADAL" clId="{3EE54E57-A4F7-FC49-83E6-D640E549688A}" dt="2025-06-27T08:59:38.584" v="20" actId="18676"/>
        <pc:sldMkLst>
          <pc:docMk/>
          <pc:sldMk cId="0" sldId="272"/>
        </pc:sldMkLst>
      </pc:sldChg>
      <pc:sldChg chg="del">
        <pc:chgData name="Luka Van Esbroeck" userId="134fc993-7b81-4a7c-b1f6-6ae1dd5ae1ac" providerId="ADAL" clId="{3EE54E57-A4F7-FC49-83E6-D640E549688A}" dt="2025-06-27T08:59:38.584" v="20" actId="18676"/>
        <pc:sldMkLst>
          <pc:docMk/>
          <pc:sldMk cId="0" sldId="273"/>
        </pc:sldMkLst>
      </pc:sldChg>
      <pc:sldChg chg="del">
        <pc:chgData name="Luka Van Esbroeck" userId="134fc993-7b81-4a7c-b1f6-6ae1dd5ae1ac" providerId="ADAL" clId="{3EE54E57-A4F7-FC49-83E6-D640E549688A}" dt="2025-06-27T08:59:38.584" v="20" actId="18676"/>
        <pc:sldMkLst>
          <pc:docMk/>
          <pc:sldMk cId="0" sldId="274"/>
        </pc:sldMkLst>
      </pc:sldChg>
      <pc:sldChg chg="del">
        <pc:chgData name="Luka Van Esbroeck" userId="134fc993-7b81-4a7c-b1f6-6ae1dd5ae1ac" providerId="ADAL" clId="{3EE54E57-A4F7-FC49-83E6-D640E549688A}" dt="2025-06-27T08:59:38.584" v="20" actId="18676"/>
        <pc:sldMkLst>
          <pc:docMk/>
          <pc:sldMk cId="0" sldId="275"/>
        </pc:sldMkLst>
      </pc:sldChg>
      <pc:sldChg chg="del">
        <pc:chgData name="Luka Van Esbroeck" userId="134fc993-7b81-4a7c-b1f6-6ae1dd5ae1ac" providerId="ADAL" clId="{3EE54E57-A4F7-FC49-83E6-D640E549688A}" dt="2025-06-27T08:59:38.584" v="20" actId="18676"/>
        <pc:sldMkLst>
          <pc:docMk/>
          <pc:sldMk cId="0" sldId="276"/>
        </pc:sldMkLst>
      </pc:sldChg>
      <pc:sldChg chg="del">
        <pc:chgData name="Luka Van Esbroeck" userId="134fc993-7b81-4a7c-b1f6-6ae1dd5ae1ac" providerId="ADAL" clId="{3EE54E57-A4F7-FC49-83E6-D640E549688A}" dt="2025-06-27T08:59:38.584" v="20" actId="18676"/>
        <pc:sldMkLst>
          <pc:docMk/>
          <pc:sldMk cId="0" sldId="277"/>
        </pc:sldMkLst>
      </pc:sldChg>
      <pc:sldChg chg="del">
        <pc:chgData name="Luka Van Esbroeck" userId="134fc993-7b81-4a7c-b1f6-6ae1dd5ae1ac" providerId="ADAL" clId="{3EE54E57-A4F7-FC49-83E6-D640E549688A}" dt="2025-06-27T08:59:42.562" v="21" actId="18676"/>
        <pc:sldMkLst>
          <pc:docMk/>
          <pc:sldMk cId="0" sldId="278"/>
        </pc:sldMkLst>
      </pc:sldChg>
      <pc:sldChg chg="del">
        <pc:chgData name="Luka Van Esbroeck" userId="134fc993-7b81-4a7c-b1f6-6ae1dd5ae1ac" providerId="ADAL" clId="{3EE54E57-A4F7-FC49-83E6-D640E549688A}" dt="2025-06-27T08:59:42.562" v="21" actId="18676"/>
        <pc:sldMkLst>
          <pc:docMk/>
          <pc:sldMk cId="0" sldId="279"/>
        </pc:sldMkLst>
      </pc:sldChg>
      <pc:sldChg chg="del">
        <pc:chgData name="Luka Van Esbroeck" userId="134fc993-7b81-4a7c-b1f6-6ae1dd5ae1ac" providerId="ADAL" clId="{3EE54E57-A4F7-FC49-83E6-D640E549688A}" dt="2025-06-27T08:59:42.562" v="21" actId="18676"/>
        <pc:sldMkLst>
          <pc:docMk/>
          <pc:sldMk cId="0" sldId="280"/>
        </pc:sldMkLst>
      </pc:sldChg>
      <pc:sldChg chg="del">
        <pc:chgData name="Luka Van Esbroeck" userId="134fc993-7b81-4a7c-b1f6-6ae1dd5ae1ac" providerId="ADAL" clId="{3EE54E57-A4F7-FC49-83E6-D640E549688A}" dt="2025-06-27T08:59:42.562" v="21" actId="18676"/>
        <pc:sldMkLst>
          <pc:docMk/>
          <pc:sldMk cId="0" sldId="281"/>
        </pc:sldMkLst>
      </pc:sldChg>
      <pc:sldChg chg="del">
        <pc:chgData name="Luka Van Esbroeck" userId="134fc993-7b81-4a7c-b1f6-6ae1dd5ae1ac" providerId="ADAL" clId="{3EE54E57-A4F7-FC49-83E6-D640E549688A}" dt="2025-06-27T08:59:42.562" v="21" actId="18676"/>
        <pc:sldMkLst>
          <pc:docMk/>
          <pc:sldMk cId="0" sldId="282"/>
        </pc:sldMkLst>
      </pc:sldChg>
      <pc:sldChg chg="del">
        <pc:chgData name="Luka Van Esbroeck" userId="134fc993-7b81-4a7c-b1f6-6ae1dd5ae1ac" providerId="ADAL" clId="{3EE54E57-A4F7-FC49-83E6-D640E549688A}" dt="2025-06-27T08:59:42.562" v="21" actId="18676"/>
        <pc:sldMkLst>
          <pc:docMk/>
          <pc:sldMk cId="0" sldId="283"/>
        </pc:sldMkLst>
      </pc:sldChg>
      <pc:sldChg chg="del">
        <pc:chgData name="Luka Van Esbroeck" userId="134fc993-7b81-4a7c-b1f6-6ae1dd5ae1ac" providerId="ADAL" clId="{3EE54E57-A4F7-FC49-83E6-D640E549688A}" dt="2025-06-27T08:59:42.562" v="21" actId="18676"/>
        <pc:sldMkLst>
          <pc:docMk/>
          <pc:sldMk cId="0" sldId="284"/>
        </pc:sldMkLst>
      </pc:sldChg>
      <pc:sldChg chg="del">
        <pc:chgData name="Luka Van Esbroeck" userId="134fc993-7b81-4a7c-b1f6-6ae1dd5ae1ac" providerId="ADAL" clId="{3EE54E57-A4F7-FC49-83E6-D640E549688A}" dt="2025-06-27T08:59:42.562" v="21" actId="18676"/>
        <pc:sldMkLst>
          <pc:docMk/>
          <pc:sldMk cId="0" sldId="285"/>
        </pc:sldMkLst>
      </pc:sldChg>
      <pc:sldChg chg="del">
        <pc:chgData name="Luka Van Esbroeck" userId="134fc993-7b81-4a7c-b1f6-6ae1dd5ae1ac" providerId="ADAL" clId="{3EE54E57-A4F7-FC49-83E6-D640E549688A}" dt="2025-06-27T08:59:42.562" v="21" actId="18676"/>
        <pc:sldMkLst>
          <pc:docMk/>
          <pc:sldMk cId="0" sldId="286"/>
        </pc:sldMkLst>
      </pc:sldChg>
      <pc:sldChg chg="del">
        <pc:chgData name="Luka Van Esbroeck" userId="134fc993-7b81-4a7c-b1f6-6ae1dd5ae1ac" providerId="ADAL" clId="{3EE54E57-A4F7-FC49-83E6-D640E549688A}" dt="2025-06-27T08:59:42.562" v="21" actId="18676"/>
        <pc:sldMkLst>
          <pc:docMk/>
          <pc:sldMk cId="0" sldId="287"/>
        </pc:sldMkLst>
      </pc:sldChg>
      <pc:sldChg chg="del">
        <pc:chgData name="Luka Van Esbroeck" userId="134fc993-7b81-4a7c-b1f6-6ae1dd5ae1ac" providerId="ADAL" clId="{3EE54E57-A4F7-FC49-83E6-D640E549688A}" dt="2025-06-27T08:59:42.562" v="21" actId="18676"/>
        <pc:sldMkLst>
          <pc:docMk/>
          <pc:sldMk cId="0" sldId="288"/>
        </pc:sldMkLst>
      </pc:sldChg>
      <pc:sldChg chg="del">
        <pc:chgData name="Luka Van Esbroeck" userId="134fc993-7b81-4a7c-b1f6-6ae1dd5ae1ac" providerId="ADAL" clId="{3EE54E57-A4F7-FC49-83E6-D640E549688A}" dt="2025-06-27T08:55:07.704" v="0" actId="2696"/>
        <pc:sldMkLst>
          <pc:docMk/>
          <pc:sldMk cId="0" sldId="289"/>
        </pc:sldMkLst>
      </pc:sldChg>
      <pc:sldChg chg="del">
        <pc:chgData name="Luka Van Esbroeck" userId="134fc993-7b81-4a7c-b1f6-6ae1dd5ae1ac" providerId="ADAL" clId="{3EE54E57-A4F7-FC49-83E6-D640E549688A}" dt="2025-06-27T08:55:07.720" v="2" actId="2696"/>
        <pc:sldMkLst>
          <pc:docMk/>
          <pc:sldMk cId="0" sldId="290"/>
        </pc:sldMkLst>
      </pc:sldChg>
      <pc:sldChg chg="del">
        <pc:chgData name="Luka Van Esbroeck" userId="134fc993-7b81-4a7c-b1f6-6ae1dd5ae1ac" providerId="ADAL" clId="{3EE54E57-A4F7-FC49-83E6-D640E549688A}" dt="2025-06-27T08:55:07.725" v="3" actId="2696"/>
        <pc:sldMkLst>
          <pc:docMk/>
          <pc:sldMk cId="0" sldId="291"/>
        </pc:sldMkLst>
      </pc:sldChg>
      <pc:sldChg chg="del">
        <pc:chgData name="Luka Van Esbroeck" userId="134fc993-7b81-4a7c-b1f6-6ae1dd5ae1ac" providerId="ADAL" clId="{3EE54E57-A4F7-FC49-83E6-D640E549688A}" dt="2025-06-27T08:55:07.708" v="1" actId="2696"/>
        <pc:sldMkLst>
          <pc:docMk/>
          <pc:sldMk cId="0" sldId="292"/>
        </pc:sldMkLst>
      </pc:sldChg>
      <pc:sldChg chg="del">
        <pc:chgData name="Luka Van Esbroeck" userId="134fc993-7b81-4a7c-b1f6-6ae1dd5ae1ac" providerId="ADAL" clId="{3EE54E57-A4F7-FC49-83E6-D640E549688A}" dt="2025-06-27T08:59:42.562" v="21" actId="18676"/>
        <pc:sldMkLst>
          <pc:docMk/>
          <pc:sldMk cId="0" sldId="293"/>
        </pc:sldMkLst>
      </pc:sldChg>
      <pc:sldChg chg="del">
        <pc:chgData name="Luka Van Esbroeck" userId="134fc993-7b81-4a7c-b1f6-6ae1dd5ae1ac" providerId="ADAL" clId="{3EE54E57-A4F7-FC49-83E6-D640E549688A}" dt="2025-06-27T08:59:42.562" v="21" actId="18676"/>
        <pc:sldMkLst>
          <pc:docMk/>
          <pc:sldMk cId="0" sldId="294"/>
        </pc:sldMkLst>
      </pc:sldChg>
      <pc:sldChg chg="del">
        <pc:chgData name="Luka Van Esbroeck" userId="134fc993-7b81-4a7c-b1f6-6ae1dd5ae1ac" providerId="ADAL" clId="{3EE54E57-A4F7-FC49-83E6-D640E549688A}" dt="2025-06-27T08:59:42.562" v="21" actId="18676"/>
        <pc:sldMkLst>
          <pc:docMk/>
          <pc:sldMk cId="0" sldId="295"/>
        </pc:sldMkLst>
      </pc:sldChg>
      <pc:sldChg chg="del">
        <pc:chgData name="Luka Van Esbroeck" userId="134fc993-7b81-4a7c-b1f6-6ae1dd5ae1ac" providerId="ADAL" clId="{3EE54E57-A4F7-FC49-83E6-D640E549688A}" dt="2025-06-27T08:59:42.562" v="21" actId="18676"/>
        <pc:sldMkLst>
          <pc:docMk/>
          <pc:sldMk cId="0" sldId="296"/>
        </pc:sldMkLst>
      </pc:sldChg>
      <pc:sldChg chg="del">
        <pc:chgData name="Luka Van Esbroeck" userId="134fc993-7b81-4a7c-b1f6-6ae1dd5ae1ac" providerId="ADAL" clId="{3EE54E57-A4F7-FC49-83E6-D640E549688A}" dt="2025-06-27T08:59:42.562" v="21" actId="18676"/>
        <pc:sldMkLst>
          <pc:docMk/>
          <pc:sldMk cId="0" sldId="297"/>
        </pc:sldMkLst>
      </pc:sldChg>
      <pc:sldChg chg="del">
        <pc:chgData name="Luka Van Esbroeck" userId="134fc993-7b81-4a7c-b1f6-6ae1dd5ae1ac" providerId="ADAL" clId="{3EE54E57-A4F7-FC49-83E6-D640E549688A}" dt="2025-06-27T08:59:42.562" v="21" actId="18676"/>
        <pc:sldMkLst>
          <pc:docMk/>
          <pc:sldMk cId="0" sldId="298"/>
        </pc:sldMkLst>
      </pc:sldChg>
      <pc:sldChg chg="del">
        <pc:chgData name="Luka Van Esbroeck" userId="134fc993-7b81-4a7c-b1f6-6ae1dd5ae1ac" providerId="ADAL" clId="{3EE54E57-A4F7-FC49-83E6-D640E549688A}" dt="2025-06-27T08:59:42.562" v="21" actId="18676"/>
        <pc:sldMkLst>
          <pc:docMk/>
          <pc:sldMk cId="0" sldId="299"/>
        </pc:sldMkLst>
      </pc:sldChg>
      <pc:sldChg chg="del">
        <pc:chgData name="Luka Van Esbroeck" userId="134fc993-7b81-4a7c-b1f6-6ae1dd5ae1ac" providerId="ADAL" clId="{3EE54E57-A4F7-FC49-83E6-D640E549688A}" dt="2025-06-27T08:59:42.562" v="21" actId="18676"/>
        <pc:sldMkLst>
          <pc:docMk/>
          <pc:sldMk cId="0" sldId="300"/>
        </pc:sldMkLst>
      </pc:sldChg>
      <pc:sldChg chg="del">
        <pc:chgData name="Luka Van Esbroeck" userId="134fc993-7b81-4a7c-b1f6-6ae1dd5ae1ac" providerId="ADAL" clId="{3EE54E57-A4F7-FC49-83E6-D640E549688A}" dt="2025-06-27T08:59:42.562" v="21" actId="18676"/>
        <pc:sldMkLst>
          <pc:docMk/>
          <pc:sldMk cId="0" sldId="301"/>
        </pc:sldMkLst>
      </pc:sldChg>
      <pc:sldChg chg="del">
        <pc:chgData name="Luka Van Esbroeck" userId="134fc993-7b81-4a7c-b1f6-6ae1dd5ae1ac" providerId="ADAL" clId="{3EE54E57-A4F7-FC49-83E6-D640E549688A}" dt="2025-06-27T08:59:42.562" v="21" actId="18676"/>
        <pc:sldMkLst>
          <pc:docMk/>
          <pc:sldMk cId="0" sldId="302"/>
        </pc:sldMkLst>
      </pc:sldChg>
      <pc:sldChg chg="del">
        <pc:chgData name="Luka Van Esbroeck" userId="134fc993-7b81-4a7c-b1f6-6ae1dd5ae1ac" providerId="ADAL" clId="{3EE54E57-A4F7-FC49-83E6-D640E549688A}" dt="2025-06-27T08:59:42.562" v="21" actId="18676"/>
        <pc:sldMkLst>
          <pc:docMk/>
          <pc:sldMk cId="0" sldId="303"/>
        </pc:sldMkLst>
      </pc:sldChg>
      <pc:sldChg chg="del">
        <pc:chgData name="Luka Van Esbroeck" userId="134fc993-7b81-4a7c-b1f6-6ae1dd5ae1ac" providerId="ADAL" clId="{3EE54E57-A4F7-FC49-83E6-D640E549688A}" dt="2025-06-27T08:59:42.562" v="21" actId="18676"/>
        <pc:sldMkLst>
          <pc:docMk/>
          <pc:sldMk cId="0" sldId="304"/>
        </pc:sldMkLst>
      </pc:sldChg>
      <pc:sldChg chg="del">
        <pc:chgData name="Luka Van Esbroeck" userId="134fc993-7b81-4a7c-b1f6-6ae1dd5ae1ac" providerId="ADAL" clId="{3EE54E57-A4F7-FC49-83E6-D640E549688A}" dt="2025-06-27T08:59:42.562" v="21" actId="18676"/>
        <pc:sldMkLst>
          <pc:docMk/>
          <pc:sldMk cId="0" sldId="305"/>
        </pc:sldMkLst>
      </pc:sldChg>
      <pc:sldChg chg="del">
        <pc:chgData name="Luka Van Esbroeck" userId="134fc993-7b81-4a7c-b1f6-6ae1dd5ae1ac" providerId="ADAL" clId="{3EE54E57-A4F7-FC49-83E6-D640E549688A}" dt="2025-06-27T08:59:42.562" v="21" actId="18676"/>
        <pc:sldMkLst>
          <pc:docMk/>
          <pc:sldMk cId="0" sldId="306"/>
        </pc:sldMkLst>
      </pc:sldChg>
      <pc:sldChg chg="del">
        <pc:chgData name="Luka Van Esbroeck" userId="134fc993-7b81-4a7c-b1f6-6ae1dd5ae1ac" providerId="ADAL" clId="{3EE54E57-A4F7-FC49-83E6-D640E549688A}" dt="2025-06-27T08:59:42.562" v="21" actId="18676"/>
        <pc:sldMkLst>
          <pc:docMk/>
          <pc:sldMk cId="0" sldId="307"/>
        </pc:sldMkLst>
      </pc:sldChg>
      <pc:sldChg chg="del">
        <pc:chgData name="Luka Van Esbroeck" userId="134fc993-7b81-4a7c-b1f6-6ae1dd5ae1ac" providerId="ADAL" clId="{3EE54E57-A4F7-FC49-83E6-D640E549688A}" dt="2025-06-27T08:59:42.562" v="21" actId="18676"/>
        <pc:sldMkLst>
          <pc:docMk/>
          <pc:sldMk cId="0" sldId="308"/>
        </pc:sldMkLst>
      </pc:sldChg>
      <pc:sldChg chg="del">
        <pc:chgData name="Luka Van Esbroeck" userId="134fc993-7b81-4a7c-b1f6-6ae1dd5ae1ac" providerId="ADAL" clId="{3EE54E57-A4F7-FC49-83E6-D640E549688A}" dt="2025-06-27T08:59:42.562" v="21" actId="18676"/>
        <pc:sldMkLst>
          <pc:docMk/>
          <pc:sldMk cId="0" sldId="309"/>
        </pc:sldMkLst>
      </pc:sldChg>
      <pc:sldChg chg="del">
        <pc:chgData name="Luka Van Esbroeck" userId="134fc993-7b81-4a7c-b1f6-6ae1dd5ae1ac" providerId="ADAL" clId="{3EE54E57-A4F7-FC49-83E6-D640E549688A}" dt="2025-06-27T08:59:42.562" v="21" actId="18676"/>
        <pc:sldMkLst>
          <pc:docMk/>
          <pc:sldMk cId="0" sldId="310"/>
        </pc:sldMkLst>
      </pc:sldChg>
      <pc:sldChg chg="del">
        <pc:chgData name="Luka Van Esbroeck" userId="134fc993-7b81-4a7c-b1f6-6ae1dd5ae1ac" providerId="ADAL" clId="{3EE54E57-A4F7-FC49-83E6-D640E549688A}" dt="2025-06-27T08:59:42.562" v="21" actId="18676"/>
        <pc:sldMkLst>
          <pc:docMk/>
          <pc:sldMk cId="0" sldId="311"/>
        </pc:sldMkLst>
      </pc:sldChg>
      <pc:sldChg chg="del">
        <pc:chgData name="Luka Van Esbroeck" userId="134fc993-7b81-4a7c-b1f6-6ae1dd5ae1ac" providerId="ADAL" clId="{3EE54E57-A4F7-FC49-83E6-D640E549688A}" dt="2025-06-27T08:59:42.562" v="21" actId="18676"/>
        <pc:sldMkLst>
          <pc:docMk/>
          <pc:sldMk cId="0" sldId="312"/>
        </pc:sldMkLst>
      </pc:sldChg>
      <pc:sldChg chg="del">
        <pc:chgData name="Luka Van Esbroeck" userId="134fc993-7b81-4a7c-b1f6-6ae1dd5ae1ac" providerId="ADAL" clId="{3EE54E57-A4F7-FC49-83E6-D640E549688A}" dt="2025-06-27T08:59:42.562" v="21" actId="18676"/>
        <pc:sldMkLst>
          <pc:docMk/>
          <pc:sldMk cId="0" sldId="313"/>
        </pc:sldMkLst>
      </pc:sldChg>
      <pc:sldChg chg="del">
        <pc:chgData name="Luka Van Esbroeck" userId="134fc993-7b81-4a7c-b1f6-6ae1dd5ae1ac" providerId="ADAL" clId="{3EE54E57-A4F7-FC49-83E6-D640E549688A}" dt="2025-06-27T08:59:42.562" v="21" actId="18676"/>
        <pc:sldMkLst>
          <pc:docMk/>
          <pc:sldMk cId="0" sldId="314"/>
        </pc:sldMkLst>
      </pc:sldChg>
      <pc:sldChg chg="del">
        <pc:chgData name="Luka Van Esbroeck" userId="134fc993-7b81-4a7c-b1f6-6ae1dd5ae1ac" providerId="ADAL" clId="{3EE54E57-A4F7-FC49-83E6-D640E549688A}" dt="2025-06-27T08:59:42.562" v="21" actId="18676"/>
        <pc:sldMkLst>
          <pc:docMk/>
          <pc:sldMk cId="0" sldId="315"/>
        </pc:sldMkLst>
      </pc:sldChg>
      <pc:sldChg chg="del">
        <pc:chgData name="Luka Van Esbroeck" userId="134fc993-7b81-4a7c-b1f6-6ae1dd5ae1ac" providerId="ADAL" clId="{3EE54E57-A4F7-FC49-83E6-D640E549688A}" dt="2025-06-27T08:59:42.562" v="21" actId="18676"/>
        <pc:sldMkLst>
          <pc:docMk/>
          <pc:sldMk cId="0" sldId="316"/>
        </pc:sldMkLst>
      </pc:sldChg>
      <pc:sldChg chg="del">
        <pc:chgData name="Luka Van Esbroeck" userId="134fc993-7b81-4a7c-b1f6-6ae1dd5ae1ac" providerId="ADAL" clId="{3EE54E57-A4F7-FC49-83E6-D640E549688A}" dt="2025-06-27T08:59:42.562" v="21" actId="18676"/>
        <pc:sldMkLst>
          <pc:docMk/>
          <pc:sldMk cId="0" sldId="317"/>
        </pc:sldMkLst>
      </pc:sldChg>
      <pc:sldChg chg="del">
        <pc:chgData name="Luka Van Esbroeck" userId="134fc993-7b81-4a7c-b1f6-6ae1dd5ae1ac" providerId="ADAL" clId="{3EE54E57-A4F7-FC49-83E6-D640E549688A}" dt="2025-06-27T08:59:47.317" v="22" actId="18676"/>
        <pc:sldMkLst>
          <pc:docMk/>
          <pc:sldMk cId="0" sldId="318"/>
        </pc:sldMkLst>
      </pc:sldChg>
      <pc:sldChg chg="del">
        <pc:chgData name="Luka Van Esbroeck" userId="134fc993-7b81-4a7c-b1f6-6ae1dd5ae1ac" providerId="ADAL" clId="{3EE54E57-A4F7-FC49-83E6-D640E549688A}" dt="2025-06-27T08:59:47.317" v="22" actId="18676"/>
        <pc:sldMkLst>
          <pc:docMk/>
          <pc:sldMk cId="0" sldId="319"/>
        </pc:sldMkLst>
      </pc:sldChg>
      <pc:sldChg chg="del">
        <pc:chgData name="Luka Van Esbroeck" userId="134fc993-7b81-4a7c-b1f6-6ae1dd5ae1ac" providerId="ADAL" clId="{3EE54E57-A4F7-FC49-83E6-D640E549688A}" dt="2025-06-27T08:59:47.317" v="22" actId="18676"/>
        <pc:sldMkLst>
          <pc:docMk/>
          <pc:sldMk cId="0" sldId="320"/>
        </pc:sldMkLst>
      </pc:sldChg>
      <pc:sldChg chg="del">
        <pc:chgData name="Luka Van Esbroeck" userId="134fc993-7b81-4a7c-b1f6-6ae1dd5ae1ac" providerId="ADAL" clId="{3EE54E57-A4F7-FC49-83E6-D640E549688A}" dt="2025-06-27T08:59:47.317" v="22" actId="18676"/>
        <pc:sldMkLst>
          <pc:docMk/>
          <pc:sldMk cId="0" sldId="321"/>
        </pc:sldMkLst>
      </pc:sldChg>
      <pc:sldChg chg="del">
        <pc:chgData name="Luka Van Esbroeck" userId="134fc993-7b81-4a7c-b1f6-6ae1dd5ae1ac" providerId="ADAL" clId="{3EE54E57-A4F7-FC49-83E6-D640E549688A}" dt="2025-06-27T08:59:47.317" v="22" actId="18676"/>
        <pc:sldMkLst>
          <pc:docMk/>
          <pc:sldMk cId="0" sldId="322"/>
        </pc:sldMkLst>
      </pc:sldChg>
      <pc:sldChg chg="del">
        <pc:chgData name="Luka Van Esbroeck" userId="134fc993-7b81-4a7c-b1f6-6ae1dd5ae1ac" providerId="ADAL" clId="{3EE54E57-A4F7-FC49-83E6-D640E549688A}" dt="2025-06-27T08:59:47.317" v="22" actId="18676"/>
        <pc:sldMkLst>
          <pc:docMk/>
          <pc:sldMk cId="0" sldId="323"/>
        </pc:sldMkLst>
      </pc:sldChg>
      <pc:sldChg chg="del">
        <pc:chgData name="Luka Van Esbroeck" userId="134fc993-7b81-4a7c-b1f6-6ae1dd5ae1ac" providerId="ADAL" clId="{3EE54E57-A4F7-FC49-83E6-D640E549688A}" dt="2025-06-27T08:59:47.317" v="22" actId="18676"/>
        <pc:sldMkLst>
          <pc:docMk/>
          <pc:sldMk cId="0" sldId="324"/>
        </pc:sldMkLst>
      </pc:sldChg>
      <pc:sldChg chg="del">
        <pc:chgData name="Luka Van Esbroeck" userId="134fc993-7b81-4a7c-b1f6-6ae1dd5ae1ac" providerId="ADAL" clId="{3EE54E57-A4F7-FC49-83E6-D640E549688A}" dt="2025-06-27T08:59:47.317" v="22" actId="18676"/>
        <pc:sldMkLst>
          <pc:docMk/>
          <pc:sldMk cId="0" sldId="325"/>
        </pc:sldMkLst>
      </pc:sldChg>
      <pc:sldChg chg="del">
        <pc:chgData name="Luka Van Esbroeck" userId="134fc993-7b81-4a7c-b1f6-6ae1dd5ae1ac" providerId="ADAL" clId="{3EE54E57-A4F7-FC49-83E6-D640E549688A}" dt="2025-06-27T08:59:47.317" v="22" actId="18676"/>
        <pc:sldMkLst>
          <pc:docMk/>
          <pc:sldMk cId="0" sldId="326"/>
        </pc:sldMkLst>
      </pc:sldChg>
      <pc:sldChg chg="del">
        <pc:chgData name="Luka Van Esbroeck" userId="134fc993-7b81-4a7c-b1f6-6ae1dd5ae1ac" providerId="ADAL" clId="{3EE54E57-A4F7-FC49-83E6-D640E549688A}" dt="2025-06-27T08:59:47.317" v="22" actId="18676"/>
        <pc:sldMkLst>
          <pc:docMk/>
          <pc:sldMk cId="0" sldId="327"/>
        </pc:sldMkLst>
      </pc:sldChg>
      <pc:sldChg chg="del">
        <pc:chgData name="Luka Van Esbroeck" userId="134fc993-7b81-4a7c-b1f6-6ae1dd5ae1ac" providerId="ADAL" clId="{3EE54E57-A4F7-FC49-83E6-D640E549688A}" dt="2025-06-27T08:59:47.317" v="22" actId="18676"/>
        <pc:sldMkLst>
          <pc:docMk/>
          <pc:sldMk cId="0" sldId="328"/>
        </pc:sldMkLst>
      </pc:sldChg>
      <pc:sldChg chg="del">
        <pc:chgData name="Luka Van Esbroeck" userId="134fc993-7b81-4a7c-b1f6-6ae1dd5ae1ac" providerId="ADAL" clId="{3EE54E57-A4F7-FC49-83E6-D640E549688A}" dt="2025-06-27T08:59:47.317" v="22" actId="18676"/>
        <pc:sldMkLst>
          <pc:docMk/>
          <pc:sldMk cId="0" sldId="329"/>
        </pc:sldMkLst>
      </pc:sldChg>
      <pc:sldChg chg="del">
        <pc:chgData name="Luka Van Esbroeck" userId="134fc993-7b81-4a7c-b1f6-6ae1dd5ae1ac" providerId="ADAL" clId="{3EE54E57-A4F7-FC49-83E6-D640E549688A}" dt="2025-06-27T08:59:47.317" v="22" actId="18676"/>
        <pc:sldMkLst>
          <pc:docMk/>
          <pc:sldMk cId="0" sldId="330"/>
        </pc:sldMkLst>
      </pc:sldChg>
      <pc:sldChg chg="del">
        <pc:chgData name="Luka Van Esbroeck" userId="134fc993-7b81-4a7c-b1f6-6ae1dd5ae1ac" providerId="ADAL" clId="{3EE54E57-A4F7-FC49-83E6-D640E549688A}" dt="2025-06-27T08:59:47.317" v="22" actId="18676"/>
        <pc:sldMkLst>
          <pc:docMk/>
          <pc:sldMk cId="0" sldId="331"/>
        </pc:sldMkLst>
      </pc:sldChg>
      <pc:sldChg chg="del">
        <pc:chgData name="Luka Van Esbroeck" userId="134fc993-7b81-4a7c-b1f6-6ae1dd5ae1ac" providerId="ADAL" clId="{3EE54E57-A4F7-FC49-83E6-D640E549688A}" dt="2025-06-27T08:59:52.050" v="23" actId="18676"/>
        <pc:sldMkLst>
          <pc:docMk/>
          <pc:sldMk cId="0" sldId="332"/>
        </pc:sldMkLst>
      </pc:sldChg>
      <pc:sldChg chg="del">
        <pc:chgData name="Luka Van Esbroeck" userId="134fc993-7b81-4a7c-b1f6-6ae1dd5ae1ac" providerId="ADAL" clId="{3EE54E57-A4F7-FC49-83E6-D640E549688A}" dt="2025-06-27T08:59:52.050" v="23" actId="18676"/>
        <pc:sldMkLst>
          <pc:docMk/>
          <pc:sldMk cId="0" sldId="333"/>
        </pc:sldMkLst>
      </pc:sldChg>
      <pc:sldChg chg="del">
        <pc:chgData name="Luka Van Esbroeck" userId="134fc993-7b81-4a7c-b1f6-6ae1dd5ae1ac" providerId="ADAL" clId="{3EE54E57-A4F7-FC49-83E6-D640E549688A}" dt="2025-06-27T08:59:52.050" v="23" actId="18676"/>
        <pc:sldMkLst>
          <pc:docMk/>
          <pc:sldMk cId="0" sldId="334"/>
        </pc:sldMkLst>
      </pc:sldChg>
      <pc:sldChg chg="del">
        <pc:chgData name="Luka Van Esbroeck" userId="134fc993-7b81-4a7c-b1f6-6ae1dd5ae1ac" providerId="ADAL" clId="{3EE54E57-A4F7-FC49-83E6-D640E549688A}" dt="2025-06-27T08:59:52.050" v="23" actId="18676"/>
        <pc:sldMkLst>
          <pc:docMk/>
          <pc:sldMk cId="0" sldId="335"/>
        </pc:sldMkLst>
      </pc:sldChg>
      <pc:sldChg chg="del">
        <pc:chgData name="Luka Van Esbroeck" userId="134fc993-7b81-4a7c-b1f6-6ae1dd5ae1ac" providerId="ADAL" clId="{3EE54E57-A4F7-FC49-83E6-D640E549688A}" dt="2025-06-27T08:59:52.050" v="23" actId="18676"/>
        <pc:sldMkLst>
          <pc:docMk/>
          <pc:sldMk cId="0" sldId="336"/>
        </pc:sldMkLst>
      </pc:sldChg>
      <pc:sldChg chg="del">
        <pc:chgData name="Luka Van Esbroeck" userId="134fc993-7b81-4a7c-b1f6-6ae1dd5ae1ac" providerId="ADAL" clId="{3EE54E57-A4F7-FC49-83E6-D640E549688A}" dt="2025-06-27T08:59:52.050" v="23" actId="18676"/>
        <pc:sldMkLst>
          <pc:docMk/>
          <pc:sldMk cId="0" sldId="337"/>
        </pc:sldMkLst>
      </pc:sldChg>
      <pc:sldChg chg="del">
        <pc:chgData name="Luka Van Esbroeck" userId="134fc993-7b81-4a7c-b1f6-6ae1dd5ae1ac" providerId="ADAL" clId="{3EE54E57-A4F7-FC49-83E6-D640E549688A}" dt="2025-06-27T08:59:52.050" v="23" actId="18676"/>
        <pc:sldMkLst>
          <pc:docMk/>
          <pc:sldMk cId="0" sldId="338"/>
        </pc:sldMkLst>
      </pc:sldChg>
      <pc:sldChg chg="del">
        <pc:chgData name="Luka Van Esbroeck" userId="134fc993-7b81-4a7c-b1f6-6ae1dd5ae1ac" providerId="ADAL" clId="{3EE54E57-A4F7-FC49-83E6-D640E549688A}" dt="2025-06-27T08:59:52.050" v="23" actId="18676"/>
        <pc:sldMkLst>
          <pc:docMk/>
          <pc:sldMk cId="0" sldId="339"/>
        </pc:sldMkLst>
      </pc:sldChg>
      <pc:sldChg chg="del">
        <pc:chgData name="Luka Van Esbroeck" userId="134fc993-7b81-4a7c-b1f6-6ae1dd5ae1ac" providerId="ADAL" clId="{3EE54E57-A4F7-FC49-83E6-D640E549688A}" dt="2025-06-27T08:59:52.050" v="23" actId="18676"/>
        <pc:sldMkLst>
          <pc:docMk/>
          <pc:sldMk cId="0" sldId="340"/>
        </pc:sldMkLst>
      </pc:sldChg>
      <pc:sldChg chg="del">
        <pc:chgData name="Luka Van Esbroeck" userId="134fc993-7b81-4a7c-b1f6-6ae1dd5ae1ac" providerId="ADAL" clId="{3EE54E57-A4F7-FC49-83E6-D640E549688A}" dt="2025-06-27T08:59:52.050" v="23" actId="18676"/>
        <pc:sldMkLst>
          <pc:docMk/>
          <pc:sldMk cId="0" sldId="341"/>
        </pc:sldMkLst>
      </pc:sldChg>
      <pc:sldChg chg="del">
        <pc:chgData name="Luka Van Esbroeck" userId="134fc993-7b81-4a7c-b1f6-6ae1dd5ae1ac" providerId="ADAL" clId="{3EE54E57-A4F7-FC49-83E6-D640E549688A}" dt="2025-06-27T08:59:52.050" v="23" actId="18676"/>
        <pc:sldMkLst>
          <pc:docMk/>
          <pc:sldMk cId="0" sldId="342"/>
        </pc:sldMkLst>
      </pc:sldChg>
      <pc:sldChg chg="del">
        <pc:chgData name="Luka Van Esbroeck" userId="134fc993-7b81-4a7c-b1f6-6ae1dd5ae1ac" providerId="ADAL" clId="{3EE54E57-A4F7-FC49-83E6-D640E549688A}" dt="2025-06-27T08:59:52.050" v="23" actId="18676"/>
        <pc:sldMkLst>
          <pc:docMk/>
          <pc:sldMk cId="0" sldId="343"/>
        </pc:sldMkLst>
      </pc:sldChg>
      <pc:sldChg chg="del">
        <pc:chgData name="Luka Van Esbroeck" userId="134fc993-7b81-4a7c-b1f6-6ae1dd5ae1ac" providerId="ADAL" clId="{3EE54E57-A4F7-FC49-83E6-D640E549688A}" dt="2025-06-27T08:59:52.050" v="23" actId="18676"/>
        <pc:sldMkLst>
          <pc:docMk/>
          <pc:sldMk cId="0" sldId="344"/>
        </pc:sldMkLst>
      </pc:sldChg>
      <pc:sldChg chg="del">
        <pc:chgData name="Luka Van Esbroeck" userId="134fc993-7b81-4a7c-b1f6-6ae1dd5ae1ac" providerId="ADAL" clId="{3EE54E57-A4F7-FC49-83E6-D640E549688A}" dt="2025-06-27T08:59:52.050" v="23" actId="18676"/>
        <pc:sldMkLst>
          <pc:docMk/>
          <pc:sldMk cId="0" sldId="345"/>
        </pc:sldMkLst>
      </pc:sldChg>
      <pc:sldChg chg="del">
        <pc:chgData name="Luka Van Esbroeck" userId="134fc993-7b81-4a7c-b1f6-6ae1dd5ae1ac" providerId="ADAL" clId="{3EE54E57-A4F7-FC49-83E6-D640E549688A}" dt="2025-06-27T08:59:52.050" v="23" actId="18676"/>
        <pc:sldMkLst>
          <pc:docMk/>
          <pc:sldMk cId="0" sldId="346"/>
        </pc:sldMkLst>
      </pc:sldChg>
      <pc:sldChg chg="del">
        <pc:chgData name="Luka Van Esbroeck" userId="134fc993-7b81-4a7c-b1f6-6ae1dd5ae1ac" providerId="ADAL" clId="{3EE54E57-A4F7-FC49-83E6-D640E549688A}" dt="2025-06-27T08:59:52.050" v="23" actId="18676"/>
        <pc:sldMkLst>
          <pc:docMk/>
          <pc:sldMk cId="0" sldId="347"/>
        </pc:sldMkLst>
      </pc:sldChg>
      <pc:sldChg chg="del">
        <pc:chgData name="Luka Van Esbroeck" userId="134fc993-7b81-4a7c-b1f6-6ae1dd5ae1ac" providerId="ADAL" clId="{3EE54E57-A4F7-FC49-83E6-D640E549688A}" dt="2025-06-27T08:59:52.050" v="23" actId="18676"/>
        <pc:sldMkLst>
          <pc:docMk/>
          <pc:sldMk cId="0" sldId="348"/>
        </pc:sldMkLst>
      </pc:sldChg>
      <pc:sldChg chg="del">
        <pc:chgData name="Luka Van Esbroeck" userId="134fc993-7b81-4a7c-b1f6-6ae1dd5ae1ac" providerId="ADAL" clId="{3EE54E57-A4F7-FC49-83E6-D640E549688A}" dt="2025-06-27T08:59:52.050" v="23" actId="18676"/>
        <pc:sldMkLst>
          <pc:docMk/>
          <pc:sldMk cId="0" sldId="349"/>
        </pc:sldMkLst>
      </pc:sldChg>
      <pc:sldChg chg="del">
        <pc:chgData name="Luka Van Esbroeck" userId="134fc993-7b81-4a7c-b1f6-6ae1dd5ae1ac" providerId="ADAL" clId="{3EE54E57-A4F7-FC49-83E6-D640E549688A}" dt="2025-06-27T08:59:52.050" v="23" actId="18676"/>
        <pc:sldMkLst>
          <pc:docMk/>
          <pc:sldMk cId="0" sldId="350"/>
        </pc:sldMkLst>
      </pc:sldChg>
      <pc:sldChg chg="del">
        <pc:chgData name="Luka Van Esbroeck" userId="134fc993-7b81-4a7c-b1f6-6ae1dd5ae1ac" providerId="ADAL" clId="{3EE54E57-A4F7-FC49-83E6-D640E549688A}" dt="2025-06-27T08:59:52.050" v="23" actId="18676"/>
        <pc:sldMkLst>
          <pc:docMk/>
          <pc:sldMk cId="0" sldId="351"/>
        </pc:sldMkLst>
      </pc:sldChg>
      <pc:sldChg chg="del">
        <pc:chgData name="Luka Van Esbroeck" userId="134fc993-7b81-4a7c-b1f6-6ae1dd5ae1ac" providerId="ADAL" clId="{3EE54E57-A4F7-FC49-83E6-D640E549688A}" dt="2025-06-27T08:59:52.050" v="23" actId="18676"/>
        <pc:sldMkLst>
          <pc:docMk/>
          <pc:sldMk cId="0" sldId="352"/>
        </pc:sldMkLst>
      </pc:sldChg>
      <pc:sldChg chg="del">
        <pc:chgData name="Luka Van Esbroeck" userId="134fc993-7b81-4a7c-b1f6-6ae1dd5ae1ac" providerId="ADAL" clId="{3EE54E57-A4F7-FC49-83E6-D640E549688A}" dt="2025-06-27T08:59:52.050" v="23" actId="18676"/>
        <pc:sldMkLst>
          <pc:docMk/>
          <pc:sldMk cId="0" sldId="353"/>
        </pc:sldMkLst>
      </pc:sldChg>
      <pc:sldChg chg="del">
        <pc:chgData name="Luka Van Esbroeck" userId="134fc993-7b81-4a7c-b1f6-6ae1dd5ae1ac" providerId="ADAL" clId="{3EE54E57-A4F7-FC49-83E6-D640E549688A}" dt="2025-06-27T08:59:52.050" v="23" actId="18676"/>
        <pc:sldMkLst>
          <pc:docMk/>
          <pc:sldMk cId="0" sldId="354"/>
        </pc:sldMkLst>
      </pc:sldChg>
      <pc:sldChg chg="del">
        <pc:chgData name="Luka Van Esbroeck" userId="134fc993-7b81-4a7c-b1f6-6ae1dd5ae1ac" providerId="ADAL" clId="{3EE54E57-A4F7-FC49-83E6-D640E549688A}" dt="2025-06-27T08:59:56.190" v="24" actId="18676"/>
        <pc:sldMkLst>
          <pc:docMk/>
          <pc:sldMk cId="0" sldId="355"/>
        </pc:sldMkLst>
      </pc:sldChg>
      <pc:sldChg chg="del">
        <pc:chgData name="Luka Van Esbroeck" userId="134fc993-7b81-4a7c-b1f6-6ae1dd5ae1ac" providerId="ADAL" clId="{3EE54E57-A4F7-FC49-83E6-D640E549688A}" dt="2025-06-27T08:59:56.190" v="24" actId="18676"/>
        <pc:sldMkLst>
          <pc:docMk/>
          <pc:sldMk cId="0" sldId="356"/>
        </pc:sldMkLst>
      </pc:sldChg>
      <pc:sldChg chg="del">
        <pc:chgData name="Luka Van Esbroeck" userId="134fc993-7b81-4a7c-b1f6-6ae1dd5ae1ac" providerId="ADAL" clId="{3EE54E57-A4F7-FC49-83E6-D640E549688A}" dt="2025-06-27T08:59:56.190" v="24" actId="18676"/>
        <pc:sldMkLst>
          <pc:docMk/>
          <pc:sldMk cId="0" sldId="357"/>
        </pc:sldMkLst>
      </pc:sldChg>
      <pc:sldChg chg="del">
        <pc:chgData name="Luka Van Esbroeck" userId="134fc993-7b81-4a7c-b1f6-6ae1dd5ae1ac" providerId="ADAL" clId="{3EE54E57-A4F7-FC49-83E6-D640E549688A}" dt="2025-06-27T08:59:56.190" v="24" actId="18676"/>
        <pc:sldMkLst>
          <pc:docMk/>
          <pc:sldMk cId="0" sldId="358"/>
        </pc:sldMkLst>
      </pc:sldChg>
      <pc:sldChg chg="del">
        <pc:chgData name="Luka Van Esbroeck" userId="134fc993-7b81-4a7c-b1f6-6ae1dd5ae1ac" providerId="ADAL" clId="{3EE54E57-A4F7-FC49-83E6-D640E549688A}" dt="2025-06-27T08:59:56.190" v="24" actId="18676"/>
        <pc:sldMkLst>
          <pc:docMk/>
          <pc:sldMk cId="0" sldId="359"/>
        </pc:sldMkLst>
      </pc:sldChg>
      <pc:sldChg chg="del">
        <pc:chgData name="Luka Van Esbroeck" userId="134fc993-7b81-4a7c-b1f6-6ae1dd5ae1ac" providerId="ADAL" clId="{3EE54E57-A4F7-FC49-83E6-D640E549688A}" dt="2025-06-27T08:59:56.190" v="24" actId="18676"/>
        <pc:sldMkLst>
          <pc:docMk/>
          <pc:sldMk cId="0" sldId="360"/>
        </pc:sldMkLst>
      </pc:sldChg>
      <pc:sldChg chg="del">
        <pc:chgData name="Luka Van Esbroeck" userId="134fc993-7b81-4a7c-b1f6-6ae1dd5ae1ac" providerId="ADAL" clId="{3EE54E57-A4F7-FC49-83E6-D640E549688A}" dt="2025-06-27T08:59:56.190" v="24" actId="18676"/>
        <pc:sldMkLst>
          <pc:docMk/>
          <pc:sldMk cId="0" sldId="361"/>
        </pc:sldMkLst>
      </pc:sldChg>
      <pc:sldChg chg="del">
        <pc:chgData name="Luka Van Esbroeck" userId="134fc993-7b81-4a7c-b1f6-6ae1dd5ae1ac" providerId="ADAL" clId="{3EE54E57-A4F7-FC49-83E6-D640E549688A}" dt="2025-06-27T08:59:56.190" v="24" actId="18676"/>
        <pc:sldMkLst>
          <pc:docMk/>
          <pc:sldMk cId="0" sldId="362"/>
        </pc:sldMkLst>
      </pc:sldChg>
      <pc:sldChg chg="del">
        <pc:chgData name="Luka Van Esbroeck" userId="134fc993-7b81-4a7c-b1f6-6ae1dd5ae1ac" providerId="ADAL" clId="{3EE54E57-A4F7-FC49-83E6-D640E549688A}" dt="2025-06-27T08:59:56.190" v="24" actId="18676"/>
        <pc:sldMkLst>
          <pc:docMk/>
          <pc:sldMk cId="0" sldId="363"/>
        </pc:sldMkLst>
      </pc:sldChg>
      <pc:sldChg chg="del">
        <pc:chgData name="Luka Van Esbroeck" userId="134fc993-7b81-4a7c-b1f6-6ae1dd5ae1ac" providerId="ADAL" clId="{3EE54E57-A4F7-FC49-83E6-D640E549688A}" dt="2025-06-27T08:59:56.190" v="24" actId="18676"/>
        <pc:sldMkLst>
          <pc:docMk/>
          <pc:sldMk cId="0" sldId="364"/>
        </pc:sldMkLst>
      </pc:sldChg>
      <pc:sldChg chg="del">
        <pc:chgData name="Luka Van Esbroeck" userId="134fc993-7b81-4a7c-b1f6-6ae1dd5ae1ac" providerId="ADAL" clId="{3EE54E57-A4F7-FC49-83E6-D640E549688A}" dt="2025-06-27T08:59:56.190" v="24" actId="18676"/>
        <pc:sldMkLst>
          <pc:docMk/>
          <pc:sldMk cId="0" sldId="365"/>
        </pc:sldMkLst>
      </pc:sldChg>
      <pc:sldChg chg="del">
        <pc:chgData name="Luka Van Esbroeck" userId="134fc993-7b81-4a7c-b1f6-6ae1dd5ae1ac" providerId="ADAL" clId="{3EE54E57-A4F7-FC49-83E6-D640E549688A}" dt="2025-06-27T08:59:56.190" v="24" actId="18676"/>
        <pc:sldMkLst>
          <pc:docMk/>
          <pc:sldMk cId="0" sldId="366"/>
        </pc:sldMkLst>
      </pc:sldChg>
      <pc:sldChg chg="del">
        <pc:chgData name="Luka Van Esbroeck" userId="134fc993-7b81-4a7c-b1f6-6ae1dd5ae1ac" providerId="ADAL" clId="{3EE54E57-A4F7-FC49-83E6-D640E549688A}" dt="2025-06-27T08:59:56.190" v="24" actId="18676"/>
        <pc:sldMkLst>
          <pc:docMk/>
          <pc:sldMk cId="0" sldId="367"/>
        </pc:sldMkLst>
      </pc:sldChg>
      <pc:sldChg chg="del">
        <pc:chgData name="Luka Van Esbroeck" userId="134fc993-7b81-4a7c-b1f6-6ae1dd5ae1ac" providerId="ADAL" clId="{3EE54E57-A4F7-FC49-83E6-D640E549688A}" dt="2025-06-27T08:59:56.190" v="24" actId="18676"/>
        <pc:sldMkLst>
          <pc:docMk/>
          <pc:sldMk cId="0" sldId="368"/>
        </pc:sldMkLst>
      </pc:sldChg>
      <pc:sldChg chg="del">
        <pc:chgData name="Luka Van Esbroeck" userId="134fc993-7b81-4a7c-b1f6-6ae1dd5ae1ac" providerId="ADAL" clId="{3EE54E57-A4F7-FC49-83E6-D640E549688A}" dt="2025-06-27T08:59:56.190" v="24" actId="18676"/>
        <pc:sldMkLst>
          <pc:docMk/>
          <pc:sldMk cId="0" sldId="370"/>
        </pc:sldMkLst>
      </pc:sldChg>
      <pc:sldChg chg="del">
        <pc:chgData name="Luka Van Esbroeck" userId="134fc993-7b81-4a7c-b1f6-6ae1dd5ae1ac" providerId="ADAL" clId="{3EE54E57-A4F7-FC49-83E6-D640E549688A}" dt="2025-06-27T08:59:56.190" v="24" actId="18676"/>
        <pc:sldMkLst>
          <pc:docMk/>
          <pc:sldMk cId="0" sldId="371"/>
        </pc:sldMkLst>
      </pc:sldChg>
      <pc:sldChg chg="del">
        <pc:chgData name="Luka Van Esbroeck" userId="134fc993-7b81-4a7c-b1f6-6ae1dd5ae1ac" providerId="ADAL" clId="{3EE54E57-A4F7-FC49-83E6-D640E549688A}" dt="2025-06-27T08:59:56.190" v="24" actId="18676"/>
        <pc:sldMkLst>
          <pc:docMk/>
          <pc:sldMk cId="0" sldId="372"/>
        </pc:sldMkLst>
      </pc:sldChg>
      <pc:sldChg chg="del">
        <pc:chgData name="Luka Van Esbroeck" userId="134fc993-7b81-4a7c-b1f6-6ae1dd5ae1ac" providerId="ADAL" clId="{3EE54E57-A4F7-FC49-83E6-D640E549688A}" dt="2025-06-27T08:59:56.190" v="24" actId="18676"/>
        <pc:sldMkLst>
          <pc:docMk/>
          <pc:sldMk cId="0" sldId="373"/>
        </pc:sldMkLst>
      </pc:sldChg>
      <pc:sldChg chg="del">
        <pc:chgData name="Luka Van Esbroeck" userId="134fc993-7b81-4a7c-b1f6-6ae1dd5ae1ac" providerId="ADAL" clId="{3EE54E57-A4F7-FC49-83E6-D640E549688A}" dt="2025-06-27T08:56:08.426" v="15" actId="18676"/>
        <pc:sldMkLst>
          <pc:docMk/>
          <pc:sldMk cId="0" sldId="378"/>
        </pc:sldMkLst>
      </pc:sldChg>
      <pc:sldChg chg="del">
        <pc:chgData name="Luka Van Esbroeck" userId="134fc993-7b81-4a7c-b1f6-6ae1dd5ae1ac" providerId="ADAL" clId="{3EE54E57-A4F7-FC49-83E6-D640E549688A}" dt="2025-06-27T08:56:08.426" v="15" actId="18676"/>
        <pc:sldMkLst>
          <pc:docMk/>
          <pc:sldMk cId="0" sldId="380"/>
        </pc:sldMkLst>
      </pc:sldChg>
      <pc:sldChg chg="del">
        <pc:chgData name="Luka Van Esbroeck" userId="134fc993-7b81-4a7c-b1f6-6ae1dd5ae1ac" providerId="ADAL" clId="{3EE54E57-A4F7-FC49-83E6-D640E549688A}" dt="2025-06-27T08:56:08.426" v="15" actId="18676"/>
        <pc:sldMkLst>
          <pc:docMk/>
          <pc:sldMk cId="0" sldId="381"/>
        </pc:sldMkLst>
      </pc:sldChg>
      <pc:sldChg chg="del">
        <pc:chgData name="Luka Van Esbroeck" userId="134fc993-7b81-4a7c-b1f6-6ae1dd5ae1ac" providerId="ADAL" clId="{3EE54E57-A4F7-FC49-83E6-D640E549688A}" dt="2025-06-27T08:56:08.426" v="15" actId="18676"/>
        <pc:sldMkLst>
          <pc:docMk/>
          <pc:sldMk cId="0" sldId="382"/>
        </pc:sldMkLst>
      </pc:sldChg>
      <pc:sldChg chg="del">
        <pc:chgData name="Luka Van Esbroeck" userId="134fc993-7b81-4a7c-b1f6-6ae1dd5ae1ac" providerId="ADAL" clId="{3EE54E57-A4F7-FC49-83E6-D640E549688A}" dt="2025-06-27T08:56:29.081" v="16" actId="18676"/>
        <pc:sldMkLst>
          <pc:docMk/>
          <pc:sldMk cId="0" sldId="383"/>
        </pc:sldMkLst>
      </pc:sldChg>
      <pc:sldChg chg="del">
        <pc:chgData name="Luka Van Esbroeck" userId="134fc993-7b81-4a7c-b1f6-6ae1dd5ae1ac" providerId="ADAL" clId="{3EE54E57-A4F7-FC49-83E6-D640E549688A}" dt="2025-06-27T08:56:29.081" v="16" actId="18676"/>
        <pc:sldMkLst>
          <pc:docMk/>
          <pc:sldMk cId="0" sldId="385"/>
        </pc:sldMkLst>
      </pc:sldChg>
      <pc:sldChg chg="del">
        <pc:chgData name="Luka Van Esbroeck" userId="134fc993-7b81-4a7c-b1f6-6ae1dd5ae1ac" providerId="ADAL" clId="{3EE54E57-A4F7-FC49-83E6-D640E549688A}" dt="2025-06-27T08:56:29.081" v="16" actId="18676"/>
        <pc:sldMkLst>
          <pc:docMk/>
          <pc:sldMk cId="0" sldId="386"/>
        </pc:sldMkLst>
      </pc:sldChg>
      <pc:sldChg chg="del">
        <pc:chgData name="Luka Van Esbroeck" userId="134fc993-7b81-4a7c-b1f6-6ae1dd5ae1ac" providerId="ADAL" clId="{3EE54E57-A4F7-FC49-83E6-D640E549688A}" dt="2025-06-27T08:56:32.949" v="17" actId="18676"/>
        <pc:sldMkLst>
          <pc:docMk/>
          <pc:sldMk cId="0" sldId="387"/>
        </pc:sldMkLst>
      </pc:sldChg>
      <pc:sldChg chg="del">
        <pc:chgData name="Luka Van Esbroeck" userId="134fc993-7b81-4a7c-b1f6-6ae1dd5ae1ac" providerId="ADAL" clId="{3EE54E57-A4F7-FC49-83E6-D640E549688A}" dt="2025-06-27T08:56:32.949" v="17" actId="18676"/>
        <pc:sldMkLst>
          <pc:docMk/>
          <pc:sldMk cId="0" sldId="388"/>
        </pc:sldMkLst>
      </pc:sldChg>
      <pc:sldChg chg="del">
        <pc:chgData name="Luka Van Esbroeck" userId="134fc993-7b81-4a7c-b1f6-6ae1dd5ae1ac" providerId="ADAL" clId="{3EE54E57-A4F7-FC49-83E6-D640E549688A}" dt="2025-06-27T08:56:32.949" v="17" actId="18676"/>
        <pc:sldMkLst>
          <pc:docMk/>
          <pc:sldMk cId="0" sldId="389"/>
        </pc:sldMkLst>
      </pc:sldChg>
      <pc:sldChg chg="del">
        <pc:chgData name="Luka Van Esbroeck" userId="134fc993-7b81-4a7c-b1f6-6ae1dd5ae1ac" providerId="ADAL" clId="{3EE54E57-A4F7-FC49-83E6-D640E549688A}" dt="2025-06-27T08:56:32.949" v="17" actId="18676"/>
        <pc:sldMkLst>
          <pc:docMk/>
          <pc:sldMk cId="0" sldId="390"/>
        </pc:sldMkLst>
      </pc:sldChg>
      <pc:sldChg chg="del">
        <pc:chgData name="Luka Van Esbroeck" userId="134fc993-7b81-4a7c-b1f6-6ae1dd5ae1ac" providerId="ADAL" clId="{3EE54E57-A4F7-FC49-83E6-D640E549688A}" dt="2025-06-27T08:56:37.429" v="18" actId="18676"/>
        <pc:sldMkLst>
          <pc:docMk/>
          <pc:sldMk cId="0" sldId="391"/>
        </pc:sldMkLst>
      </pc:sldChg>
      <pc:sldChg chg="del">
        <pc:chgData name="Luka Van Esbroeck" userId="134fc993-7b81-4a7c-b1f6-6ae1dd5ae1ac" providerId="ADAL" clId="{3EE54E57-A4F7-FC49-83E6-D640E549688A}" dt="2025-06-27T08:56:37.429" v="18" actId="18676"/>
        <pc:sldMkLst>
          <pc:docMk/>
          <pc:sldMk cId="0" sldId="393"/>
        </pc:sldMkLst>
      </pc:sldChg>
      <pc:sldChg chg="del">
        <pc:chgData name="Luka Van Esbroeck" userId="134fc993-7b81-4a7c-b1f6-6ae1dd5ae1ac" providerId="ADAL" clId="{3EE54E57-A4F7-FC49-83E6-D640E549688A}" dt="2025-06-27T08:56:37.429" v="18" actId="18676"/>
        <pc:sldMkLst>
          <pc:docMk/>
          <pc:sldMk cId="0" sldId="394"/>
        </pc:sldMkLst>
      </pc:sldChg>
      <pc:sldChg chg="del">
        <pc:chgData name="Luka Van Esbroeck" userId="134fc993-7b81-4a7c-b1f6-6ae1dd5ae1ac" providerId="ADAL" clId="{3EE54E57-A4F7-FC49-83E6-D640E549688A}" dt="2025-06-27T08:56:37.429" v="18" actId="18676"/>
        <pc:sldMkLst>
          <pc:docMk/>
          <pc:sldMk cId="0" sldId="395"/>
        </pc:sldMkLst>
      </pc:sldChg>
      <pc:sldChg chg="del">
        <pc:chgData name="Luka Van Esbroeck" userId="134fc993-7b81-4a7c-b1f6-6ae1dd5ae1ac" providerId="ADAL" clId="{3EE54E57-A4F7-FC49-83E6-D640E549688A}" dt="2025-06-27T08:59:56.190" v="24" actId="18676"/>
        <pc:sldMkLst>
          <pc:docMk/>
          <pc:sldMk cId="2954905702" sldId="396"/>
        </pc:sldMkLst>
      </pc:sldChg>
      <pc:sldChg chg="del">
        <pc:chgData name="Luka Van Esbroeck" userId="134fc993-7b81-4a7c-b1f6-6ae1dd5ae1ac" providerId="ADAL" clId="{3EE54E57-A4F7-FC49-83E6-D640E549688A}" dt="2025-06-27T08:56:08.426" v="15" actId="18676"/>
        <pc:sldMkLst>
          <pc:docMk/>
          <pc:sldMk cId="2343889299" sldId="397"/>
        </pc:sldMkLst>
      </pc:sldChg>
      <pc:sldChg chg="del">
        <pc:chgData name="Luka Van Esbroeck" userId="134fc993-7b81-4a7c-b1f6-6ae1dd5ae1ac" providerId="ADAL" clId="{3EE54E57-A4F7-FC49-83E6-D640E549688A}" dt="2025-06-27T08:56:29.081" v="16" actId="18676"/>
        <pc:sldMkLst>
          <pc:docMk/>
          <pc:sldMk cId="3580976211" sldId="398"/>
        </pc:sldMkLst>
      </pc:sldChg>
      <pc:sldChg chg="del">
        <pc:chgData name="Luka Van Esbroeck" userId="134fc993-7b81-4a7c-b1f6-6ae1dd5ae1ac" providerId="ADAL" clId="{3EE54E57-A4F7-FC49-83E6-D640E549688A}" dt="2025-06-27T08:56:37.429" v="18" actId="18676"/>
        <pc:sldMkLst>
          <pc:docMk/>
          <pc:sldMk cId="831736874" sldId="399"/>
        </pc:sldMkLst>
      </pc:sldChg>
      <pc:sldChg chg="del">
        <pc:chgData name="Luka Van Esbroeck" userId="134fc993-7b81-4a7c-b1f6-6ae1dd5ae1ac" providerId="ADAL" clId="{3EE54E57-A4F7-FC49-83E6-D640E549688A}" dt="2025-06-27T08:56:57.576" v="19" actId="18676"/>
        <pc:sldMkLst>
          <pc:docMk/>
          <pc:sldMk cId="0" sldId="400"/>
        </pc:sldMkLst>
      </pc:sldChg>
    </pc:docChg>
  </pc:docChgLst>
  <pc:docChgLst>
    <pc:chgData name="Luka Van Esbroeck" userId="134fc993-7b81-4a7c-b1f6-6ae1dd5ae1ac" providerId="ADAL" clId="{83B79370-64A8-DC45-A8D6-6AA3B07853B0}"/>
    <pc:docChg chg="undo custSel addSld delSld modSld">
      <pc:chgData name="Luka Van Esbroeck" userId="134fc993-7b81-4a7c-b1f6-6ae1dd5ae1ac" providerId="ADAL" clId="{83B79370-64A8-DC45-A8D6-6AA3B07853B0}" dt="2025-06-20T13:11:32.717" v="12" actId="680"/>
      <pc:docMkLst>
        <pc:docMk/>
      </pc:docMkLst>
      <pc:sldChg chg="modSp new del mod">
        <pc:chgData name="Luka Van Esbroeck" userId="134fc993-7b81-4a7c-b1f6-6ae1dd5ae1ac" providerId="ADAL" clId="{83B79370-64A8-DC45-A8D6-6AA3B07853B0}" dt="2025-06-20T13:11:32.717" v="12" actId="680"/>
        <pc:sldMkLst>
          <pc:docMk/>
          <pc:sldMk cId="3977292842" sldId="400"/>
        </pc:sldMkLst>
      </pc:sldChg>
    </pc:docChg>
  </pc:docChgLst>
  <pc:docChgLst>
    <pc:chgData name="Luka Van Esbroeck" userId="134fc993-7b81-4a7c-b1f6-6ae1dd5ae1ac" providerId="ADAL" clId="{FA156DF2-5827-A54D-A677-CE7E7C4C74AE}"/>
    <pc:docChg chg="undo custSel addSld delSld modSld modMainMaster">
      <pc:chgData name="Luka Van Esbroeck" userId="134fc993-7b81-4a7c-b1f6-6ae1dd5ae1ac" providerId="ADAL" clId="{FA156DF2-5827-A54D-A677-CE7E7C4C74AE}" dt="2025-06-20T13:10:55.517" v="277" actId="2696"/>
      <pc:docMkLst>
        <pc:docMk/>
      </pc:docMkLst>
      <pc:sldChg chg="addSp delSp modSp mod modClrScheme chgLayout">
        <pc:chgData name="Luka Van Esbroeck" userId="134fc993-7b81-4a7c-b1f6-6ae1dd5ae1ac" providerId="ADAL" clId="{FA156DF2-5827-A54D-A677-CE7E7C4C74AE}" dt="2025-06-20T13:10:32.236" v="275" actId="700"/>
        <pc:sldMkLst>
          <pc:docMk/>
          <pc:sldMk cId="0" sldId="278"/>
        </pc:sldMkLst>
      </pc:sldChg>
      <pc:sldChg chg="new del">
        <pc:chgData name="Luka Van Esbroeck" userId="134fc993-7b81-4a7c-b1f6-6ae1dd5ae1ac" providerId="ADAL" clId="{FA156DF2-5827-A54D-A677-CE7E7C4C74AE}" dt="2025-06-20T13:10:55.517" v="277" actId="2696"/>
        <pc:sldMkLst>
          <pc:docMk/>
          <pc:sldMk cId="3913008121" sldId="400"/>
        </pc:sldMkLst>
      </pc:sldChg>
      <pc:sldMasterChg chg="modSp modSldLayout">
        <pc:chgData name="Luka Van Esbroeck" userId="134fc993-7b81-4a7c-b1f6-6ae1dd5ae1ac" providerId="ADAL" clId="{FA156DF2-5827-A54D-A677-CE7E7C4C74AE}" dt="2025-06-20T13:10:00.383" v="261" actId="207"/>
        <pc:sldMasterMkLst>
          <pc:docMk/>
          <pc:sldMasterMk cId="757955707" sldId="2147483648"/>
        </pc:sldMasterMkLst>
        <pc:spChg chg="mod">
          <ac:chgData name="Luka Van Esbroeck" userId="134fc993-7b81-4a7c-b1f6-6ae1dd5ae1ac" providerId="ADAL" clId="{FA156DF2-5827-A54D-A677-CE7E7C4C74AE}" dt="2025-06-20T13:07:04.023" v="210"/>
          <ac:spMkLst>
            <pc:docMk/>
            <pc:sldMasterMk cId="757955707" sldId="2147483648"/>
            <ac:spMk id="2" creationId="{487FC4A6-7301-C2D0-4DF4-40E9306F47B1}"/>
          </ac:spMkLst>
        </pc:spChg>
        <pc:sldLayoutChg chg="addSp delSp modSp mod">
          <pc:chgData name="Luka Van Esbroeck" userId="134fc993-7b81-4a7c-b1f6-6ae1dd5ae1ac" providerId="ADAL" clId="{FA156DF2-5827-A54D-A677-CE7E7C4C74AE}" dt="2025-06-20T12:57:59.693" v="150"/>
          <pc:sldLayoutMkLst>
            <pc:docMk/>
            <pc:sldMasterMk cId="757955707" sldId="2147483648"/>
            <pc:sldLayoutMk cId="674430202" sldId="2147483649"/>
          </pc:sldLayoutMkLst>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5" creationId="{D10A7C98-893C-1176-46CA-3DA053A90F80}"/>
            </ac:spMkLst>
          </pc:spChg>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7" creationId="{A73722D1-7472-EC5A-028C-082AC6F6976E}"/>
            </ac:spMkLst>
          </pc:spChg>
          <pc:spChg chg="add mod">
            <ac:chgData name="Luka Van Esbroeck" userId="134fc993-7b81-4a7c-b1f6-6ae1dd5ae1ac" providerId="ADAL" clId="{FA156DF2-5827-A54D-A677-CE7E7C4C74AE}" dt="2025-06-20T12:52:57.120" v="61" actId="1076"/>
            <ac:spMkLst>
              <pc:docMk/>
              <pc:sldMasterMk cId="757955707" sldId="2147483648"/>
              <pc:sldLayoutMk cId="674430202" sldId="2147483649"/>
              <ac:spMk id="8" creationId="{4C18FAFC-A3A1-49B0-E1AB-D6DA1C4601A8}"/>
            </ac:spMkLst>
          </pc:spChg>
          <pc:spChg chg="add mod">
            <ac:chgData name="Luka Van Esbroeck" userId="134fc993-7b81-4a7c-b1f6-6ae1dd5ae1ac" providerId="ADAL" clId="{FA156DF2-5827-A54D-A677-CE7E7C4C74AE}" dt="2025-06-20T12:57:59.693" v="150"/>
            <ac:spMkLst>
              <pc:docMk/>
              <pc:sldMasterMk cId="757955707" sldId="2147483648"/>
              <pc:sldLayoutMk cId="674430202" sldId="2147483649"/>
              <ac:spMk id="9" creationId="{79BB332C-F51E-87D4-C073-5EA9CE39EF41}"/>
            </ac:spMkLst>
          </pc:spChg>
        </pc:sldLayoutChg>
        <pc:sldLayoutChg chg="addSp delSp modSp mod">
          <pc:chgData name="Luka Van Esbroeck" userId="134fc993-7b81-4a7c-b1f6-6ae1dd5ae1ac" providerId="ADAL" clId="{FA156DF2-5827-A54D-A677-CE7E7C4C74AE}" dt="2025-06-20T13:09:45.831" v="258" actId="478"/>
          <pc:sldLayoutMkLst>
            <pc:docMk/>
            <pc:sldMasterMk cId="757955707" sldId="2147483648"/>
            <pc:sldLayoutMk cId="3392221097" sldId="2147483651"/>
          </pc:sldLayoutMkLst>
          <pc:spChg chg="mod">
            <ac:chgData name="Luka Van Esbroeck" userId="134fc993-7b81-4a7c-b1f6-6ae1dd5ae1ac" providerId="ADAL" clId="{FA156DF2-5827-A54D-A677-CE7E7C4C74AE}" dt="2025-06-20T13:09:40.460" v="257" actId="1036"/>
            <ac:spMkLst>
              <pc:docMk/>
              <pc:sldMasterMk cId="757955707" sldId="2147483648"/>
              <pc:sldLayoutMk cId="3392221097" sldId="2147483651"/>
              <ac:spMk id="2" creationId="{05C69DAD-26B4-145F-DCA2-986DF5B9081A}"/>
            </ac:spMkLst>
          </pc:spChg>
          <pc:spChg chg="add mod">
            <ac:chgData name="Luka Van Esbroeck" userId="134fc993-7b81-4a7c-b1f6-6ae1dd5ae1ac" providerId="ADAL" clId="{FA156DF2-5827-A54D-A677-CE7E7C4C74AE}" dt="2025-06-20T13:02:48.194" v="171"/>
            <ac:spMkLst>
              <pc:docMk/>
              <pc:sldMasterMk cId="757955707" sldId="2147483648"/>
              <pc:sldLayoutMk cId="3392221097" sldId="2147483651"/>
              <ac:spMk id="4" creationId="{8A4B07A1-2FC5-02E7-F223-128711D3C727}"/>
            </ac:spMkLst>
          </pc:spChg>
          <pc:spChg chg="mod">
            <ac:chgData name="Luka Van Esbroeck" userId="134fc993-7b81-4a7c-b1f6-6ae1dd5ae1ac" providerId="ADAL" clId="{FA156DF2-5827-A54D-A677-CE7E7C4C74AE}" dt="2025-06-20T13:02:08.274" v="159" actId="1076"/>
            <ac:spMkLst>
              <pc:docMk/>
              <pc:sldMasterMk cId="757955707" sldId="2147483648"/>
              <pc:sldLayoutMk cId="3392221097" sldId="2147483651"/>
              <ac:spMk id="12" creationId="{AC3D73B0-BE03-6FF8-71FD-6BB0220444B4}"/>
            </ac:spMkLst>
          </pc:spChg>
        </pc:sldLayoutChg>
        <pc:sldLayoutChg chg="addSp delSp modSp mod">
          <pc:chgData name="Luka Van Esbroeck" userId="134fc993-7b81-4a7c-b1f6-6ae1dd5ae1ac" providerId="ADAL" clId="{FA156DF2-5827-A54D-A677-CE7E7C4C74AE}" dt="2025-06-20T13:00:02.356" v="152"/>
          <pc:sldLayoutMkLst>
            <pc:docMk/>
            <pc:sldMasterMk cId="757955707" sldId="2147483648"/>
            <pc:sldLayoutMk cId="455406656" sldId="2147483660"/>
          </pc:sldLayoutMkLst>
          <pc:spChg chg="mod">
            <ac:chgData name="Luka Van Esbroeck" userId="134fc993-7b81-4a7c-b1f6-6ae1dd5ae1ac" providerId="ADAL" clId="{FA156DF2-5827-A54D-A677-CE7E7C4C74AE}" dt="2025-06-20T12:49:18.769" v="6" actId="14100"/>
            <ac:spMkLst>
              <pc:docMk/>
              <pc:sldMasterMk cId="757955707" sldId="2147483648"/>
              <pc:sldLayoutMk cId="455406656" sldId="2147483660"/>
              <ac:spMk id="2" creationId="{05C69DAD-26B4-145F-DCA2-986DF5B9081A}"/>
            </ac:spMkLst>
          </pc:spChg>
          <pc:spChg chg="mod">
            <ac:chgData name="Luka Van Esbroeck" userId="134fc993-7b81-4a7c-b1f6-6ae1dd5ae1ac" providerId="ADAL" clId="{FA156DF2-5827-A54D-A677-CE7E7C4C74AE}" dt="2025-06-20T12:49:15.111" v="5" actId="14100"/>
            <ac:spMkLst>
              <pc:docMk/>
              <pc:sldMasterMk cId="757955707" sldId="2147483648"/>
              <pc:sldLayoutMk cId="455406656" sldId="2147483660"/>
              <ac:spMk id="3" creationId="{93DE4791-B970-A879-1D72-DD4526580148}"/>
            </ac:spMkLst>
          </pc:spChg>
          <pc:spChg chg="add mod">
            <ac:chgData name="Luka Van Esbroeck" userId="134fc993-7b81-4a7c-b1f6-6ae1dd5ae1ac" providerId="ADAL" clId="{FA156DF2-5827-A54D-A677-CE7E7C4C74AE}" dt="2025-06-20T13:00:02.356" v="152"/>
            <ac:spMkLst>
              <pc:docMk/>
              <pc:sldMasterMk cId="757955707" sldId="2147483648"/>
              <pc:sldLayoutMk cId="455406656" sldId="2147483660"/>
              <ac:spMk id="4" creationId="{810BA82D-F440-47B6-F48C-7A8217BB6962}"/>
            </ac:spMkLst>
          </pc:spChg>
          <pc:spChg chg="mod">
            <ac:chgData name="Luka Van Esbroeck" userId="134fc993-7b81-4a7c-b1f6-6ae1dd5ae1ac" providerId="ADAL" clId="{FA156DF2-5827-A54D-A677-CE7E7C4C74AE}" dt="2025-06-20T12:49:21.894" v="7" actId="1076"/>
            <ac:spMkLst>
              <pc:docMk/>
              <pc:sldMasterMk cId="757955707" sldId="2147483648"/>
              <pc:sldLayoutMk cId="455406656" sldId="2147483660"/>
              <ac:spMk id="7" creationId="{583831FB-47F7-8780-CC3B-71451999DE39}"/>
            </ac:spMkLst>
          </pc:spChg>
        </pc:sldLayoutChg>
        <pc:sldLayoutChg chg="addSp delSp modSp mod">
          <pc:chgData name="Luka Van Esbroeck" userId="134fc993-7b81-4a7c-b1f6-6ae1dd5ae1ac" providerId="ADAL" clId="{FA156DF2-5827-A54D-A677-CE7E7C4C74AE}" dt="2025-06-20T13:05:47.109" v="205" actId="478"/>
          <pc:sldLayoutMkLst>
            <pc:docMk/>
            <pc:sldMasterMk cId="757955707" sldId="2147483648"/>
            <pc:sldLayoutMk cId="3119303182" sldId="2147483661"/>
          </pc:sldLayoutMkLst>
          <pc:spChg chg="mod">
            <ac:chgData name="Luka Van Esbroeck" userId="134fc993-7b81-4a7c-b1f6-6ae1dd5ae1ac" providerId="ADAL" clId="{FA156DF2-5827-A54D-A677-CE7E7C4C74AE}" dt="2025-06-20T13:05:40.541" v="202" actId="1037"/>
            <ac:spMkLst>
              <pc:docMk/>
              <pc:sldMasterMk cId="757955707" sldId="2147483648"/>
              <pc:sldLayoutMk cId="3119303182" sldId="2147483661"/>
              <ac:spMk id="2" creationId="{DB042AD8-1C8E-23C0-5A89-1920DAA7F37C}"/>
            </ac:spMkLst>
          </pc:spChg>
          <pc:spChg chg="mod">
            <ac:chgData name="Luka Van Esbroeck" userId="134fc993-7b81-4a7c-b1f6-6ae1dd5ae1ac" providerId="ADAL" clId="{FA156DF2-5827-A54D-A677-CE7E7C4C74AE}" dt="2025-06-20T13:05:44.407" v="204" actId="1076"/>
            <ac:spMkLst>
              <pc:docMk/>
              <pc:sldMasterMk cId="757955707" sldId="2147483648"/>
              <pc:sldLayoutMk cId="3119303182" sldId="2147483661"/>
              <ac:spMk id="5" creationId="{DD8AA75B-492C-CEAA-C48F-CA4CD2827576}"/>
            </ac:spMkLst>
          </pc:spChg>
        </pc:sldLayoutChg>
        <pc:sldLayoutChg chg="addSp delSp modSp mod">
          <pc:chgData name="Luka Van Esbroeck" userId="134fc993-7b81-4a7c-b1f6-6ae1dd5ae1ac" providerId="ADAL" clId="{FA156DF2-5827-A54D-A677-CE7E7C4C74AE}" dt="2025-06-20T12:56:34.906" v="125" actId="478"/>
          <pc:sldLayoutMkLst>
            <pc:docMk/>
            <pc:sldMasterMk cId="757955707" sldId="2147483648"/>
            <pc:sldLayoutMk cId="1306428242" sldId="2147483662"/>
          </pc:sldLayoutMkLst>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0" creationId="{14E7C85C-4E77-90D2-46CD-08D3DE76DA6E}"/>
            </ac:spMkLst>
          </pc:spChg>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1" creationId="{7E3CEA46-6A17-465F-3E02-6BD66FDE74B0}"/>
            </ac:spMkLst>
          </pc:spChg>
          <pc:spChg chg="add del mod">
            <ac:chgData name="Luka Van Esbroeck" userId="134fc993-7b81-4a7c-b1f6-6ae1dd5ae1ac" providerId="ADAL" clId="{FA156DF2-5827-A54D-A677-CE7E7C4C74AE}" dt="2025-06-20T12:56:29.553" v="123" actId="1037"/>
            <ac:spMkLst>
              <pc:docMk/>
              <pc:sldMasterMk cId="757955707" sldId="2147483648"/>
              <pc:sldLayoutMk cId="1306428242" sldId="2147483662"/>
              <ac:spMk id="12" creationId="{C3577081-600E-15F2-47F6-FF3376A8F171}"/>
            </ac:spMkLst>
          </pc:spChg>
          <pc:spChg chg="add mod">
            <ac:chgData name="Luka Van Esbroeck" userId="134fc993-7b81-4a7c-b1f6-6ae1dd5ae1ac" providerId="ADAL" clId="{FA156DF2-5827-A54D-A677-CE7E7C4C74AE}" dt="2025-06-20T12:50:09.832" v="14" actId="1076"/>
            <ac:spMkLst>
              <pc:docMk/>
              <pc:sldMasterMk cId="757955707" sldId="2147483648"/>
              <pc:sldLayoutMk cId="1306428242" sldId="2147483662"/>
              <ac:spMk id="13" creationId="{03D2EE22-372F-17D2-E1A9-E20FD4DBBBFA}"/>
            </ac:spMkLst>
          </pc:spChg>
        </pc:sldLayoutChg>
        <pc:sldLayoutChg chg="addSp delSp modSp mod">
          <pc:chgData name="Luka Van Esbroeck" userId="134fc993-7b81-4a7c-b1f6-6ae1dd5ae1ac" providerId="ADAL" clId="{FA156DF2-5827-A54D-A677-CE7E7C4C74AE}" dt="2025-06-20T12:56:55.623" v="127"/>
          <pc:sldLayoutMkLst>
            <pc:docMk/>
            <pc:sldMasterMk cId="757955707" sldId="2147483648"/>
            <pc:sldLayoutMk cId="202475471" sldId="2147483663"/>
          </pc:sldLayoutMkLst>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2" creationId="{4F3E8364-C672-A513-A5F7-FEBE8E8C185C}"/>
            </ac:spMkLst>
          </pc:spChg>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3" creationId="{4A397E59-1C35-64ED-DEF0-FA39D0FB802B}"/>
            </ac:spMkLst>
          </pc:spChg>
          <pc:spChg chg="add mod">
            <ac:chgData name="Luka Van Esbroeck" userId="134fc993-7b81-4a7c-b1f6-6ae1dd5ae1ac" providerId="ADAL" clId="{FA156DF2-5827-A54D-A677-CE7E7C4C74AE}" dt="2025-06-20T12:49:42.432" v="9"/>
            <ac:spMkLst>
              <pc:docMk/>
              <pc:sldMasterMk cId="757955707" sldId="2147483648"/>
              <pc:sldLayoutMk cId="202475471" sldId="2147483663"/>
              <ac:spMk id="7" creationId="{C962A04F-7F91-2ECB-E414-C5AF907FDA39}"/>
            </ac:spMkLst>
          </pc:spChg>
          <pc:spChg chg="add mod">
            <ac:chgData name="Luka Van Esbroeck" userId="134fc993-7b81-4a7c-b1f6-6ae1dd5ae1ac" providerId="ADAL" clId="{FA156DF2-5827-A54D-A677-CE7E7C4C74AE}" dt="2025-06-20T12:56:55.623" v="127"/>
            <ac:spMkLst>
              <pc:docMk/>
              <pc:sldMasterMk cId="757955707" sldId="2147483648"/>
              <pc:sldLayoutMk cId="202475471" sldId="2147483663"/>
              <ac:spMk id="10" creationId="{F3FEF277-8E90-7469-1F98-3FE8FE362156}"/>
            </ac:spMkLst>
          </pc:spChg>
        </pc:sldLayoutChg>
        <pc:sldLayoutChg chg="addSp delSp modSp mod">
          <pc:chgData name="Luka Van Esbroeck" userId="134fc993-7b81-4a7c-b1f6-6ae1dd5ae1ac" providerId="ADAL" clId="{FA156DF2-5827-A54D-A677-CE7E7C4C74AE}" dt="2025-06-20T12:57:07.925" v="131"/>
          <pc:sldLayoutMkLst>
            <pc:docMk/>
            <pc:sldMasterMk cId="757955707" sldId="2147483648"/>
            <pc:sldLayoutMk cId="3454120388" sldId="2147483664"/>
          </pc:sldLayoutMkLst>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2" creationId="{04D6754E-3180-71EC-7EAA-A236087F3AAE}"/>
            </ac:spMkLst>
          </pc:spChg>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3" creationId="{9DDBA2BD-107C-72F8-DAE2-2DB0FFF65A7A}"/>
            </ac:spMkLst>
          </pc:spChg>
          <pc:spChg chg="add mod">
            <ac:chgData name="Luka Van Esbroeck" userId="134fc993-7b81-4a7c-b1f6-6ae1dd5ae1ac" providerId="ADAL" clId="{FA156DF2-5827-A54D-A677-CE7E7C4C74AE}" dt="2025-06-20T12:50:39.131" v="21"/>
            <ac:spMkLst>
              <pc:docMk/>
              <pc:sldMasterMk cId="757955707" sldId="2147483648"/>
              <pc:sldLayoutMk cId="3454120388" sldId="2147483664"/>
              <ac:spMk id="7" creationId="{D622CFC5-12D4-3E3D-5200-B5AD5F32AAA5}"/>
            </ac:spMkLst>
          </pc:spChg>
          <pc:spChg chg="add mod">
            <ac:chgData name="Luka Van Esbroeck" userId="134fc993-7b81-4a7c-b1f6-6ae1dd5ae1ac" providerId="ADAL" clId="{FA156DF2-5827-A54D-A677-CE7E7C4C74AE}" dt="2025-06-20T12:57:07.925" v="131"/>
            <ac:spMkLst>
              <pc:docMk/>
              <pc:sldMasterMk cId="757955707" sldId="2147483648"/>
              <pc:sldLayoutMk cId="3454120388" sldId="2147483664"/>
              <ac:spMk id="11" creationId="{5B971705-213E-525A-C660-4D05954B01DC}"/>
            </ac:spMkLst>
          </pc:spChg>
        </pc:sldLayoutChg>
        <pc:sldLayoutChg chg="addSp delSp modSp mod">
          <pc:chgData name="Luka Van Esbroeck" userId="134fc993-7b81-4a7c-b1f6-6ae1dd5ae1ac" providerId="ADAL" clId="{FA156DF2-5827-A54D-A677-CE7E7C4C74AE}" dt="2025-06-20T12:57:18.614" v="135"/>
          <pc:sldLayoutMkLst>
            <pc:docMk/>
            <pc:sldMasterMk cId="757955707" sldId="2147483648"/>
            <pc:sldLayoutMk cId="1877889258" sldId="2147483665"/>
          </pc:sldLayoutMkLst>
          <pc:spChg chg="mod">
            <ac:chgData name="Luka Van Esbroeck" userId="134fc993-7b81-4a7c-b1f6-6ae1dd5ae1ac" providerId="ADAL" clId="{FA156DF2-5827-A54D-A677-CE7E7C4C74AE}" dt="2025-06-20T12:51:10.853" v="27" actId="14100"/>
            <ac:spMkLst>
              <pc:docMk/>
              <pc:sldMasterMk cId="757955707" sldId="2147483648"/>
              <pc:sldLayoutMk cId="1877889258" sldId="2147483665"/>
              <ac:spMk id="2" creationId="{05C69DAD-26B4-145F-DCA2-986DF5B9081A}"/>
            </ac:spMkLst>
          </pc:spChg>
          <pc:spChg chg="mod">
            <ac:chgData name="Luka Van Esbroeck" userId="134fc993-7b81-4a7c-b1f6-6ae1dd5ae1ac" providerId="ADAL" clId="{FA156DF2-5827-A54D-A677-CE7E7C4C74AE}" dt="2025-06-20T12:51:20.123" v="30" actId="1076"/>
            <ac:spMkLst>
              <pc:docMk/>
              <pc:sldMasterMk cId="757955707" sldId="2147483648"/>
              <pc:sldLayoutMk cId="1877889258" sldId="2147483665"/>
              <ac:spMk id="3" creationId="{93DE4791-B970-A879-1D72-DD4526580148}"/>
            </ac:spMkLst>
          </pc:spChg>
          <pc:spChg chg="mod">
            <ac:chgData name="Luka Van Esbroeck" userId="134fc993-7b81-4a7c-b1f6-6ae1dd5ae1ac" providerId="ADAL" clId="{FA156DF2-5827-A54D-A677-CE7E7C4C74AE}" dt="2025-06-20T12:51:23.225" v="31" actId="14100"/>
            <ac:spMkLst>
              <pc:docMk/>
              <pc:sldMasterMk cId="757955707" sldId="2147483648"/>
              <pc:sldLayoutMk cId="1877889258" sldId="2147483665"/>
              <ac:spMk id="7" creationId="{583831FB-47F7-8780-CC3B-71451999DE39}"/>
            </ac:spMkLst>
          </pc:spChg>
          <pc:spChg chg="add mod">
            <ac:chgData name="Luka Van Esbroeck" userId="134fc993-7b81-4a7c-b1f6-6ae1dd5ae1ac" providerId="ADAL" clId="{FA156DF2-5827-A54D-A677-CE7E7C4C74AE}" dt="2025-06-20T12:57:18.614" v="135"/>
            <ac:spMkLst>
              <pc:docMk/>
              <pc:sldMasterMk cId="757955707" sldId="2147483648"/>
              <pc:sldLayoutMk cId="1877889258" sldId="2147483665"/>
              <ac:spMk id="9" creationId="{526C7923-04C8-1B24-DB37-EDF84D68123C}"/>
            </ac:spMkLst>
          </pc:spChg>
        </pc:sldLayoutChg>
        <pc:sldLayoutChg chg="addSp delSp modSp mod">
          <pc:chgData name="Luka Van Esbroeck" userId="134fc993-7b81-4a7c-b1f6-6ae1dd5ae1ac" providerId="ADAL" clId="{FA156DF2-5827-A54D-A677-CE7E7C4C74AE}" dt="2025-06-20T12:57:23.787" v="137"/>
          <pc:sldLayoutMkLst>
            <pc:docMk/>
            <pc:sldMasterMk cId="757955707" sldId="2147483648"/>
            <pc:sldLayoutMk cId="2269128758" sldId="2147483666"/>
          </pc:sldLayoutMkLst>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0" creationId="{E1AAD30A-3D28-00EA-F471-8BD5A0A40DB8}"/>
            </ac:spMkLst>
          </pc:spChg>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1" creationId="{46B90BB4-F3F5-31A5-E123-67382E6F050B}"/>
            </ac:spMkLst>
          </pc:spChg>
          <pc:spChg chg="add mod">
            <ac:chgData name="Luka Van Esbroeck" userId="134fc993-7b81-4a7c-b1f6-6ae1dd5ae1ac" providerId="ADAL" clId="{FA156DF2-5827-A54D-A677-CE7E7C4C74AE}" dt="2025-06-20T12:51:36.697" v="37"/>
            <ac:spMkLst>
              <pc:docMk/>
              <pc:sldMasterMk cId="757955707" sldId="2147483648"/>
              <pc:sldLayoutMk cId="2269128758" sldId="2147483666"/>
              <ac:spMk id="12" creationId="{9C25EE3A-02FD-3B66-6FD4-EED1D2E1DB3E}"/>
            </ac:spMkLst>
          </pc:spChg>
          <pc:spChg chg="add mod">
            <ac:chgData name="Luka Van Esbroeck" userId="134fc993-7b81-4a7c-b1f6-6ae1dd5ae1ac" providerId="ADAL" clId="{FA156DF2-5827-A54D-A677-CE7E7C4C74AE}" dt="2025-06-20T12:57:23.787" v="137"/>
            <ac:spMkLst>
              <pc:docMk/>
              <pc:sldMasterMk cId="757955707" sldId="2147483648"/>
              <pc:sldLayoutMk cId="2269128758" sldId="2147483666"/>
              <ac:spMk id="13" creationId="{7D7BE1B7-9430-DAE8-48E7-8DDAA94E9398}"/>
            </ac:spMkLst>
          </pc:spChg>
        </pc:sldLayoutChg>
        <pc:sldLayoutChg chg="addSp delSp modSp mod">
          <pc:chgData name="Luka Van Esbroeck" userId="134fc993-7b81-4a7c-b1f6-6ae1dd5ae1ac" providerId="ADAL" clId="{FA156DF2-5827-A54D-A677-CE7E7C4C74AE}" dt="2025-06-20T12:57:54.592" v="148"/>
          <pc:sldLayoutMkLst>
            <pc:docMk/>
            <pc:sldMasterMk cId="757955707" sldId="2147483648"/>
            <pc:sldLayoutMk cId="1202890010" sldId="2147483667"/>
          </pc:sldLayoutMkLst>
          <pc:spChg chg="mod">
            <ac:chgData name="Luka Van Esbroeck" userId="134fc993-7b81-4a7c-b1f6-6ae1dd5ae1ac" providerId="ADAL" clId="{FA156DF2-5827-A54D-A677-CE7E7C4C74AE}" dt="2025-06-20T12:53:07.348" v="63" actId="14100"/>
            <ac:spMkLst>
              <pc:docMk/>
              <pc:sldMasterMk cId="757955707" sldId="2147483648"/>
              <pc:sldLayoutMk cId="1202890010" sldId="2147483667"/>
              <ac:spMk id="2" creationId="{05C69DAD-26B4-145F-DCA2-986DF5B9081A}"/>
            </ac:spMkLst>
          </pc:spChg>
          <pc:spChg chg="mod">
            <ac:chgData name="Luka Van Esbroeck" userId="134fc993-7b81-4a7c-b1f6-6ae1dd5ae1ac" providerId="ADAL" clId="{FA156DF2-5827-A54D-A677-CE7E7C4C74AE}" dt="2025-06-20T12:53:18.683" v="66" actId="14100"/>
            <ac:spMkLst>
              <pc:docMk/>
              <pc:sldMasterMk cId="757955707" sldId="2147483648"/>
              <pc:sldLayoutMk cId="1202890010" sldId="2147483667"/>
              <ac:spMk id="3" creationId="{93DE4791-B970-A879-1D72-DD4526580148}"/>
            </ac:spMkLst>
          </pc:spChg>
          <pc:spChg chg="add mod">
            <ac:chgData name="Luka Van Esbroeck" userId="134fc993-7b81-4a7c-b1f6-6ae1dd5ae1ac" providerId="ADAL" clId="{FA156DF2-5827-A54D-A677-CE7E7C4C74AE}" dt="2025-06-20T12:57:54.592" v="148"/>
            <ac:spMkLst>
              <pc:docMk/>
              <pc:sldMasterMk cId="757955707" sldId="2147483648"/>
              <pc:sldLayoutMk cId="1202890010" sldId="2147483667"/>
              <ac:spMk id="4" creationId="{F8FC5D74-7D0D-761C-1539-296F9C752F47}"/>
            </ac:spMkLst>
          </pc:spChg>
          <pc:spChg chg="mod">
            <ac:chgData name="Luka Van Esbroeck" userId="134fc993-7b81-4a7c-b1f6-6ae1dd5ae1ac" providerId="ADAL" clId="{FA156DF2-5827-A54D-A677-CE7E7C4C74AE}" dt="2025-06-20T12:53:25.731" v="68" actId="1076"/>
            <ac:spMkLst>
              <pc:docMk/>
              <pc:sldMasterMk cId="757955707" sldId="2147483648"/>
              <pc:sldLayoutMk cId="1202890010" sldId="2147483667"/>
              <ac:spMk id="7" creationId="{583831FB-47F7-8780-CC3B-71451999DE39}"/>
            </ac:spMkLst>
          </pc:spChg>
        </pc:sldLayoutChg>
        <pc:sldLayoutChg chg="addSp delSp modSp mod">
          <pc:chgData name="Luka Van Esbroeck" userId="134fc993-7b81-4a7c-b1f6-6ae1dd5ae1ac" providerId="ADAL" clId="{FA156DF2-5827-A54D-A677-CE7E7C4C74AE}" dt="2025-06-20T12:57:30.620" v="139"/>
          <pc:sldLayoutMkLst>
            <pc:docMk/>
            <pc:sldMasterMk cId="757955707" sldId="2147483648"/>
            <pc:sldLayoutMk cId="626550864" sldId="2147483668"/>
          </pc:sldLayoutMkLst>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4" creationId="{40BB958D-766E-CFCA-F125-74E0C4C7860A}"/>
            </ac:spMkLst>
          </pc:spChg>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10" creationId="{C46FC6C0-6720-92F1-5D46-2C5D6712AC10}"/>
            </ac:spMkLst>
          </pc:spChg>
          <pc:spChg chg="add mod">
            <ac:chgData name="Luka Van Esbroeck" userId="134fc993-7b81-4a7c-b1f6-6ae1dd5ae1ac" providerId="ADAL" clId="{FA156DF2-5827-A54D-A677-CE7E7C4C74AE}" dt="2025-06-20T12:51:52.620" v="40" actId="1076"/>
            <ac:spMkLst>
              <pc:docMk/>
              <pc:sldMasterMk cId="757955707" sldId="2147483648"/>
              <pc:sldLayoutMk cId="626550864" sldId="2147483668"/>
              <ac:spMk id="12" creationId="{F1302053-18F3-C1F4-FFEF-D2AD2CC439A5}"/>
            </ac:spMkLst>
          </pc:spChg>
          <pc:spChg chg="add mod">
            <ac:chgData name="Luka Van Esbroeck" userId="134fc993-7b81-4a7c-b1f6-6ae1dd5ae1ac" providerId="ADAL" clId="{FA156DF2-5827-A54D-A677-CE7E7C4C74AE}" dt="2025-06-20T12:57:30.620" v="139"/>
            <ac:spMkLst>
              <pc:docMk/>
              <pc:sldMasterMk cId="757955707" sldId="2147483648"/>
              <pc:sldLayoutMk cId="626550864" sldId="2147483668"/>
              <ac:spMk id="13" creationId="{3A3D6BC1-3B6E-DE15-7E6A-7C9D651A77F9}"/>
            </ac:spMkLst>
          </pc:spChg>
        </pc:sldLayoutChg>
        <pc:sldLayoutChg chg="addSp delSp modSp mod">
          <pc:chgData name="Luka Van Esbroeck" userId="134fc993-7b81-4a7c-b1f6-6ae1dd5ae1ac" providerId="ADAL" clId="{FA156DF2-5827-A54D-A677-CE7E7C4C74AE}" dt="2025-06-20T12:57:41.393" v="143"/>
          <pc:sldLayoutMkLst>
            <pc:docMk/>
            <pc:sldMasterMk cId="757955707" sldId="2147483648"/>
            <pc:sldLayoutMk cId="1131357290" sldId="2147483669"/>
          </pc:sldLayoutMkLst>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2" creationId="{2214A130-3856-C6F0-80DA-5FDEFD700C7F}"/>
            </ac:spMkLst>
          </pc:spChg>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3" creationId="{1BD24EFB-7EEC-5334-1BA6-D360A387EACC}"/>
            </ac:spMkLst>
          </pc:spChg>
          <pc:spChg chg="add mod">
            <ac:chgData name="Luka Van Esbroeck" userId="134fc993-7b81-4a7c-b1f6-6ae1dd5ae1ac" providerId="ADAL" clId="{FA156DF2-5827-A54D-A677-CE7E7C4C74AE}" dt="2025-06-20T12:52:14.242" v="54" actId="1076"/>
            <ac:spMkLst>
              <pc:docMk/>
              <pc:sldMasterMk cId="757955707" sldId="2147483648"/>
              <pc:sldLayoutMk cId="1131357290" sldId="2147483669"/>
              <ac:spMk id="14" creationId="{0F9328F4-FEFD-74F4-CE92-45BAFED58478}"/>
            </ac:spMkLst>
          </pc:spChg>
          <pc:spChg chg="add mod">
            <ac:chgData name="Luka Van Esbroeck" userId="134fc993-7b81-4a7c-b1f6-6ae1dd5ae1ac" providerId="ADAL" clId="{FA156DF2-5827-A54D-A677-CE7E7C4C74AE}" dt="2025-06-20T12:57:41.393" v="143"/>
            <ac:spMkLst>
              <pc:docMk/>
              <pc:sldMasterMk cId="757955707" sldId="2147483648"/>
              <pc:sldLayoutMk cId="1131357290" sldId="2147483669"/>
              <ac:spMk id="16" creationId="{BEB2E742-0014-1EC0-3A72-42DB7A882B90}"/>
            </ac:spMkLst>
          </pc:spChg>
        </pc:sldLayoutChg>
        <pc:sldLayoutChg chg="addSp delSp modSp mod">
          <pc:chgData name="Luka Van Esbroeck" userId="134fc993-7b81-4a7c-b1f6-6ae1dd5ae1ac" providerId="ADAL" clId="{FA156DF2-5827-A54D-A677-CE7E7C4C74AE}" dt="2025-06-20T13:10:00.383" v="261" actId="207"/>
          <pc:sldLayoutMkLst>
            <pc:docMk/>
            <pc:sldMasterMk cId="757955707" sldId="2147483648"/>
            <pc:sldLayoutMk cId="3407457184" sldId="2147483672"/>
          </pc:sldLayoutMkLst>
          <pc:spChg chg="add mod">
            <ac:chgData name="Luka Van Esbroeck" userId="134fc993-7b81-4a7c-b1f6-6ae1dd5ae1ac" providerId="ADAL" clId="{FA156DF2-5827-A54D-A677-CE7E7C4C74AE}" dt="2025-06-20T13:10:00.383" v="261" actId="207"/>
            <ac:spMkLst>
              <pc:docMk/>
              <pc:sldMasterMk cId="757955707" sldId="2147483648"/>
              <pc:sldLayoutMk cId="3407457184" sldId="2147483672"/>
              <ac:spMk id="7" creationId="{3831A695-ABC3-0390-7A61-D81FF6EAC470}"/>
            </ac:spMkLst>
          </pc:spChg>
          <pc:picChg chg="mod">
            <ac:chgData name="Luka Van Esbroeck" userId="134fc993-7b81-4a7c-b1f6-6ae1dd5ae1ac" providerId="ADAL" clId="{FA156DF2-5827-A54D-A677-CE7E7C4C74AE}" dt="2025-06-20T13:03:50.886" v="186" actId="1038"/>
            <ac:picMkLst>
              <pc:docMk/>
              <pc:sldMasterMk cId="757955707" sldId="2147483648"/>
              <pc:sldLayoutMk cId="3407457184" sldId="2147483672"/>
              <ac:picMk id="3" creationId="{762707D0-03EC-E0CE-B26F-C8517DB6A892}"/>
            </ac:picMkLst>
          </pc:picChg>
        </pc:sldLayoutChg>
        <pc:sldLayoutChg chg="addSp delSp modSp mod">
          <pc:chgData name="Luka Van Esbroeck" userId="134fc993-7b81-4a7c-b1f6-6ae1dd5ae1ac" providerId="ADAL" clId="{FA156DF2-5827-A54D-A677-CE7E7C4C74AE}" dt="2025-06-20T13:06:15.530" v="209" actId="207"/>
          <pc:sldLayoutMkLst>
            <pc:docMk/>
            <pc:sldMasterMk cId="757955707" sldId="2147483648"/>
            <pc:sldLayoutMk cId="3945958420" sldId="2147483673"/>
          </pc:sldLayoutMkLst>
          <pc:spChg chg="add mod">
            <ac:chgData name="Luka Van Esbroeck" userId="134fc993-7b81-4a7c-b1f6-6ae1dd5ae1ac" providerId="ADAL" clId="{FA156DF2-5827-A54D-A677-CE7E7C4C74AE}" dt="2025-06-20T13:06:15.530" v="209" actId="207"/>
            <ac:spMkLst>
              <pc:docMk/>
              <pc:sldMasterMk cId="757955707" sldId="2147483648"/>
              <pc:sldLayoutMk cId="3945958420" sldId="2147483673"/>
              <ac:spMk id="4" creationId="{D9BB6876-F87A-6ABD-B1F8-120D9C4DA8DF}"/>
            </ac:spMkLst>
          </pc:spChg>
        </pc:sldLayoutChg>
        <pc:sldLayoutChg chg="addSp delSp modSp mod">
          <pc:chgData name="Luka Van Esbroeck" userId="134fc993-7b81-4a7c-b1f6-6ae1dd5ae1ac" providerId="ADAL" clId="{FA156DF2-5827-A54D-A677-CE7E7C4C74AE}" dt="2025-06-20T12:57:04.051" v="129"/>
          <pc:sldLayoutMkLst>
            <pc:docMk/>
            <pc:sldMasterMk cId="757955707" sldId="2147483648"/>
            <pc:sldLayoutMk cId="3892661322" sldId="2147483674"/>
          </pc:sldLayoutMkLst>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3" creationId="{EFEC22A1-8D71-9FA4-B3E0-6D9B072E6BBE}"/>
            </ac:spMkLst>
          </pc:spChg>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4" creationId="{737E7370-A773-919F-26D4-FD9DBE943F4A}"/>
            </ac:spMkLst>
          </pc:spChg>
          <pc:spChg chg="add mod">
            <ac:chgData name="Luka Van Esbroeck" userId="134fc993-7b81-4a7c-b1f6-6ae1dd5ae1ac" providerId="ADAL" clId="{FA156DF2-5827-A54D-A677-CE7E7C4C74AE}" dt="2025-06-20T12:50:34.688" v="19"/>
            <ac:spMkLst>
              <pc:docMk/>
              <pc:sldMasterMk cId="757955707" sldId="2147483648"/>
              <pc:sldLayoutMk cId="3892661322" sldId="2147483674"/>
              <ac:spMk id="15" creationId="{3B641733-11D9-280D-B7DE-33FD8B3B77EB}"/>
            </ac:spMkLst>
          </pc:spChg>
          <pc:spChg chg="add mod">
            <ac:chgData name="Luka Van Esbroeck" userId="134fc993-7b81-4a7c-b1f6-6ae1dd5ae1ac" providerId="ADAL" clId="{FA156DF2-5827-A54D-A677-CE7E7C4C74AE}" dt="2025-06-20T12:57:04.051" v="129"/>
            <ac:spMkLst>
              <pc:docMk/>
              <pc:sldMasterMk cId="757955707" sldId="2147483648"/>
              <pc:sldLayoutMk cId="3892661322" sldId="2147483674"/>
              <ac:spMk id="16" creationId="{2AE72457-3707-0112-A55B-77BC4CF52B1F}"/>
            </ac:spMkLst>
          </pc:spChg>
        </pc:sldLayoutChg>
        <pc:sldLayoutChg chg="addSp delSp modSp mod">
          <pc:chgData name="Luka Van Esbroeck" userId="134fc993-7b81-4a7c-b1f6-6ae1dd5ae1ac" providerId="ADAL" clId="{FA156DF2-5827-A54D-A677-CE7E7C4C74AE}" dt="2025-06-20T12:57:11.101" v="133"/>
          <pc:sldLayoutMkLst>
            <pc:docMk/>
            <pc:sldMasterMk cId="757955707" sldId="2147483648"/>
            <pc:sldLayoutMk cId="1649869617" sldId="2147483675"/>
          </pc:sldLayoutMkLst>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3" creationId="{6DC72F89-0CE5-6DAA-02DB-F99AB5CB2AD9}"/>
            </ac:spMkLst>
          </pc:spChg>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7" creationId="{6222E995-5102-A211-BFE1-FDE75087D201}"/>
            </ac:spMkLst>
          </pc:spChg>
          <pc:spChg chg="add mod">
            <ac:chgData name="Luka Van Esbroeck" userId="134fc993-7b81-4a7c-b1f6-6ae1dd5ae1ac" providerId="ADAL" clId="{FA156DF2-5827-A54D-A677-CE7E7C4C74AE}" dt="2025-06-20T12:50:43.878" v="23"/>
            <ac:spMkLst>
              <pc:docMk/>
              <pc:sldMasterMk cId="757955707" sldId="2147483648"/>
              <pc:sldLayoutMk cId="1649869617" sldId="2147483675"/>
              <ac:spMk id="10" creationId="{4C540657-D081-794E-D6A4-82EE88C84C24}"/>
            </ac:spMkLst>
          </pc:spChg>
          <pc:spChg chg="add mod">
            <ac:chgData name="Luka Van Esbroeck" userId="134fc993-7b81-4a7c-b1f6-6ae1dd5ae1ac" providerId="ADAL" clId="{FA156DF2-5827-A54D-A677-CE7E7C4C74AE}" dt="2025-06-20T12:57:11.101" v="133"/>
            <ac:spMkLst>
              <pc:docMk/>
              <pc:sldMasterMk cId="757955707" sldId="2147483648"/>
              <pc:sldLayoutMk cId="1649869617" sldId="2147483675"/>
              <ac:spMk id="11" creationId="{EFD00CA8-8433-417A-5160-C95B1D821141}"/>
            </ac:spMkLst>
          </pc:spChg>
        </pc:sldLayoutChg>
        <pc:sldLayoutChg chg="addSp delSp modSp mod">
          <pc:chgData name="Luka Van Esbroeck" userId="134fc993-7b81-4a7c-b1f6-6ae1dd5ae1ac" providerId="ADAL" clId="{FA156DF2-5827-A54D-A677-CE7E7C4C74AE}" dt="2025-06-20T12:57:45.911" v="145"/>
          <pc:sldLayoutMkLst>
            <pc:docMk/>
            <pc:sldMasterMk cId="757955707" sldId="2147483648"/>
            <pc:sldLayoutMk cId="3155481135" sldId="2147483676"/>
          </pc:sldLayoutMkLst>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5" creationId="{467760AE-6E51-2E86-5947-E9952285E3B7}"/>
            </ac:spMkLst>
          </pc:spChg>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9" creationId="{D68A8CEE-B87D-7AF8-0F29-678313464912}"/>
            </ac:spMkLst>
          </pc:spChg>
          <pc:spChg chg="add mod">
            <ac:chgData name="Luka Van Esbroeck" userId="134fc993-7b81-4a7c-b1f6-6ae1dd5ae1ac" providerId="ADAL" clId="{FA156DF2-5827-A54D-A677-CE7E7C4C74AE}" dt="2025-06-20T12:52:26.469" v="58" actId="1076"/>
            <ac:spMkLst>
              <pc:docMk/>
              <pc:sldMasterMk cId="757955707" sldId="2147483648"/>
              <pc:sldLayoutMk cId="3155481135" sldId="2147483676"/>
              <ac:spMk id="11" creationId="{96B5C094-5073-B15F-4E55-DF6514B60278}"/>
            </ac:spMkLst>
          </pc:spChg>
          <pc:spChg chg="add mod">
            <ac:chgData name="Luka Van Esbroeck" userId="134fc993-7b81-4a7c-b1f6-6ae1dd5ae1ac" providerId="ADAL" clId="{FA156DF2-5827-A54D-A677-CE7E7C4C74AE}" dt="2025-06-20T12:57:45.911" v="145"/>
            <ac:spMkLst>
              <pc:docMk/>
              <pc:sldMasterMk cId="757955707" sldId="2147483648"/>
              <pc:sldLayoutMk cId="3155481135" sldId="2147483676"/>
              <ac:spMk id="12" creationId="{BF6C4BA3-5C54-1DA8-00F4-0FF6332D2841}"/>
            </ac:spMkLst>
          </pc:spChg>
        </pc:sldLayoutChg>
        <pc:sldLayoutChg chg="addSp delSp modSp mod">
          <pc:chgData name="Luka Van Esbroeck" userId="134fc993-7b81-4a7c-b1f6-6ae1dd5ae1ac" providerId="ADAL" clId="{FA156DF2-5827-A54D-A677-CE7E7C4C74AE}" dt="2025-06-20T12:57:37.786" v="141"/>
          <pc:sldLayoutMkLst>
            <pc:docMk/>
            <pc:sldMasterMk cId="757955707" sldId="2147483648"/>
            <pc:sldLayoutMk cId="3626120787" sldId="2147483677"/>
          </pc:sldLayoutMkLst>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8" creationId="{2488B422-00BC-FAE1-CF28-91BFA4D142CF}"/>
            </ac:spMkLst>
          </pc:spChg>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10" creationId="{EDA0AE05-C033-84C5-3821-8A8D284AA794}"/>
            </ac:spMkLst>
          </pc:spChg>
          <pc:spChg chg="add mod">
            <ac:chgData name="Luka Van Esbroeck" userId="134fc993-7b81-4a7c-b1f6-6ae1dd5ae1ac" providerId="ADAL" clId="{FA156DF2-5827-A54D-A677-CE7E7C4C74AE}" dt="2025-06-20T12:52:00.166" v="42"/>
            <ac:spMkLst>
              <pc:docMk/>
              <pc:sldMasterMk cId="757955707" sldId="2147483648"/>
              <pc:sldLayoutMk cId="3626120787" sldId="2147483677"/>
              <ac:spMk id="12" creationId="{05A4C4CA-2BA0-22E3-70D3-5FB60B689D51}"/>
            </ac:spMkLst>
          </pc:spChg>
          <pc:spChg chg="add mod">
            <ac:chgData name="Luka Van Esbroeck" userId="134fc993-7b81-4a7c-b1f6-6ae1dd5ae1ac" providerId="ADAL" clId="{FA156DF2-5827-A54D-A677-CE7E7C4C74AE}" dt="2025-06-20T12:57:37.786" v="141"/>
            <ac:spMkLst>
              <pc:docMk/>
              <pc:sldMasterMk cId="757955707" sldId="2147483648"/>
              <pc:sldLayoutMk cId="3626120787" sldId="2147483677"/>
              <ac:spMk id="13" creationId="{2506468C-09C1-B4E3-F49F-8A38A584212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711-4EAB-064E-AB0F-F4D77DDBDF5D}" type="datetimeFigureOut">
              <a:rPr lang="en-US" smtClean="0"/>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08245-C22E-374A-8B8F-30BAC815AA9D}" type="slidenum">
              <a:rPr lang="en-US" smtClean="0"/>
              <a:t>‹#›</a:t>
            </a:fld>
            <a:endParaRPr lang="en-US"/>
          </a:p>
        </p:txBody>
      </p:sp>
    </p:spTree>
    <p:extLst>
      <p:ext uri="{BB962C8B-B14F-4D97-AF65-F5344CB8AC3E}">
        <p14:creationId xmlns:p14="http://schemas.microsoft.com/office/powerpoint/2010/main" val="47429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 white">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AC3D73B0-BE03-6FF8-71FD-6BB0220444B4}"/>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685801" y="4611670"/>
            <a:ext cx="6530975" cy="1619681"/>
          </a:xfrm>
        </p:spPr>
        <p:txBody>
          <a:bodyPr anchor="b">
            <a:noAutofit/>
          </a:bodyPr>
          <a:lstStyle>
            <a:lvl1pPr>
              <a:defRPr sz="6000">
                <a:solidFill>
                  <a:schemeClr val="bg1"/>
                </a:solidFill>
              </a:defRPr>
            </a:lvl1pPr>
          </a:lstStyle>
          <a:p>
            <a:r>
              <a:rPr lang="es-ES" dirty="0"/>
              <a:t>CLICK TO ADD TITLE</a:t>
            </a:r>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a:xfrm>
            <a:off x="11480961" y="6261195"/>
            <a:ext cx="484695" cy="365125"/>
          </a:xfrm>
        </p:spPr>
        <p:txBody>
          <a:bodyPr/>
          <a:lstStyle/>
          <a:p>
            <a:fld id="{DD3F7381-BB30-4F7B-99DA-6CB991B4FAB5}" type="slidenum">
              <a:rPr lang="en-US" smtClean="0"/>
              <a:t>‹#›</a:t>
            </a:fld>
            <a:endParaRPr lang="en-US"/>
          </a:p>
        </p:txBody>
      </p:sp>
      <p:sp>
        <p:nvSpPr>
          <p:cNvPr id="4" name="Freeform 7">
            <a:extLst>
              <a:ext uri="{FF2B5EF4-FFF2-40B4-BE49-F238E27FC236}">
                <a16:creationId xmlns:a16="http://schemas.microsoft.com/office/drawing/2014/main" id="{8A4B07A1-2FC5-02E7-F223-128711D3C727}"/>
              </a:ext>
            </a:extLst>
          </p:cNvPr>
          <p:cNvSpPr/>
          <p:nvPr userDrawn="1"/>
        </p:nvSpPr>
        <p:spPr>
          <a:xfrm>
            <a:off x="787400" y="787400"/>
            <a:ext cx="3434177" cy="583810"/>
          </a:xfrm>
          <a:custGeom>
            <a:avLst/>
            <a:gdLst/>
            <a:ahLst/>
            <a:cxnLst/>
            <a:rect l="l" t="t" r="r" b="b"/>
            <a:pathLst>
              <a:path w="5151266" h="875715">
                <a:moveTo>
                  <a:pt x="0" y="0"/>
                </a:moveTo>
                <a:lnTo>
                  <a:pt x="5151266" y="0"/>
                </a:lnTo>
                <a:lnTo>
                  <a:pt x="5151266" y="875715"/>
                </a:lnTo>
                <a:lnTo>
                  <a:pt x="0" y="875715"/>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Tree>
    <p:extLst>
      <p:ext uri="{BB962C8B-B14F-4D97-AF65-F5344CB8AC3E}">
        <p14:creationId xmlns:p14="http://schemas.microsoft.com/office/powerpoint/2010/main" val="339222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1/3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8127207" y="12700"/>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2" name="Imagen 11">
            <a:extLst>
              <a:ext uri="{FF2B5EF4-FFF2-40B4-BE49-F238E27FC236}">
                <a16:creationId xmlns:a16="http://schemas.microsoft.com/office/drawing/2014/main" id="{646885E4-CFCB-FE8B-32D9-E3A66AF30D9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2" name="Imagen 10">
            <a:extLst>
              <a:ext uri="{FF2B5EF4-FFF2-40B4-BE49-F238E27FC236}">
                <a16:creationId xmlns:a16="http://schemas.microsoft.com/office/drawing/2014/main" id="{82BF0994-6EE6-CA67-D534-9BCF7B1FC1BD}"/>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3" name="Título 1">
            <a:extLst>
              <a:ext uri="{FF2B5EF4-FFF2-40B4-BE49-F238E27FC236}">
                <a16:creationId xmlns:a16="http://schemas.microsoft.com/office/drawing/2014/main" id="{6DC72F89-0CE5-6DAA-02DB-F99AB5CB2AD9}"/>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7" name="Marcador de texto 2">
            <a:extLst>
              <a:ext uri="{FF2B5EF4-FFF2-40B4-BE49-F238E27FC236}">
                <a16:creationId xmlns:a16="http://schemas.microsoft.com/office/drawing/2014/main" id="{6222E995-5102-A211-BFE1-FDE75087D201}"/>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0" name="Marcador de texto 2">
            <a:extLst>
              <a:ext uri="{FF2B5EF4-FFF2-40B4-BE49-F238E27FC236}">
                <a16:creationId xmlns:a16="http://schemas.microsoft.com/office/drawing/2014/main" id="{4C540657-D081-794E-D6A4-82EE88C84C24}"/>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1" name="Marcador de texto 2">
            <a:extLst>
              <a:ext uri="{FF2B5EF4-FFF2-40B4-BE49-F238E27FC236}">
                <a16:creationId xmlns:a16="http://schemas.microsoft.com/office/drawing/2014/main" id="{EFD00CA8-8433-417A-5160-C95B1D8211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64986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1/2 on botto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3429000"/>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555625" y="1286320"/>
            <a:ext cx="6515100" cy="381395"/>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555624" y="178094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555624" y="225298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pic>
        <p:nvPicPr>
          <p:cNvPr id="4" name="Imagen 3">
            <a:extLst>
              <a:ext uri="{FF2B5EF4-FFF2-40B4-BE49-F238E27FC236}">
                <a16:creationId xmlns:a16="http://schemas.microsoft.com/office/drawing/2014/main" id="{CE137FB9-D4C5-9B6A-ABB0-3488ACDC5B6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8" name="Imagen 7">
            <a:extLst>
              <a:ext uri="{FF2B5EF4-FFF2-40B4-BE49-F238E27FC236}">
                <a16:creationId xmlns:a16="http://schemas.microsoft.com/office/drawing/2014/main" id="{EA2683F1-FB9D-6829-2411-EE84B0663F2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9" name="Marcador de texto 2">
            <a:extLst>
              <a:ext uri="{FF2B5EF4-FFF2-40B4-BE49-F238E27FC236}">
                <a16:creationId xmlns:a16="http://schemas.microsoft.com/office/drawing/2014/main" id="{526C7923-04C8-1B24-DB37-EDF84D68123C}"/>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8778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1/3 on bottom">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4575175"/>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4" name="Imagen 3">
            <a:extLst>
              <a:ext uri="{FF2B5EF4-FFF2-40B4-BE49-F238E27FC236}">
                <a16:creationId xmlns:a16="http://schemas.microsoft.com/office/drawing/2014/main" id="{CE137FB9-D4C5-9B6A-ABB0-3488ACDC5B6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22" name="Imagen 21">
            <a:extLst>
              <a:ext uri="{FF2B5EF4-FFF2-40B4-BE49-F238E27FC236}">
                <a16:creationId xmlns:a16="http://schemas.microsoft.com/office/drawing/2014/main" id="{9322FBF9-1C80-79BD-D2DE-16CF20F6A5B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0" name="Título 1">
            <a:extLst>
              <a:ext uri="{FF2B5EF4-FFF2-40B4-BE49-F238E27FC236}">
                <a16:creationId xmlns:a16="http://schemas.microsoft.com/office/drawing/2014/main" id="{E1AAD30A-3D28-00EA-F471-8BD5A0A40DB8}"/>
              </a:ext>
            </a:extLst>
          </p:cNvPr>
          <p:cNvSpPr>
            <a:spLocks noGrp="1"/>
          </p:cNvSpPr>
          <p:nvPr>
            <p:ph type="title" hasCustomPrompt="1"/>
          </p:nvPr>
        </p:nvSpPr>
        <p:spPr>
          <a:xfrm>
            <a:off x="555625" y="1286320"/>
            <a:ext cx="6515100" cy="381395"/>
          </a:xfrm>
        </p:spPr>
        <p:txBody>
          <a:bodyPr anchor="t">
            <a:noAutofit/>
          </a:bodyPr>
          <a:lstStyle>
            <a:lvl1pPr>
              <a:defRPr sz="2400"/>
            </a:lvl1pPr>
          </a:lstStyle>
          <a:p>
            <a:r>
              <a:rPr lang="es-ES" dirty="0"/>
              <a:t>CLICK TO ADD TITLE</a:t>
            </a:r>
            <a:endParaRPr lang="en-US" dirty="0"/>
          </a:p>
        </p:txBody>
      </p:sp>
      <p:sp>
        <p:nvSpPr>
          <p:cNvPr id="11" name="Marcador de texto 2">
            <a:extLst>
              <a:ext uri="{FF2B5EF4-FFF2-40B4-BE49-F238E27FC236}">
                <a16:creationId xmlns:a16="http://schemas.microsoft.com/office/drawing/2014/main" id="{46B90BB4-F3F5-31A5-E123-67382E6F050B}"/>
              </a:ext>
            </a:extLst>
          </p:cNvPr>
          <p:cNvSpPr>
            <a:spLocks noGrp="1"/>
          </p:cNvSpPr>
          <p:nvPr>
            <p:ph type="body" idx="1" hasCustomPrompt="1"/>
          </p:nvPr>
        </p:nvSpPr>
        <p:spPr>
          <a:xfrm>
            <a:off x="555624" y="178094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9C25EE3A-02FD-3B66-6FD4-EED1D2E1DB3E}"/>
              </a:ext>
            </a:extLst>
          </p:cNvPr>
          <p:cNvSpPr>
            <a:spLocks noGrp="1"/>
          </p:cNvSpPr>
          <p:nvPr>
            <p:ph type="body" idx="13" hasCustomPrompt="1"/>
          </p:nvPr>
        </p:nvSpPr>
        <p:spPr>
          <a:xfrm>
            <a:off x="555624" y="225298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7D7BE1B7-9430-DAE8-48E7-8DDAA94E9398}"/>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226912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1/2 on top">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72"/>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8" name="Imagen 7">
            <a:extLst>
              <a:ext uri="{FF2B5EF4-FFF2-40B4-BE49-F238E27FC236}">
                <a16:creationId xmlns:a16="http://schemas.microsoft.com/office/drawing/2014/main" id="{B86EC44B-4651-E266-DD57-0735BF75096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9" name="Imagen 8">
            <a:extLst>
              <a:ext uri="{FF2B5EF4-FFF2-40B4-BE49-F238E27FC236}">
                <a16:creationId xmlns:a16="http://schemas.microsoft.com/office/drawing/2014/main" id="{A82627FD-EBF8-2554-05E6-5230390B07DD}"/>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4" name="Título 1">
            <a:extLst>
              <a:ext uri="{FF2B5EF4-FFF2-40B4-BE49-F238E27FC236}">
                <a16:creationId xmlns:a16="http://schemas.microsoft.com/office/drawing/2014/main" id="{40BB958D-766E-CFCA-F125-74E0C4C7860A}"/>
              </a:ext>
            </a:extLst>
          </p:cNvPr>
          <p:cNvSpPr>
            <a:spLocks noGrp="1"/>
          </p:cNvSpPr>
          <p:nvPr>
            <p:ph type="title" hasCustomPrompt="1"/>
          </p:nvPr>
        </p:nvSpPr>
        <p:spPr>
          <a:xfrm>
            <a:off x="493280" y="3873199"/>
            <a:ext cx="6515100" cy="381395"/>
          </a:xfrm>
        </p:spPr>
        <p:txBody>
          <a:bodyPr anchor="t">
            <a:noAutofit/>
          </a:bodyPr>
          <a:lstStyle>
            <a:lvl1pPr>
              <a:defRPr sz="2400"/>
            </a:lvl1pPr>
          </a:lstStyle>
          <a:p>
            <a:r>
              <a:rPr lang="es-ES" dirty="0"/>
              <a:t>CLICK TO ADD TITLE</a:t>
            </a:r>
            <a:endParaRPr lang="en-US" dirty="0"/>
          </a:p>
        </p:txBody>
      </p:sp>
      <p:sp>
        <p:nvSpPr>
          <p:cNvPr id="10" name="Marcador de texto 2">
            <a:extLst>
              <a:ext uri="{FF2B5EF4-FFF2-40B4-BE49-F238E27FC236}">
                <a16:creationId xmlns:a16="http://schemas.microsoft.com/office/drawing/2014/main" id="{C46FC6C0-6720-92F1-5D46-2C5D6712AC10}"/>
              </a:ext>
            </a:extLst>
          </p:cNvPr>
          <p:cNvSpPr>
            <a:spLocks noGrp="1"/>
          </p:cNvSpPr>
          <p:nvPr>
            <p:ph type="body" idx="1" hasCustomPrompt="1"/>
          </p:nvPr>
        </p:nvSpPr>
        <p:spPr>
          <a:xfrm>
            <a:off x="493279" y="4367825"/>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F1302053-18F3-C1F4-FFEF-D2AD2CC439A5}"/>
              </a:ext>
            </a:extLst>
          </p:cNvPr>
          <p:cNvSpPr>
            <a:spLocks noGrp="1"/>
          </p:cNvSpPr>
          <p:nvPr>
            <p:ph type="body" idx="13" hasCustomPrompt="1"/>
          </p:nvPr>
        </p:nvSpPr>
        <p:spPr>
          <a:xfrm>
            <a:off x="493279" y="4839862"/>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3A3D6BC1-3B6E-DE15-7E6A-7C9D651A77F9}"/>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62655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1/2 on top">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1" y="-72"/>
            <a:ext cx="12192000" cy="3429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9" name="Imagen 8">
            <a:extLst>
              <a:ext uri="{FF2B5EF4-FFF2-40B4-BE49-F238E27FC236}">
                <a16:creationId xmlns:a16="http://schemas.microsoft.com/office/drawing/2014/main" id="{A82627FD-EBF8-2554-05E6-5230390B07D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5D322E5F-170B-60F3-0E8B-36139993D469}"/>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8" name="Título 1">
            <a:extLst>
              <a:ext uri="{FF2B5EF4-FFF2-40B4-BE49-F238E27FC236}">
                <a16:creationId xmlns:a16="http://schemas.microsoft.com/office/drawing/2014/main" id="{2488B422-00BC-FAE1-CF28-91BFA4D142CF}"/>
              </a:ext>
            </a:extLst>
          </p:cNvPr>
          <p:cNvSpPr>
            <a:spLocks noGrp="1"/>
          </p:cNvSpPr>
          <p:nvPr>
            <p:ph type="title" hasCustomPrompt="1"/>
          </p:nvPr>
        </p:nvSpPr>
        <p:spPr>
          <a:xfrm>
            <a:off x="493280" y="3873199"/>
            <a:ext cx="6515100" cy="381395"/>
          </a:xfrm>
        </p:spPr>
        <p:txBody>
          <a:bodyPr anchor="t">
            <a:noAutofit/>
          </a:bodyPr>
          <a:lstStyle>
            <a:lvl1pPr>
              <a:defRPr sz="2400"/>
            </a:lvl1pPr>
          </a:lstStyle>
          <a:p>
            <a:r>
              <a:rPr lang="es-ES" dirty="0"/>
              <a:t>CLICK TO ADD TITLE</a:t>
            </a:r>
            <a:endParaRPr lang="en-US" dirty="0"/>
          </a:p>
        </p:txBody>
      </p:sp>
      <p:sp>
        <p:nvSpPr>
          <p:cNvPr id="10" name="Marcador de texto 2">
            <a:extLst>
              <a:ext uri="{FF2B5EF4-FFF2-40B4-BE49-F238E27FC236}">
                <a16:creationId xmlns:a16="http://schemas.microsoft.com/office/drawing/2014/main" id="{EDA0AE05-C033-84C5-3821-8A8D284AA794}"/>
              </a:ext>
            </a:extLst>
          </p:cNvPr>
          <p:cNvSpPr>
            <a:spLocks noGrp="1"/>
          </p:cNvSpPr>
          <p:nvPr>
            <p:ph type="body" idx="1" hasCustomPrompt="1"/>
          </p:nvPr>
        </p:nvSpPr>
        <p:spPr>
          <a:xfrm>
            <a:off x="493279" y="4367825"/>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2" name="Marcador de texto 2">
            <a:extLst>
              <a:ext uri="{FF2B5EF4-FFF2-40B4-BE49-F238E27FC236}">
                <a16:creationId xmlns:a16="http://schemas.microsoft.com/office/drawing/2014/main" id="{05A4C4CA-2BA0-22E3-70D3-5FB60B689D51}"/>
              </a:ext>
            </a:extLst>
          </p:cNvPr>
          <p:cNvSpPr>
            <a:spLocks noGrp="1"/>
          </p:cNvSpPr>
          <p:nvPr>
            <p:ph type="body" idx="13" hasCustomPrompt="1"/>
          </p:nvPr>
        </p:nvSpPr>
        <p:spPr>
          <a:xfrm>
            <a:off x="493279" y="4839862"/>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3" name="Marcador de texto 2">
            <a:extLst>
              <a:ext uri="{FF2B5EF4-FFF2-40B4-BE49-F238E27FC236}">
                <a16:creationId xmlns:a16="http://schemas.microsoft.com/office/drawing/2014/main" id="{2506468C-09C1-B4E3-F49F-8A38A5842127}"/>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626120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1/3 on top">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0"/>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5" name="Imagen 4">
            <a:extLst>
              <a:ext uri="{FF2B5EF4-FFF2-40B4-BE49-F238E27FC236}">
                <a16:creationId xmlns:a16="http://schemas.microsoft.com/office/drawing/2014/main" id="{2FF7541F-B52E-E05E-1ACC-3ED5AB23BE1D}"/>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8" name="Imagen 7">
            <a:extLst>
              <a:ext uri="{FF2B5EF4-FFF2-40B4-BE49-F238E27FC236}">
                <a16:creationId xmlns:a16="http://schemas.microsoft.com/office/drawing/2014/main" id="{0461D89B-BED4-04CF-9060-10D8C2B8B56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2" name="Título 1">
            <a:extLst>
              <a:ext uri="{FF2B5EF4-FFF2-40B4-BE49-F238E27FC236}">
                <a16:creationId xmlns:a16="http://schemas.microsoft.com/office/drawing/2014/main" id="{2214A130-3856-C6F0-80DA-5FDEFD700C7F}"/>
              </a:ext>
            </a:extLst>
          </p:cNvPr>
          <p:cNvSpPr>
            <a:spLocks noGrp="1"/>
          </p:cNvSpPr>
          <p:nvPr>
            <p:ph type="title" hasCustomPrompt="1"/>
          </p:nvPr>
        </p:nvSpPr>
        <p:spPr>
          <a:xfrm>
            <a:off x="524453" y="2918753"/>
            <a:ext cx="6515100" cy="381395"/>
          </a:xfrm>
        </p:spPr>
        <p:txBody>
          <a:bodyPr anchor="t">
            <a:noAutofit/>
          </a:bodyPr>
          <a:lstStyle>
            <a:lvl1pPr>
              <a:defRPr sz="2400"/>
            </a:lvl1pPr>
          </a:lstStyle>
          <a:p>
            <a:r>
              <a:rPr lang="es-ES" dirty="0"/>
              <a:t>CLICK TO ADD TITLE</a:t>
            </a:r>
            <a:endParaRPr lang="en-US" dirty="0"/>
          </a:p>
        </p:txBody>
      </p:sp>
      <p:sp>
        <p:nvSpPr>
          <p:cNvPr id="13" name="Marcador de texto 2">
            <a:extLst>
              <a:ext uri="{FF2B5EF4-FFF2-40B4-BE49-F238E27FC236}">
                <a16:creationId xmlns:a16="http://schemas.microsoft.com/office/drawing/2014/main" id="{1BD24EFB-7EEC-5334-1BA6-D360A387EACC}"/>
              </a:ext>
            </a:extLst>
          </p:cNvPr>
          <p:cNvSpPr>
            <a:spLocks noGrp="1"/>
          </p:cNvSpPr>
          <p:nvPr>
            <p:ph type="body" idx="1" hasCustomPrompt="1"/>
          </p:nvPr>
        </p:nvSpPr>
        <p:spPr>
          <a:xfrm>
            <a:off x="524452" y="3413379"/>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4" name="Marcador de texto 2">
            <a:extLst>
              <a:ext uri="{FF2B5EF4-FFF2-40B4-BE49-F238E27FC236}">
                <a16:creationId xmlns:a16="http://schemas.microsoft.com/office/drawing/2014/main" id="{0F9328F4-FEFD-74F4-CE92-45BAFED58478}"/>
              </a:ext>
            </a:extLst>
          </p:cNvPr>
          <p:cNvSpPr>
            <a:spLocks noGrp="1"/>
          </p:cNvSpPr>
          <p:nvPr>
            <p:ph type="body" idx="13" hasCustomPrompt="1"/>
          </p:nvPr>
        </p:nvSpPr>
        <p:spPr>
          <a:xfrm>
            <a:off x="524452" y="3885416"/>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6" name="Marcador de texto 2">
            <a:extLst>
              <a:ext uri="{FF2B5EF4-FFF2-40B4-BE49-F238E27FC236}">
                <a16:creationId xmlns:a16="http://schemas.microsoft.com/office/drawing/2014/main" id="{BEB2E742-0014-1EC0-3A72-42DB7A882B90}"/>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131357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1/3 on top">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0"/>
            <a:ext cx="12192000" cy="2282825"/>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pic>
        <p:nvPicPr>
          <p:cNvPr id="8" name="Imagen 7">
            <a:extLst>
              <a:ext uri="{FF2B5EF4-FFF2-40B4-BE49-F238E27FC236}">
                <a16:creationId xmlns:a16="http://schemas.microsoft.com/office/drawing/2014/main" id="{0461D89B-BED4-04CF-9060-10D8C2B8B56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F638CC73-2FB9-384A-EA44-4149F7431D1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5" name="Título 1">
            <a:extLst>
              <a:ext uri="{FF2B5EF4-FFF2-40B4-BE49-F238E27FC236}">
                <a16:creationId xmlns:a16="http://schemas.microsoft.com/office/drawing/2014/main" id="{467760AE-6E51-2E86-5947-E9952285E3B7}"/>
              </a:ext>
            </a:extLst>
          </p:cNvPr>
          <p:cNvSpPr>
            <a:spLocks noGrp="1"/>
          </p:cNvSpPr>
          <p:nvPr>
            <p:ph type="title" hasCustomPrompt="1"/>
          </p:nvPr>
        </p:nvSpPr>
        <p:spPr>
          <a:xfrm>
            <a:off x="493280" y="3109450"/>
            <a:ext cx="6515100" cy="381395"/>
          </a:xfrm>
        </p:spPr>
        <p:txBody>
          <a:bodyPr anchor="t">
            <a:noAutofit/>
          </a:bodyPr>
          <a:lstStyle>
            <a:lvl1pPr>
              <a:defRPr sz="2400"/>
            </a:lvl1pPr>
          </a:lstStyle>
          <a:p>
            <a:r>
              <a:rPr lang="es-ES" dirty="0"/>
              <a:t>CLICK TO ADD TITLE</a:t>
            </a:r>
            <a:endParaRPr lang="en-US" dirty="0"/>
          </a:p>
        </p:txBody>
      </p:sp>
      <p:sp>
        <p:nvSpPr>
          <p:cNvPr id="9" name="Marcador de texto 2">
            <a:extLst>
              <a:ext uri="{FF2B5EF4-FFF2-40B4-BE49-F238E27FC236}">
                <a16:creationId xmlns:a16="http://schemas.microsoft.com/office/drawing/2014/main" id="{D68A8CEE-B87D-7AF8-0F29-678313464912}"/>
              </a:ext>
            </a:extLst>
          </p:cNvPr>
          <p:cNvSpPr>
            <a:spLocks noGrp="1"/>
          </p:cNvSpPr>
          <p:nvPr>
            <p:ph type="body" idx="1" hasCustomPrompt="1"/>
          </p:nvPr>
        </p:nvSpPr>
        <p:spPr>
          <a:xfrm>
            <a:off x="493279" y="3604076"/>
            <a:ext cx="4464050" cy="328952"/>
          </a:xfrm>
          <a:prstGeom prst="rect">
            <a:avLst/>
          </a:prstGeom>
        </p:spPr>
        <p:txBody>
          <a:bodyPr>
            <a:noAutofit/>
          </a:bodyPr>
          <a:lstStyle>
            <a:lvl1pPr marL="0" indent="0">
              <a:buNone/>
              <a:defRPr sz="124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1" name="Marcador de texto 2">
            <a:extLst>
              <a:ext uri="{FF2B5EF4-FFF2-40B4-BE49-F238E27FC236}">
                <a16:creationId xmlns:a16="http://schemas.microsoft.com/office/drawing/2014/main" id="{96B5C094-5073-B15F-4E55-DF6514B60278}"/>
              </a:ext>
            </a:extLst>
          </p:cNvPr>
          <p:cNvSpPr>
            <a:spLocks noGrp="1"/>
          </p:cNvSpPr>
          <p:nvPr>
            <p:ph type="body" idx="13" hasCustomPrompt="1"/>
          </p:nvPr>
        </p:nvSpPr>
        <p:spPr>
          <a:xfrm>
            <a:off x="493279" y="4076113"/>
            <a:ext cx="6515099" cy="106278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2" name="Marcador de texto 2">
            <a:extLst>
              <a:ext uri="{FF2B5EF4-FFF2-40B4-BE49-F238E27FC236}">
                <a16:creationId xmlns:a16="http://schemas.microsoft.com/office/drawing/2014/main" id="{BF6C4BA3-5C54-1DA8-00F4-0FF6332D28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15548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plit middle">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1D37AEC1-8D97-DF51-4A62-FBA0F10FC994}"/>
              </a:ext>
            </a:extLst>
          </p:cNvPr>
          <p:cNvSpPr>
            <a:spLocks noGrp="1"/>
          </p:cNvSpPr>
          <p:nvPr>
            <p:ph type="pic" sz="quarter" idx="17"/>
          </p:nvPr>
        </p:nvSpPr>
        <p:spPr>
          <a:xfrm>
            <a:off x="0" y="1"/>
            <a:ext cx="12192000" cy="68580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dirty="0"/>
          </a:p>
        </p:txBody>
      </p:sp>
      <p:sp>
        <p:nvSpPr>
          <p:cNvPr id="10" name="Rectángulo 9">
            <a:extLst>
              <a:ext uri="{FF2B5EF4-FFF2-40B4-BE49-F238E27FC236}">
                <a16:creationId xmlns:a16="http://schemas.microsoft.com/office/drawing/2014/main" id="{32BD3DE8-8DE0-90FC-F939-93A28765F57B}"/>
              </a:ext>
            </a:extLst>
          </p:cNvPr>
          <p:cNvSpPr/>
          <p:nvPr userDrawn="1"/>
        </p:nvSpPr>
        <p:spPr>
          <a:xfrm>
            <a:off x="3781425" y="0"/>
            <a:ext cx="4629150" cy="6858000"/>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4087812" y="1051584"/>
            <a:ext cx="4016375" cy="714871"/>
          </a:xfrm>
        </p:spPr>
        <p:txBody>
          <a:bodyPr anchor="t">
            <a:noAutofit/>
          </a:bodyPr>
          <a:lstStyle>
            <a:lvl1pPr algn="ctr">
              <a:defRPr sz="2400"/>
            </a:lvl1pPr>
          </a:lstStyle>
          <a:p>
            <a:r>
              <a:rPr lang="es-ES" dirty="0"/>
              <a:t>CLICK TO</a:t>
            </a:r>
            <a:br>
              <a:rPr lang="es-ES" dirty="0"/>
            </a:br>
            <a:r>
              <a:rPr lang="es-ES" dirty="0"/>
              <a:t>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4720018" y="1951937"/>
            <a:ext cx="2751961" cy="334063"/>
          </a:xfrm>
          <a:prstGeom prst="rect">
            <a:avLst/>
          </a:prstGeom>
        </p:spPr>
        <p:txBody>
          <a:bodyPr>
            <a:noAutofit/>
          </a:bodyPr>
          <a:lstStyle>
            <a:lvl1pPr marL="0" indent="0" algn="ctr">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4087813" y="2660235"/>
            <a:ext cx="4016374" cy="1017697"/>
          </a:xfrm>
          <a:prstGeom prst="rect">
            <a:avLst/>
          </a:prstGeom>
        </p:spPr>
        <p:txBody>
          <a:bodyPr>
            <a:noAutofit/>
          </a:bodyPr>
          <a:lstStyle>
            <a:lvl1pPr marL="0" indent="0" algn="ctr">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pic>
        <p:nvPicPr>
          <p:cNvPr id="5" name="Imagen 4">
            <a:extLst>
              <a:ext uri="{FF2B5EF4-FFF2-40B4-BE49-F238E27FC236}">
                <a16:creationId xmlns:a16="http://schemas.microsoft.com/office/drawing/2014/main" id="{1AA63DD0-7914-2B7B-3C02-4446F7D59389}"/>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pic>
        <p:nvPicPr>
          <p:cNvPr id="11" name="Imagen 10">
            <a:extLst>
              <a:ext uri="{FF2B5EF4-FFF2-40B4-BE49-F238E27FC236}">
                <a16:creationId xmlns:a16="http://schemas.microsoft.com/office/drawing/2014/main" id="{C6AB0D87-C502-A827-515F-9496FF801BA0}"/>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4" name="Marcador de texto 2">
            <a:extLst>
              <a:ext uri="{FF2B5EF4-FFF2-40B4-BE49-F238E27FC236}">
                <a16:creationId xmlns:a16="http://schemas.microsoft.com/office/drawing/2014/main" id="{F8FC5D74-7D0D-761C-1539-296F9C752F47}"/>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1202890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8C3D023-E868-906D-8E22-3AF65E6107C7}"/>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1" name="Imagen 10">
            <a:extLst>
              <a:ext uri="{FF2B5EF4-FFF2-40B4-BE49-F238E27FC236}">
                <a16:creationId xmlns:a16="http://schemas.microsoft.com/office/drawing/2014/main" id="{D1F931AD-C94D-5378-13E9-6F996077D348}"/>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pic>
        <p:nvPicPr>
          <p:cNvPr id="18" name="Imagen 17">
            <a:extLst>
              <a:ext uri="{FF2B5EF4-FFF2-40B4-BE49-F238E27FC236}">
                <a16:creationId xmlns:a16="http://schemas.microsoft.com/office/drawing/2014/main" id="{B113C2D4-230A-8804-F01A-319CB37D87E9}"/>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5" name="Título 1">
            <a:extLst>
              <a:ext uri="{FF2B5EF4-FFF2-40B4-BE49-F238E27FC236}">
                <a16:creationId xmlns:a16="http://schemas.microsoft.com/office/drawing/2014/main" id="{D10A7C98-893C-1176-46CA-3DA053A90F80}"/>
              </a:ext>
            </a:extLst>
          </p:cNvPr>
          <p:cNvSpPr>
            <a:spLocks noGrp="1"/>
          </p:cNvSpPr>
          <p:nvPr>
            <p:ph type="title" hasCustomPrompt="1"/>
          </p:nvPr>
        </p:nvSpPr>
        <p:spPr>
          <a:xfrm>
            <a:off x="690565" y="1463712"/>
            <a:ext cx="5087937" cy="397812"/>
          </a:xfrm>
        </p:spPr>
        <p:txBody>
          <a:bodyPr anchor="t">
            <a:noAutofit/>
          </a:bodyPr>
          <a:lstStyle>
            <a:lvl1pPr>
              <a:defRPr sz="2400"/>
            </a:lvl1pPr>
          </a:lstStyle>
          <a:p>
            <a:r>
              <a:rPr lang="es-ES" dirty="0"/>
              <a:t>CLICK TO ADD TITLE</a:t>
            </a:r>
            <a:endParaRPr lang="en-US" dirty="0"/>
          </a:p>
        </p:txBody>
      </p:sp>
      <p:sp>
        <p:nvSpPr>
          <p:cNvPr id="7" name="Marcador de texto 2">
            <a:extLst>
              <a:ext uri="{FF2B5EF4-FFF2-40B4-BE49-F238E27FC236}">
                <a16:creationId xmlns:a16="http://schemas.microsoft.com/office/drawing/2014/main" id="{A73722D1-7472-EC5A-028C-082AC6F6976E}"/>
              </a:ext>
            </a:extLst>
          </p:cNvPr>
          <p:cNvSpPr>
            <a:spLocks noGrp="1"/>
          </p:cNvSpPr>
          <p:nvPr>
            <p:ph type="body" idx="1" hasCustomPrompt="1"/>
          </p:nvPr>
        </p:nvSpPr>
        <p:spPr>
          <a:xfrm>
            <a:off x="690565" y="2147563"/>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8" name="Marcador de texto 2">
            <a:extLst>
              <a:ext uri="{FF2B5EF4-FFF2-40B4-BE49-F238E27FC236}">
                <a16:creationId xmlns:a16="http://schemas.microsoft.com/office/drawing/2014/main" id="{4C18FAFC-A3A1-49B0-E1AB-D6DA1C4601A8}"/>
              </a:ext>
            </a:extLst>
          </p:cNvPr>
          <p:cNvSpPr>
            <a:spLocks noGrp="1"/>
          </p:cNvSpPr>
          <p:nvPr>
            <p:ph type="body" idx="13" hasCustomPrompt="1"/>
          </p:nvPr>
        </p:nvSpPr>
        <p:spPr>
          <a:xfrm>
            <a:off x="690565" y="2729454"/>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9" name="Marcador de texto 2">
            <a:extLst>
              <a:ext uri="{FF2B5EF4-FFF2-40B4-BE49-F238E27FC236}">
                <a16:creationId xmlns:a16="http://schemas.microsoft.com/office/drawing/2014/main" id="{79BB332C-F51E-87D4-C073-5EA9CE39EF4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674430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icture with log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E35F04-A94A-7402-9E95-8A0EC8BC9350}"/>
              </a:ext>
            </a:extLst>
          </p:cNvPr>
          <p:cNvSpPr>
            <a:spLocks noGrp="1"/>
          </p:cNvSpPr>
          <p:nvPr>
            <p:ph type="sldNum" sz="quarter" idx="10"/>
          </p:nvPr>
        </p:nvSpPr>
        <p:spPr/>
        <p:txBody>
          <a:bodyPr/>
          <a:lstStyle/>
          <a:p>
            <a:fld id="{DD3F7381-BB30-4F7B-99DA-6CB991B4FAB5}" type="slidenum">
              <a:rPr lang="en-US" smtClean="0"/>
              <a:t>‹#›</a:t>
            </a:fld>
            <a:endParaRPr lang="en-US" dirty="0"/>
          </a:p>
        </p:txBody>
      </p:sp>
      <p:pic>
        <p:nvPicPr>
          <p:cNvPr id="4" name="Imagen 3">
            <a:extLst>
              <a:ext uri="{FF2B5EF4-FFF2-40B4-BE49-F238E27FC236}">
                <a16:creationId xmlns:a16="http://schemas.microsoft.com/office/drawing/2014/main" id="{DF236C4B-2513-EED8-1D9A-2C0A9F91368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4400558" y="3140285"/>
            <a:ext cx="3400417" cy="577430"/>
          </a:xfrm>
          <a:prstGeom prst="rect">
            <a:avLst/>
          </a:prstGeom>
        </p:spPr>
      </p:pic>
      <p:sp>
        <p:nvSpPr>
          <p:cNvPr id="7" name="Marcador de texto 2">
            <a:extLst>
              <a:ext uri="{FF2B5EF4-FFF2-40B4-BE49-F238E27FC236}">
                <a16:creationId xmlns:a16="http://schemas.microsoft.com/office/drawing/2014/main" id="{837F021E-C483-4CB4-F1F3-7B8DAAB54211}"/>
              </a:ext>
            </a:extLst>
          </p:cNvPr>
          <p:cNvSpPr>
            <a:spLocks noGrp="1"/>
          </p:cNvSpPr>
          <p:nvPr>
            <p:ph type="body" idx="1" hasCustomPrompt="1"/>
          </p:nvPr>
        </p:nvSpPr>
        <p:spPr>
          <a:xfrm>
            <a:off x="3863975" y="5387726"/>
            <a:ext cx="4464050" cy="538306"/>
          </a:xfrm>
          <a:prstGeom prst="rect">
            <a:avLst/>
          </a:prstGeom>
        </p:spPr>
        <p:txBody>
          <a:bodyPr>
            <a:noAutofit/>
          </a:bodyPr>
          <a:lstStyle>
            <a:lvl1pPr marL="0" indent="0" algn="ctr">
              <a:buNone/>
              <a:defRPr sz="19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SUBTITLE</a:t>
            </a:r>
          </a:p>
        </p:txBody>
      </p:sp>
    </p:spTree>
    <p:extLst>
      <p:ext uri="{BB962C8B-B14F-4D97-AF65-F5344CB8AC3E}">
        <p14:creationId xmlns:p14="http://schemas.microsoft.com/office/powerpoint/2010/main" val="367575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 navy">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AC3D73B0-BE03-6FF8-71FD-6BB0220444B4}"/>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a:xfrm>
            <a:off x="11480961" y="6261195"/>
            <a:ext cx="484695" cy="365125"/>
          </a:xfrm>
        </p:spPr>
        <p:txBody>
          <a:bodyPr/>
          <a:lstStyle/>
          <a:p>
            <a:fld id="{DD3F7381-BB30-4F7B-99DA-6CB991B4FAB5}" type="slidenum">
              <a:rPr lang="en-US" smtClean="0"/>
              <a:t>‹#›</a:t>
            </a:fld>
            <a:endParaRPr lang="en-US"/>
          </a:p>
        </p:txBody>
      </p:sp>
      <p:pic>
        <p:nvPicPr>
          <p:cNvPr id="3" name="Imagen 10">
            <a:extLst>
              <a:ext uri="{FF2B5EF4-FFF2-40B4-BE49-F238E27FC236}">
                <a16:creationId xmlns:a16="http://schemas.microsoft.com/office/drawing/2014/main" id="{762707D0-03EC-E0CE-B26F-C8517DB6A8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5777" y="787400"/>
            <a:ext cx="3429889" cy="583810"/>
          </a:xfrm>
          <a:prstGeom prst="rect">
            <a:avLst/>
          </a:prstGeom>
        </p:spPr>
      </p:pic>
      <p:sp>
        <p:nvSpPr>
          <p:cNvPr id="7" name="Título 1">
            <a:extLst>
              <a:ext uri="{FF2B5EF4-FFF2-40B4-BE49-F238E27FC236}">
                <a16:creationId xmlns:a16="http://schemas.microsoft.com/office/drawing/2014/main" id="{3831A695-ABC3-0390-7A61-D81FF6EAC470}"/>
              </a:ext>
            </a:extLst>
          </p:cNvPr>
          <p:cNvSpPr>
            <a:spLocks noGrp="1"/>
          </p:cNvSpPr>
          <p:nvPr>
            <p:ph type="title" hasCustomPrompt="1"/>
          </p:nvPr>
        </p:nvSpPr>
        <p:spPr>
          <a:xfrm>
            <a:off x="685801" y="4611670"/>
            <a:ext cx="6530975" cy="1619681"/>
          </a:xfrm>
        </p:spPr>
        <p:txBody>
          <a:bodyPr anchor="b">
            <a:noAutofit/>
          </a:bodyPr>
          <a:lstStyle>
            <a:lvl1pPr>
              <a:defRPr sz="6000">
                <a:solidFill>
                  <a:srgbClr val="183650"/>
                </a:solidFill>
              </a:defRPr>
            </a:lvl1pPr>
          </a:lstStyle>
          <a:p>
            <a:r>
              <a:rPr lang="es-ES" dirty="0"/>
              <a:t>CLICK TO ADD TITLE</a:t>
            </a:r>
            <a:endParaRPr lang="en-US" dirty="0"/>
          </a:p>
        </p:txBody>
      </p:sp>
    </p:spTree>
    <p:extLst>
      <p:ext uri="{BB962C8B-B14F-4D97-AF65-F5344CB8AC3E}">
        <p14:creationId xmlns:p14="http://schemas.microsoft.com/office/powerpoint/2010/main" val="340745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ackground picture with log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5E35F04-A94A-7402-9E95-8A0EC8BC9350}"/>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7" name="Marcador de texto 2">
            <a:extLst>
              <a:ext uri="{FF2B5EF4-FFF2-40B4-BE49-F238E27FC236}">
                <a16:creationId xmlns:a16="http://schemas.microsoft.com/office/drawing/2014/main" id="{837F021E-C483-4CB4-F1F3-7B8DAAB54211}"/>
              </a:ext>
            </a:extLst>
          </p:cNvPr>
          <p:cNvSpPr>
            <a:spLocks noGrp="1"/>
          </p:cNvSpPr>
          <p:nvPr>
            <p:ph type="body" idx="1" hasCustomPrompt="1"/>
          </p:nvPr>
        </p:nvSpPr>
        <p:spPr>
          <a:xfrm>
            <a:off x="3863975" y="5387726"/>
            <a:ext cx="4464050" cy="538306"/>
          </a:xfrm>
          <a:prstGeom prst="rect">
            <a:avLst/>
          </a:prstGeom>
        </p:spPr>
        <p:txBody>
          <a:bodyPr>
            <a:noAutofit/>
          </a:bodyPr>
          <a:lstStyle>
            <a:lvl1pPr marL="0" indent="0" algn="ctr">
              <a:buNone/>
              <a:defRPr sz="19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SUBTITLE</a:t>
            </a:r>
          </a:p>
        </p:txBody>
      </p:sp>
      <p:pic>
        <p:nvPicPr>
          <p:cNvPr id="8" name="Imagen 10">
            <a:extLst>
              <a:ext uri="{FF2B5EF4-FFF2-40B4-BE49-F238E27FC236}">
                <a16:creationId xmlns:a16="http://schemas.microsoft.com/office/drawing/2014/main" id="{583D1FCF-1130-CF8F-B75B-05F63FDEBE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4400558" y="3140285"/>
            <a:ext cx="3400417" cy="578794"/>
          </a:xfrm>
          <a:prstGeom prst="rect">
            <a:avLst/>
          </a:prstGeom>
        </p:spPr>
      </p:pic>
    </p:spTree>
    <p:extLst>
      <p:ext uri="{BB962C8B-B14F-4D97-AF65-F5344CB8AC3E}">
        <p14:creationId xmlns:p14="http://schemas.microsoft.com/office/powerpoint/2010/main" val="402388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091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 logo white">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FAAE0E-1233-CD7C-7727-28D6BC17B714}"/>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5" name="Picture Placeholder 4">
            <a:extLst>
              <a:ext uri="{FF2B5EF4-FFF2-40B4-BE49-F238E27FC236}">
                <a16:creationId xmlns:a16="http://schemas.microsoft.com/office/drawing/2014/main" id="{DD8AA75B-492C-CEAA-C48F-CA4CD2827576}"/>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2" name="Título 1">
            <a:extLst>
              <a:ext uri="{FF2B5EF4-FFF2-40B4-BE49-F238E27FC236}">
                <a16:creationId xmlns:a16="http://schemas.microsoft.com/office/drawing/2014/main" id="{DB042AD8-1C8E-23C0-5A89-1920DAA7F37C}"/>
              </a:ext>
            </a:extLst>
          </p:cNvPr>
          <p:cNvSpPr>
            <a:spLocks noGrp="1"/>
          </p:cNvSpPr>
          <p:nvPr>
            <p:ph type="title" hasCustomPrompt="1"/>
          </p:nvPr>
        </p:nvSpPr>
        <p:spPr>
          <a:xfrm>
            <a:off x="589856" y="4195744"/>
            <a:ext cx="5485362" cy="2023605"/>
          </a:xfrm>
        </p:spPr>
        <p:txBody>
          <a:bodyPr anchor="b">
            <a:noAutofit/>
          </a:bodyPr>
          <a:lstStyle>
            <a:lvl1pPr>
              <a:defRPr sz="2400">
                <a:solidFill>
                  <a:schemeClr val="bg1"/>
                </a:solidFill>
              </a:defRPr>
            </a:lvl1pPr>
          </a:lstStyle>
          <a:p>
            <a:r>
              <a:rPr lang="es-ES" dirty="0"/>
              <a:t>CLICK TO ADD TITLE</a:t>
            </a:r>
            <a:endParaRPr lang="en-US" dirty="0"/>
          </a:p>
        </p:txBody>
      </p:sp>
      <p:pic>
        <p:nvPicPr>
          <p:cNvPr id="4" name="Imagen 3">
            <a:extLst>
              <a:ext uri="{FF2B5EF4-FFF2-40B4-BE49-F238E27FC236}">
                <a16:creationId xmlns:a16="http://schemas.microsoft.com/office/drawing/2014/main" id="{8FF08FAF-63B0-CEDF-4829-52BED235D86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Tree>
    <p:extLst>
      <p:ext uri="{BB962C8B-B14F-4D97-AF65-F5344CB8AC3E}">
        <p14:creationId xmlns:p14="http://schemas.microsoft.com/office/powerpoint/2010/main" val="311930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 logo navy">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6FAAE0E-1233-CD7C-7727-28D6BC17B714}"/>
              </a:ext>
            </a:extLst>
          </p:cNvPr>
          <p:cNvSpPr>
            <a:spLocks noGrp="1"/>
          </p:cNvSpPr>
          <p:nvPr>
            <p:ph type="sldNum" sz="quarter" idx="10"/>
          </p:nvPr>
        </p:nvSpPr>
        <p:spPr/>
        <p:txBody>
          <a:bodyPr/>
          <a:lstStyle/>
          <a:p>
            <a:fld id="{DD3F7381-BB30-4F7B-99DA-6CB991B4FAB5}" type="slidenum">
              <a:rPr lang="en-US" smtClean="0"/>
              <a:t>‹#›</a:t>
            </a:fld>
            <a:endParaRPr lang="en-US" dirty="0"/>
          </a:p>
        </p:txBody>
      </p:sp>
      <p:sp>
        <p:nvSpPr>
          <p:cNvPr id="5" name="Picture Placeholder 4">
            <a:extLst>
              <a:ext uri="{FF2B5EF4-FFF2-40B4-BE49-F238E27FC236}">
                <a16:creationId xmlns:a16="http://schemas.microsoft.com/office/drawing/2014/main" id="{DD8AA75B-492C-CEAA-C48F-CA4CD2827576}"/>
              </a:ext>
            </a:extLst>
          </p:cNvPr>
          <p:cNvSpPr>
            <a:spLocks noGrp="1"/>
          </p:cNvSpPr>
          <p:nvPr>
            <p:ph type="pic" sz="quarter" idx="14"/>
          </p:nvPr>
        </p:nvSpPr>
        <p:spPr>
          <a:xfrm>
            <a:off x="0" y="12701"/>
            <a:ext cx="12192000"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pic>
        <p:nvPicPr>
          <p:cNvPr id="6" name="Imagen 10">
            <a:extLst>
              <a:ext uri="{FF2B5EF4-FFF2-40B4-BE49-F238E27FC236}">
                <a16:creationId xmlns:a16="http://schemas.microsoft.com/office/drawing/2014/main" id="{CB2C4315-0629-C2C9-BB87-5537C1CBF2D4}"/>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4" name="Título 1">
            <a:extLst>
              <a:ext uri="{FF2B5EF4-FFF2-40B4-BE49-F238E27FC236}">
                <a16:creationId xmlns:a16="http://schemas.microsoft.com/office/drawing/2014/main" id="{D9BB6876-F87A-6ABD-B1F8-120D9C4DA8DF}"/>
              </a:ext>
            </a:extLst>
          </p:cNvPr>
          <p:cNvSpPr>
            <a:spLocks noGrp="1"/>
          </p:cNvSpPr>
          <p:nvPr>
            <p:ph type="title" hasCustomPrompt="1"/>
          </p:nvPr>
        </p:nvSpPr>
        <p:spPr>
          <a:xfrm>
            <a:off x="589856" y="4195744"/>
            <a:ext cx="5485362" cy="2023605"/>
          </a:xfrm>
        </p:spPr>
        <p:txBody>
          <a:bodyPr anchor="b">
            <a:noAutofit/>
          </a:bodyPr>
          <a:lstStyle>
            <a:lvl1pPr>
              <a:defRPr sz="2400">
                <a:solidFill>
                  <a:srgbClr val="183650"/>
                </a:solidFill>
              </a:defRPr>
            </a:lvl1pPr>
          </a:lstStyle>
          <a:p>
            <a:r>
              <a:rPr lang="es-ES" dirty="0"/>
              <a:t>CLICK TO ADD TITLE</a:t>
            </a:r>
            <a:endParaRPr lang="en-US" dirty="0"/>
          </a:p>
        </p:txBody>
      </p:sp>
    </p:spTree>
    <p:extLst>
      <p:ext uri="{BB962C8B-B14F-4D97-AF65-F5344CB8AC3E}">
        <p14:creationId xmlns:p14="http://schemas.microsoft.com/office/powerpoint/2010/main" val="394595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1/2 on left ">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69DAD-26B4-145F-DCA2-986DF5B9081A}"/>
              </a:ext>
            </a:extLst>
          </p:cNvPr>
          <p:cNvSpPr>
            <a:spLocks noGrp="1"/>
          </p:cNvSpPr>
          <p:nvPr>
            <p:ph type="title" hasCustomPrompt="1"/>
          </p:nvPr>
        </p:nvSpPr>
        <p:spPr>
          <a:xfrm>
            <a:off x="6365874"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3DE4791-B970-A879-1D72-DD4526580148}"/>
              </a:ext>
            </a:extLst>
          </p:cNvPr>
          <p:cNvSpPr>
            <a:spLocks noGrp="1"/>
          </p:cNvSpPr>
          <p:nvPr>
            <p:ph type="body" idx="1" hasCustomPrompt="1"/>
          </p:nvPr>
        </p:nvSpPr>
        <p:spPr>
          <a:xfrm>
            <a:off x="6365874"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sp>
        <p:nvSpPr>
          <p:cNvPr id="7" name="Marcador de texto 2">
            <a:extLst>
              <a:ext uri="{FF2B5EF4-FFF2-40B4-BE49-F238E27FC236}">
                <a16:creationId xmlns:a16="http://schemas.microsoft.com/office/drawing/2014/main" id="{583831FB-47F7-8780-CC3B-71451999DE39}"/>
              </a:ext>
            </a:extLst>
          </p:cNvPr>
          <p:cNvSpPr>
            <a:spLocks noGrp="1"/>
          </p:cNvSpPr>
          <p:nvPr>
            <p:ph type="body" idx="13" hasCustomPrompt="1"/>
          </p:nvPr>
        </p:nvSpPr>
        <p:spPr>
          <a:xfrm>
            <a:off x="6365874"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0" y="12701"/>
            <a:ext cx="6095999" cy="6845300"/>
          </a:xfrm>
          <a:prstGeom prst="roundRect">
            <a:avLst>
              <a:gd name="adj" fmla="val 0"/>
            </a:avLst>
          </a:prstGeom>
        </p:spPr>
        <p:txBody>
          <a:bodyPr>
            <a:noAutofit/>
          </a:bodyPr>
          <a:lstStyle>
            <a:lvl1pPr marL="0" indent="0" algn="ctr">
              <a:buNone/>
              <a:defRPr/>
            </a:lvl1pPr>
          </a:lstStyle>
          <a:p>
            <a:endParaRPr lang="en-US" dirty="0"/>
          </a:p>
          <a:p>
            <a:endParaRPr lang="en-US" dirty="0"/>
          </a:p>
          <a:p>
            <a:endParaRPr lang="en-US" dirty="0"/>
          </a:p>
          <a:p>
            <a:endParaRPr lang="en-US" dirty="0"/>
          </a:p>
        </p:txBody>
      </p:sp>
      <p:pic>
        <p:nvPicPr>
          <p:cNvPr id="12" name="Imagen 11">
            <a:extLst>
              <a:ext uri="{FF2B5EF4-FFF2-40B4-BE49-F238E27FC236}">
                <a16:creationId xmlns:a16="http://schemas.microsoft.com/office/drawing/2014/main" id="{76D65608-DC16-8108-FFAA-6599EF0E9030}"/>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1" name="Imagen 10">
            <a:extLst>
              <a:ext uri="{FF2B5EF4-FFF2-40B4-BE49-F238E27FC236}">
                <a16:creationId xmlns:a16="http://schemas.microsoft.com/office/drawing/2014/main" id="{EAFDEF7A-F71D-C043-B492-AA2B8B9A2B4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4" name="Marcador de texto 2">
            <a:extLst>
              <a:ext uri="{FF2B5EF4-FFF2-40B4-BE49-F238E27FC236}">
                <a16:creationId xmlns:a16="http://schemas.microsoft.com/office/drawing/2014/main" id="{810BA82D-F440-47B6-F48C-7A8217BB6962}"/>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45540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1/3 on left">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0" y="12701"/>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pic>
        <p:nvPicPr>
          <p:cNvPr id="17" name="Imagen 16">
            <a:extLst>
              <a:ext uri="{FF2B5EF4-FFF2-40B4-BE49-F238E27FC236}">
                <a16:creationId xmlns:a16="http://schemas.microsoft.com/office/drawing/2014/main" id="{F10760B5-99CA-230D-A520-CEDF526D02FF}"/>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1" name="Imagen 10">
            <a:extLst>
              <a:ext uri="{FF2B5EF4-FFF2-40B4-BE49-F238E27FC236}">
                <a16:creationId xmlns:a16="http://schemas.microsoft.com/office/drawing/2014/main" id="{EAFDEF7A-F71D-C043-B492-AA2B8B9A2B4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2" name="Título 1">
            <a:extLst>
              <a:ext uri="{FF2B5EF4-FFF2-40B4-BE49-F238E27FC236}">
                <a16:creationId xmlns:a16="http://schemas.microsoft.com/office/drawing/2014/main" id="{4F3E8364-C672-A513-A5F7-FEBE8E8C185C}"/>
              </a:ext>
            </a:extLst>
          </p:cNvPr>
          <p:cNvSpPr>
            <a:spLocks noGrp="1"/>
          </p:cNvSpPr>
          <p:nvPr>
            <p:ph type="title" hasCustomPrompt="1"/>
          </p:nvPr>
        </p:nvSpPr>
        <p:spPr>
          <a:xfrm>
            <a:off x="6365874"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4A397E59-1C35-64ED-DEF0-FA39D0FB802B}"/>
              </a:ext>
            </a:extLst>
          </p:cNvPr>
          <p:cNvSpPr>
            <a:spLocks noGrp="1"/>
          </p:cNvSpPr>
          <p:nvPr>
            <p:ph type="body" idx="1" hasCustomPrompt="1"/>
          </p:nvPr>
        </p:nvSpPr>
        <p:spPr>
          <a:xfrm>
            <a:off x="6365874"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C962A04F-7F91-2ECB-E414-C5AF907FDA39}"/>
              </a:ext>
            </a:extLst>
          </p:cNvPr>
          <p:cNvSpPr>
            <a:spLocks noGrp="1"/>
          </p:cNvSpPr>
          <p:nvPr>
            <p:ph type="body" idx="13" hasCustomPrompt="1"/>
          </p:nvPr>
        </p:nvSpPr>
        <p:spPr>
          <a:xfrm>
            <a:off x="6365874"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0" name="Marcador de texto 2">
            <a:extLst>
              <a:ext uri="{FF2B5EF4-FFF2-40B4-BE49-F238E27FC236}">
                <a16:creationId xmlns:a16="http://schemas.microsoft.com/office/drawing/2014/main" id="{F3FEF277-8E90-7469-1F98-3FE8FE362156}"/>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2024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2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6096000" y="12701"/>
            <a:ext cx="6095999"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9" name="Imagen 8">
            <a:extLst>
              <a:ext uri="{FF2B5EF4-FFF2-40B4-BE49-F238E27FC236}">
                <a16:creationId xmlns:a16="http://schemas.microsoft.com/office/drawing/2014/main" id="{190203F3-F9B8-ED29-1B11-BCCA34C3F40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sp>
        <p:nvSpPr>
          <p:cNvPr id="12" name="Marcador de texto 2">
            <a:extLst>
              <a:ext uri="{FF2B5EF4-FFF2-40B4-BE49-F238E27FC236}">
                <a16:creationId xmlns:a16="http://schemas.microsoft.com/office/drawing/2014/main" id="{C3577081-600E-15F2-47F6-FF3376A8F171}"/>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pic>
        <p:nvPicPr>
          <p:cNvPr id="8" name="Imagen 7">
            <a:extLst>
              <a:ext uri="{FF2B5EF4-FFF2-40B4-BE49-F238E27FC236}">
                <a16:creationId xmlns:a16="http://schemas.microsoft.com/office/drawing/2014/main" id="{9A178322-A442-3EA8-F528-A49136DA2D7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
        <p:nvSpPr>
          <p:cNvPr id="10" name="Título 1">
            <a:extLst>
              <a:ext uri="{FF2B5EF4-FFF2-40B4-BE49-F238E27FC236}">
                <a16:creationId xmlns:a16="http://schemas.microsoft.com/office/drawing/2014/main" id="{14E7C85C-4E77-90D2-46CD-08D3DE76DA6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11" name="Marcador de texto 2">
            <a:extLst>
              <a:ext uri="{FF2B5EF4-FFF2-40B4-BE49-F238E27FC236}">
                <a16:creationId xmlns:a16="http://schemas.microsoft.com/office/drawing/2014/main" id="{7E3CEA46-6A17-465F-3E02-6BD66FDE74B0}"/>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3" name="Marcador de texto 2">
            <a:extLst>
              <a:ext uri="{FF2B5EF4-FFF2-40B4-BE49-F238E27FC236}">
                <a16:creationId xmlns:a16="http://schemas.microsoft.com/office/drawing/2014/main" id="{03D2EE22-372F-17D2-E1A9-E20FD4DBBBFA}"/>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Tree>
    <p:extLst>
      <p:ext uri="{BB962C8B-B14F-4D97-AF65-F5344CB8AC3E}">
        <p14:creationId xmlns:p14="http://schemas.microsoft.com/office/powerpoint/2010/main" val="1306428242"/>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1/2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6096000" y="12701"/>
            <a:ext cx="6095999"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9" name="Imagen 8">
            <a:extLst>
              <a:ext uri="{FF2B5EF4-FFF2-40B4-BE49-F238E27FC236}">
                <a16:creationId xmlns:a16="http://schemas.microsoft.com/office/drawing/2014/main" id="{190203F3-F9B8-ED29-1B11-BCCA34C3F406}"/>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4" name="Imagen 10">
            <a:extLst>
              <a:ext uri="{FF2B5EF4-FFF2-40B4-BE49-F238E27FC236}">
                <a16:creationId xmlns:a16="http://schemas.microsoft.com/office/drawing/2014/main" id="{E8B2FCE6-E48C-B7F7-4BF7-D4C6FED0CD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7230"/>
          </a:xfrm>
          <a:prstGeom prst="rect">
            <a:avLst/>
          </a:prstGeom>
        </p:spPr>
      </p:pic>
      <p:sp>
        <p:nvSpPr>
          <p:cNvPr id="13" name="Título 1">
            <a:extLst>
              <a:ext uri="{FF2B5EF4-FFF2-40B4-BE49-F238E27FC236}">
                <a16:creationId xmlns:a16="http://schemas.microsoft.com/office/drawing/2014/main" id="{EFEC22A1-8D71-9FA4-B3E0-6D9B072E6BB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14" name="Marcador de texto 2">
            <a:extLst>
              <a:ext uri="{FF2B5EF4-FFF2-40B4-BE49-F238E27FC236}">
                <a16:creationId xmlns:a16="http://schemas.microsoft.com/office/drawing/2014/main" id="{737E7370-A773-919F-26D4-FD9DBE943F4A}"/>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15" name="Marcador de texto 2">
            <a:extLst>
              <a:ext uri="{FF2B5EF4-FFF2-40B4-BE49-F238E27FC236}">
                <a16:creationId xmlns:a16="http://schemas.microsoft.com/office/drawing/2014/main" id="{3B641733-11D9-280D-B7DE-33FD8B3B77EB}"/>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6" name="Marcador de texto 2">
            <a:extLst>
              <a:ext uri="{FF2B5EF4-FFF2-40B4-BE49-F238E27FC236}">
                <a16:creationId xmlns:a16="http://schemas.microsoft.com/office/drawing/2014/main" id="{2AE72457-3707-0112-A55B-77BC4CF52B1F}"/>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892661322"/>
      </p:ext>
    </p:extLst>
  </p:cSld>
  <p:clrMapOvr>
    <a:masterClrMapping/>
  </p:clrMapOvr>
  <p:extLst>
    <p:ext uri="{DCECCB84-F9BA-43D5-87BE-67443E8EF086}">
      <p15:sldGuideLst xmlns:p15="http://schemas.microsoft.com/office/powerpoint/2012/main">
        <p15:guide id="1" pos="3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1/3 on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28EAA2-B5EB-EB4E-F190-622BA0595456}"/>
              </a:ext>
            </a:extLst>
          </p:cNvPr>
          <p:cNvSpPr>
            <a:spLocks noGrp="1"/>
          </p:cNvSpPr>
          <p:nvPr>
            <p:ph type="pic" sz="quarter" idx="14"/>
          </p:nvPr>
        </p:nvSpPr>
        <p:spPr>
          <a:xfrm>
            <a:off x="8127207" y="12700"/>
            <a:ext cx="4064793" cy="6845300"/>
          </a:xfrm>
          <a:prstGeom prst="roundRect">
            <a:avLst>
              <a:gd name="adj" fmla="val 0"/>
            </a:avLst>
          </a:prstGeom>
        </p:spPr>
        <p:txBody>
          <a:bodyPr/>
          <a:lstStyle>
            <a:lvl1pPr marL="0" indent="0" algn="ctr">
              <a:buNone/>
              <a:defRPr/>
            </a:lvl1pPr>
          </a:lstStyle>
          <a:p>
            <a:endParaRPr lang="en-US" dirty="0"/>
          </a:p>
          <a:p>
            <a:endParaRPr lang="en-US" dirty="0"/>
          </a:p>
          <a:p>
            <a:endParaRPr lang="en-US" dirty="0"/>
          </a:p>
          <a:p>
            <a:endParaRPr lang="en-US" dirty="0"/>
          </a:p>
        </p:txBody>
      </p:sp>
      <p:sp>
        <p:nvSpPr>
          <p:cNvPr id="6" name="Marcador de número de diapositiva 5">
            <a:extLst>
              <a:ext uri="{FF2B5EF4-FFF2-40B4-BE49-F238E27FC236}">
                <a16:creationId xmlns:a16="http://schemas.microsoft.com/office/drawing/2014/main" id="{A4E61932-8D83-9D56-05EB-6F676FEF2126}"/>
              </a:ext>
            </a:extLst>
          </p:cNvPr>
          <p:cNvSpPr>
            <a:spLocks noGrp="1"/>
          </p:cNvSpPr>
          <p:nvPr>
            <p:ph type="sldNum" sz="quarter" idx="12"/>
          </p:nvPr>
        </p:nvSpPr>
        <p:spPr/>
        <p:txBody>
          <a:bodyPr/>
          <a:lstStyle/>
          <a:p>
            <a:fld id="{DD3F7381-BB30-4F7B-99DA-6CB991B4FAB5}" type="slidenum">
              <a:rPr lang="en-US" smtClean="0"/>
              <a:t>‹#›</a:t>
            </a:fld>
            <a:endParaRPr lang="en-US"/>
          </a:p>
        </p:txBody>
      </p:sp>
      <p:pic>
        <p:nvPicPr>
          <p:cNvPr id="12" name="Imagen 11">
            <a:extLst>
              <a:ext uri="{FF2B5EF4-FFF2-40B4-BE49-F238E27FC236}">
                <a16:creationId xmlns:a16="http://schemas.microsoft.com/office/drawing/2014/main" id="{646885E4-CFCB-FE8B-32D9-E3A66AF30D9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697565" y="398488"/>
            <a:ext cx="295564" cy="309564"/>
          </a:xfrm>
          <a:prstGeom prst="rect">
            <a:avLst/>
          </a:prstGeom>
        </p:spPr>
      </p:pic>
      <p:pic>
        <p:nvPicPr>
          <p:cNvPr id="10" name="Imagen 9">
            <a:extLst>
              <a:ext uri="{FF2B5EF4-FFF2-40B4-BE49-F238E27FC236}">
                <a16:creationId xmlns:a16="http://schemas.microsoft.com/office/drawing/2014/main" id="{07F32CB6-87E5-AFBA-67D0-22C6EB5CC74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a:ext>
            </a:extLst>
          </a:blip>
          <a:stretch>
            <a:fillRect/>
          </a:stretch>
        </p:blipFill>
        <p:spPr>
          <a:xfrm>
            <a:off x="9648833" y="405488"/>
            <a:ext cx="1804979" cy="306506"/>
          </a:xfrm>
          <a:prstGeom prst="rect">
            <a:avLst/>
          </a:prstGeom>
        </p:spPr>
      </p:pic>
      <p:sp>
        <p:nvSpPr>
          <p:cNvPr id="2" name="Título 1">
            <a:extLst>
              <a:ext uri="{FF2B5EF4-FFF2-40B4-BE49-F238E27FC236}">
                <a16:creationId xmlns:a16="http://schemas.microsoft.com/office/drawing/2014/main" id="{04D6754E-3180-71EC-7EAA-A236087F3AAE}"/>
              </a:ext>
            </a:extLst>
          </p:cNvPr>
          <p:cNvSpPr>
            <a:spLocks noGrp="1"/>
          </p:cNvSpPr>
          <p:nvPr>
            <p:ph type="title" hasCustomPrompt="1"/>
          </p:nvPr>
        </p:nvSpPr>
        <p:spPr>
          <a:xfrm>
            <a:off x="690565" y="1888188"/>
            <a:ext cx="5087937" cy="397812"/>
          </a:xfrm>
        </p:spPr>
        <p:txBody>
          <a:bodyPr anchor="t">
            <a:noAutofit/>
          </a:bodyPr>
          <a:lstStyle>
            <a:lvl1pPr>
              <a:defRPr sz="2400"/>
            </a:lvl1pPr>
          </a:lstStyle>
          <a:p>
            <a:r>
              <a:rPr lang="es-ES" dirty="0"/>
              <a:t>CLICK TO ADD TITLE</a:t>
            </a:r>
            <a:endParaRPr lang="en-US" dirty="0"/>
          </a:p>
        </p:txBody>
      </p:sp>
      <p:sp>
        <p:nvSpPr>
          <p:cNvPr id="3" name="Marcador de texto 2">
            <a:extLst>
              <a:ext uri="{FF2B5EF4-FFF2-40B4-BE49-F238E27FC236}">
                <a16:creationId xmlns:a16="http://schemas.microsoft.com/office/drawing/2014/main" id="{9DDBA2BD-107C-72F8-DAE2-2DB0FFF65A7A}"/>
              </a:ext>
            </a:extLst>
          </p:cNvPr>
          <p:cNvSpPr>
            <a:spLocks noGrp="1"/>
          </p:cNvSpPr>
          <p:nvPr>
            <p:ph type="body" idx="1" hasCustomPrompt="1"/>
          </p:nvPr>
        </p:nvSpPr>
        <p:spPr>
          <a:xfrm>
            <a:off x="690565" y="2572039"/>
            <a:ext cx="4464050" cy="295852"/>
          </a:xfrm>
          <a:prstGeom prst="rect">
            <a:avLst/>
          </a:prstGeom>
        </p:spPr>
        <p:txBody>
          <a:bodyPr>
            <a:noAutofit/>
          </a:bodyPr>
          <a:lstStyle>
            <a:lvl1pPr marL="0" indent="0">
              <a:buNone/>
              <a:defRPr sz="1270" b="1">
                <a:solidFill>
                  <a:srgbClr val="5BC2E7"/>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subtitle</a:t>
            </a:r>
            <a:endParaRPr lang="es-ES" dirty="0"/>
          </a:p>
        </p:txBody>
      </p:sp>
      <p:sp>
        <p:nvSpPr>
          <p:cNvPr id="7" name="Marcador de texto 2">
            <a:extLst>
              <a:ext uri="{FF2B5EF4-FFF2-40B4-BE49-F238E27FC236}">
                <a16:creationId xmlns:a16="http://schemas.microsoft.com/office/drawing/2014/main" id="{D622CFC5-12D4-3E3D-5200-B5AD5F32AAA5}"/>
              </a:ext>
            </a:extLst>
          </p:cNvPr>
          <p:cNvSpPr>
            <a:spLocks noGrp="1"/>
          </p:cNvSpPr>
          <p:nvPr>
            <p:ph type="body" idx="13" hasCustomPrompt="1"/>
          </p:nvPr>
        </p:nvSpPr>
        <p:spPr>
          <a:xfrm>
            <a:off x="690565" y="3153930"/>
            <a:ext cx="4464050" cy="2691246"/>
          </a:xfrm>
          <a:prstGeom prst="rect">
            <a:avLst/>
          </a:prstGeom>
        </p:spPr>
        <p:txBody>
          <a:bodyPr>
            <a:noAutofit/>
          </a:bodyPr>
          <a:lstStyle>
            <a:lvl1pPr marL="0" indent="0" algn="just">
              <a:buNone/>
              <a:defRPr sz="1130">
                <a:solidFill>
                  <a:srgbClr val="173650"/>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add</a:t>
            </a:r>
            <a:r>
              <a:rPr lang="es-ES" dirty="0"/>
              <a:t> </a:t>
            </a:r>
            <a:r>
              <a:rPr lang="es-ES" dirty="0" err="1"/>
              <a:t>body</a:t>
            </a:r>
            <a:endParaRPr lang="es-ES" dirty="0"/>
          </a:p>
        </p:txBody>
      </p:sp>
      <p:sp>
        <p:nvSpPr>
          <p:cNvPr id="11" name="Marcador de texto 2">
            <a:extLst>
              <a:ext uri="{FF2B5EF4-FFF2-40B4-BE49-F238E27FC236}">
                <a16:creationId xmlns:a16="http://schemas.microsoft.com/office/drawing/2014/main" id="{5B971705-213E-525A-C660-4D05954B01DC}"/>
              </a:ext>
            </a:extLst>
          </p:cNvPr>
          <p:cNvSpPr>
            <a:spLocks noGrp="1"/>
          </p:cNvSpPr>
          <p:nvPr>
            <p:ph type="body" idx="15" hasCustomPrompt="1"/>
          </p:nvPr>
        </p:nvSpPr>
        <p:spPr>
          <a:xfrm>
            <a:off x="602672" y="6113030"/>
            <a:ext cx="4464050" cy="192326"/>
          </a:xfrm>
          <a:prstGeom prst="rect">
            <a:avLst/>
          </a:prstGeom>
        </p:spPr>
        <p:txBody>
          <a:bodyPr>
            <a:noAutofit/>
          </a:bodyPr>
          <a:lstStyle>
            <a:lvl1pPr marL="0" indent="0">
              <a:buNone/>
              <a:defRPr sz="1000" b="1">
                <a:solidFill>
                  <a:srgbClr val="17365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CLICK TO ADD PRESENTATION TITLE</a:t>
            </a:r>
          </a:p>
        </p:txBody>
      </p:sp>
    </p:spTree>
    <p:extLst>
      <p:ext uri="{BB962C8B-B14F-4D97-AF65-F5344CB8AC3E}">
        <p14:creationId xmlns:p14="http://schemas.microsoft.com/office/powerpoint/2010/main" val="345412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87FC4A6-7301-C2D0-4DF4-40E9306F47B1}"/>
              </a:ext>
            </a:extLst>
          </p:cNvPr>
          <p:cNvSpPr>
            <a:spLocks noGrp="1"/>
          </p:cNvSpPr>
          <p:nvPr>
            <p:ph type="title"/>
          </p:nvPr>
        </p:nvSpPr>
        <p:spPr>
          <a:xfrm>
            <a:off x="505863" y="540133"/>
            <a:ext cx="7776673" cy="2023605"/>
          </a:xfrm>
          <a:prstGeom prst="rect">
            <a:avLst/>
          </a:prstGeom>
        </p:spPr>
        <p:txBody>
          <a:bodyPr vert="horz" lIns="91440" tIns="45720" rIns="91440" bIns="45720" rtlCol="0" anchor="ctr">
            <a:noAutofit/>
          </a:bodyPr>
          <a:lstStyle/>
          <a:p>
            <a:r>
              <a:rPr lang="es-ES" dirty="0"/>
              <a:t>CLICK TO MODIFY THE PATTERN TITLE STYLE</a:t>
            </a:r>
            <a:endParaRPr lang="en-US" dirty="0"/>
          </a:p>
        </p:txBody>
      </p:sp>
      <p:sp>
        <p:nvSpPr>
          <p:cNvPr id="6" name="Marcador de número de diapositiva 5">
            <a:extLst>
              <a:ext uri="{FF2B5EF4-FFF2-40B4-BE49-F238E27FC236}">
                <a16:creationId xmlns:a16="http://schemas.microsoft.com/office/drawing/2014/main" id="{5AB136B3-EEF1-22F5-FA19-AB4843F1A979}"/>
              </a:ext>
            </a:extLst>
          </p:cNvPr>
          <p:cNvSpPr>
            <a:spLocks noGrp="1"/>
          </p:cNvSpPr>
          <p:nvPr>
            <p:ph type="sldNum" sz="quarter" idx="4"/>
          </p:nvPr>
        </p:nvSpPr>
        <p:spPr>
          <a:xfrm>
            <a:off x="11566686" y="6346920"/>
            <a:ext cx="4846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F7381-BB30-4F7B-99DA-6CB991B4FAB5}" type="slidenum">
              <a:rPr lang="en-US" smtClean="0"/>
              <a:t>‹#›</a:t>
            </a:fld>
            <a:endParaRPr lang="en-US" dirty="0"/>
          </a:p>
        </p:txBody>
      </p:sp>
    </p:spTree>
    <p:extLst>
      <p:ext uri="{BB962C8B-B14F-4D97-AF65-F5344CB8AC3E}">
        <p14:creationId xmlns:p14="http://schemas.microsoft.com/office/powerpoint/2010/main" val="757955707"/>
      </p:ext>
    </p:extLst>
  </p:cSld>
  <p:clrMap bg1="lt1" tx1="dk1" bg2="lt2" tx2="dk2" accent1="accent1" accent2="accent2" accent3="accent3" accent4="accent4" accent5="accent5" accent6="accent6" hlink="hlink" folHlink="folHlink"/>
  <p:sldLayoutIdLst>
    <p:sldLayoutId id="2147483651" r:id="rId1"/>
    <p:sldLayoutId id="2147483672" r:id="rId2"/>
    <p:sldLayoutId id="2147483661" r:id="rId3"/>
    <p:sldLayoutId id="2147483673" r:id="rId4"/>
    <p:sldLayoutId id="2147483660" r:id="rId5"/>
    <p:sldLayoutId id="2147483663" r:id="rId6"/>
    <p:sldLayoutId id="2147483662" r:id="rId7"/>
    <p:sldLayoutId id="2147483674" r:id="rId8"/>
    <p:sldLayoutId id="2147483664" r:id="rId9"/>
    <p:sldLayoutId id="2147483675" r:id="rId10"/>
    <p:sldLayoutId id="2147483665" r:id="rId11"/>
    <p:sldLayoutId id="2147483666" r:id="rId12"/>
    <p:sldLayoutId id="2147483668" r:id="rId13"/>
    <p:sldLayoutId id="2147483677" r:id="rId14"/>
    <p:sldLayoutId id="2147483669" r:id="rId15"/>
    <p:sldLayoutId id="2147483676" r:id="rId16"/>
    <p:sldLayoutId id="2147483667" r:id="rId17"/>
    <p:sldLayoutId id="2147483649" r:id="rId18"/>
    <p:sldLayoutId id="2147483670" r:id="rId19"/>
    <p:sldLayoutId id="2147483678" r:id="rId20"/>
    <p:sldLayoutId id="2147483671" r:id="rId21"/>
  </p:sldLayoutIdLst>
  <p:txStyles>
    <p:titleStyle>
      <a:lvl1pPr algn="l" defTabSz="914400" rtl="0" eaLnBrk="1" latinLnBrk="0" hangingPunct="1">
        <a:lnSpc>
          <a:spcPct val="90000"/>
        </a:lnSpc>
        <a:spcBef>
          <a:spcPct val="0"/>
        </a:spcBef>
        <a:buNone/>
        <a:defRPr sz="3600" b="1" kern="1200">
          <a:solidFill>
            <a:srgbClr val="173650"/>
          </a:solidFill>
          <a:latin typeface="Montserrat" pitchFamily="2" charset="0"/>
          <a:ea typeface="+mj-ea"/>
          <a:cs typeface="+mj-cs"/>
        </a:defRPr>
      </a:lvl1pPr>
    </p:titleStyle>
    <p:bodyStyle>
      <a:lvl1pPr marL="3429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1pPr>
      <a:lvl2pPr marL="8001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2pPr>
      <a:lvl3pPr marL="1257300" indent="-34290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3pPr>
      <a:lvl4pPr marL="1657350" indent="-28575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4pPr>
      <a:lvl5pPr marL="2114550" indent="-285750" algn="l" defTabSz="914400" rtl="0" eaLnBrk="1" latinLnBrk="0" hangingPunct="1">
        <a:lnSpc>
          <a:spcPct val="100000"/>
        </a:lnSpc>
        <a:spcBef>
          <a:spcPts val="0"/>
        </a:spcBef>
        <a:buFont typeface="Arial" panose="020B0604020202020204" pitchFamily="34" charset="0"/>
        <a:buChar char="•"/>
        <a:defRPr sz="1700" kern="1200">
          <a:solidFill>
            <a:srgbClr val="1736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1.xml"/><Relationship Id="rId5" Type="http://schemas.openxmlformats.org/officeDocument/2006/relationships/hyperlink" Target="http://www.frachtgroup.com/"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 y="0"/>
            <a:ext cx="12192000" cy="6858000"/>
          </a:xfrm>
          <a:custGeom>
            <a:avLst/>
            <a:gdLst/>
            <a:ahLst/>
            <a:cxnLst/>
            <a:rect l="l" t="t" r="r" b="b"/>
            <a:pathLst>
              <a:path w="18288000" h="12176449">
                <a:moveTo>
                  <a:pt x="0" y="0"/>
                </a:moveTo>
                <a:lnTo>
                  <a:pt x="18288000" y="0"/>
                </a:lnTo>
                <a:lnTo>
                  <a:pt x="18288000" y="12176449"/>
                </a:lnTo>
                <a:lnTo>
                  <a:pt x="0" y="12176449"/>
                </a:lnTo>
                <a:lnTo>
                  <a:pt x="0" y="0"/>
                </a:lnTo>
                <a:close/>
              </a:path>
            </a:pathLst>
          </a:custGeom>
          <a:blipFill>
            <a:blip r:embed="rId2" cstate="print">
              <a:extLst>
                <a:ext uri="{28A0092B-C50C-407E-A947-70E740481C1C}">
                  <a14:useLocalDpi xmlns:a14="http://schemas.microsoft.com/office/drawing/2010/main"/>
                </a:ext>
              </a:extLst>
            </a:blip>
            <a:stretch>
              <a:fillRect b="1"/>
            </a:stretch>
          </a:blipFill>
        </p:spPr>
        <p:txBody>
          <a:bodyPr/>
          <a:lstStyle/>
          <a:p>
            <a:endParaRPr lang="en-US" sz="1200"/>
          </a:p>
        </p:txBody>
      </p:sp>
      <p:grpSp>
        <p:nvGrpSpPr>
          <p:cNvPr id="3" name="Group 3"/>
          <p:cNvGrpSpPr>
            <a:grpSpLocks noGrp="1" noUngrp="1" noRot="1" noChangeAspect="1" noMove="1" noResize="1"/>
          </p:cNvGrpSpPr>
          <p:nvPr/>
        </p:nvGrpSpPr>
        <p:grpSpPr>
          <a:xfrm>
            <a:off x="2" y="0"/>
            <a:ext cx="12191998" cy="6858000"/>
            <a:chOff x="0" y="0"/>
            <a:chExt cx="20320000" cy="11430000"/>
          </a:xfrm>
        </p:grpSpPr>
        <p:sp>
          <p:nvSpPr>
            <p:cNvPr id="4" name="Freeform 4"/>
            <p:cNvSpPr>
              <a:spLocks noGrp="1" noRot="1" noMove="1" noResize="1" noEditPoints="1" noAdjustHandles="1" noChangeArrowheads="1" noChangeShapeType="1"/>
            </p:cNvSpPr>
            <p:nvPr/>
          </p:nvSpPr>
          <p:spPr>
            <a:xfrm>
              <a:off x="0" y="0"/>
              <a:ext cx="20320000" cy="11430000"/>
            </a:xfrm>
            <a:custGeom>
              <a:avLst/>
              <a:gdLst/>
              <a:ahLst/>
              <a:cxnLst/>
              <a:rect l="l" t="t" r="r" b="b"/>
              <a:pathLst>
                <a:path w="20320000" h="11430000">
                  <a:moveTo>
                    <a:pt x="0" y="11430000"/>
                  </a:moveTo>
                  <a:lnTo>
                    <a:pt x="20320000" y="11430000"/>
                  </a:lnTo>
                  <a:lnTo>
                    <a:pt x="20320000" y="0"/>
                  </a:lnTo>
                  <a:lnTo>
                    <a:pt x="0" y="0"/>
                  </a:lnTo>
                  <a:close/>
                </a:path>
              </a:pathLst>
            </a:custGeom>
            <a:solidFill>
              <a:srgbClr val="000000">
                <a:alpha val="40000"/>
              </a:srgbClr>
            </a:solidFill>
          </p:spPr>
          <p:txBody>
            <a:bodyPr/>
            <a:lstStyle/>
            <a:p>
              <a:endParaRPr lang="en-US" sz="1200"/>
            </a:p>
          </p:txBody>
        </p:sp>
      </p:grpSp>
      <p:sp>
        <p:nvSpPr>
          <p:cNvPr id="5" name="Freeform 5"/>
          <p:cNvSpPr>
            <a:spLocks noGrp="1" noRot="1" noMove="1" noResize="1" noEditPoints="1" noAdjustHandles="1" noChangeArrowheads="1" noChangeShapeType="1"/>
          </p:cNvSpPr>
          <p:nvPr/>
        </p:nvSpPr>
        <p:spPr>
          <a:xfrm>
            <a:off x="685800" y="685800"/>
            <a:ext cx="3434177" cy="583810"/>
          </a:xfrm>
          <a:custGeom>
            <a:avLst/>
            <a:gdLst/>
            <a:ahLst/>
            <a:cxnLst/>
            <a:rect l="l" t="t" r="r" b="b"/>
            <a:pathLst>
              <a:path w="5151266" h="875715">
                <a:moveTo>
                  <a:pt x="0" y="0"/>
                </a:moveTo>
                <a:lnTo>
                  <a:pt x="5151266" y="0"/>
                </a:lnTo>
                <a:lnTo>
                  <a:pt x="5151266" y="875715"/>
                </a:lnTo>
                <a:lnTo>
                  <a:pt x="0" y="875715"/>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6" name="TextBox 6"/>
          <p:cNvSpPr txBox="1">
            <a:spLocks noGrp="1" noRot="1" noMove="1" noResize="1" noEditPoints="1" noAdjustHandles="1" noChangeArrowheads="1" noChangeShapeType="1"/>
          </p:cNvSpPr>
          <p:nvPr/>
        </p:nvSpPr>
        <p:spPr>
          <a:xfrm>
            <a:off x="685801" y="5394565"/>
            <a:ext cx="11196815" cy="859210"/>
          </a:xfrm>
          <a:prstGeom prst="rect">
            <a:avLst/>
          </a:prstGeom>
        </p:spPr>
        <p:txBody>
          <a:bodyPr lIns="0" tIns="0" rIns="0" bIns="0" rtlCol="0" anchor="t">
            <a:spAutoFit/>
          </a:bodyPr>
          <a:lstStyle/>
          <a:p>
            <a:pPr>
              <a:lnSpc>
                <a:spcPts val="6744"/>
              </a:lnSpc>
            </a:pPr>
            <a:r>
              <a:rPr lang="en-US" sz="6000" b="1" dirty="0">
                <a:solidFill>
                  <a:srgbClr val="FFFFFF"/>
                </a:solidFill>
                <a:latin typeface="Montserrat 2 Bold"/>
                <a:ea typeface="Montserrat 2 Bold"/>
                <a:cs typeface="Montserrat 2 Bold"/>
                <a:sym typeface="Montserrat 2 Bold"/>
              </a:rPr>
              <a:t>ROAD FREIGHT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 y="0"/>
            <a:ext cx="12192000" cy="6858000"/>
          </a:xfrm>
          <a:custGeom>
            <a:avLst/>
            <a:gdLst/>
            <a:ahLst/>
            <a:cxnLst/>
            <a:rect l="l" t="t" r="r" b="b"/>
            <a:pathLst>
              <a:path w="18288000" h="12176449">
                <a:moveTo>
                  <a:pt x="0" y="0"/>
                </a:moveTo>
                <a:lnTo>
                  <a:pt x="18288000" y="0"/>
                </a:lnTo>
                <a:lnTo>
                  <a:pt x="18288000" y="12176449"/>
                </a:lnTo>
                <a:lnTo>
                  <a:pt x="0" y="12176449"/>
                </a:lnTo>
                <a:lnTo>
                  <a:pt x="0" y="0"/>
                </a:lnTo>
                <a:close/>
              </a:path>
            </a:pathLst>
          </a:custGeom>
          <a:blipFill>
            <a:blip r:embed="rId2" cstate="print">
              <a:extLst>
                <a:ext uri="{28A0092B-C50C-407E-A947-70E740481C1C}">
                  <a14:useLocalDpi xmlns:a14="http://schemas.microsoft.com/office/drawing/2010/main"/>
                </a:ext>
              </a:extLst>
            </a:blip>
            <a:stretch>
              <a:fillRect b="1"/>
            </a:stretch>
          </a:blipFill>
        </p:spPr>
        <p:txBody>
          <a:bodyPr/>
          <a:lstStyle/>
          <a:p>
            <a:endParaRPr lang="en-US" sz="1200"/>
          </a:p>
        </p:txBody>
      </p:sp>
      <p:grpSp>
        <p:nvGrpSpPr>
          <p:cNvPr id="3" name="Group 3"/>
          <p:cNvGrpSpPr>
            <a:grpSpLocks noGrp="1" noUngrp="1" noRot="1" noChangeAspect="1" noMove="1" noResize="1"/>
          </p:cNvGrpSpPr>
          <p:nvPr/>
        </p:nvGrpSpPr>
        <p:grpSpPr>
          <a:xfrm>
            <a:off x="-2" y="0"/>
            <a:ext cx="12191998" cy="6858000"/>
            <a:chOff x="0" y="0"/>
            <a:chExt cx="20320000" cy="11430000"/>
          </a:xfrm>
        </p:grpSpPr>
        <p:sp>
          <p:nvSpPr>
            <p:cNvPr id="4" name="Freeform 4"/>
            <p:cNvSpPr>
              <a:spLocks noGrp="1" noRot="1" noMove="1" noResize="1" noEditPoints="1" noAdjustHandles="1" noChangeArrowheads="1" noChangeShapeType="1"/>
            </p:cNvSpPr>
            <p:nvPr/>
          </p:nvSpPr>
          <p:spPr>
            <a:xfrm>
              <a:off x="0" y="0"/>
              <a:ext cx="20320000" cy="11430000"/>
            </a:xfrm>
            <a:custGeom>
              <a:avLst/>
              <a:gdLst/>
              <a:ahLst/>
              <a:cxnLst/>
              <a:rect l="l" t="t" r="r" b="b"/>
              <a:pathLst>
                <a:path w="20320000" h="11430000">
                  <a:moveTo>
                    <a:pt x="0" y="11430000"/>
                  </a:moveTo>
                  <a:lnTo>
                    <a:pt x="20320000" y="11430000"/>
                  </a:lnTo>
                  <a:lnTo>
                    <a:pt x="20320000" y="0"/>
                  </a:lnTo>
                  <a:lnTo>
                    <a:pt x="0" y="0"/>
                  </a:lnTo>
                  <a:close/>
                </a:path>
              </a:pathLst>
            </a:custGeom>
            <a:solidFill>
              <a:srgbClr val="000000">
                <a:alpha val="40000"/>
              </a:srgbClr>
            </a:solidFill>
          </p:spPr>
          <p:txBody>
            <a:bodyPr/>
            <a:lstStyle/>
            <a:p>
              <a:endParaRPr lang="en-US" sz="1200"/>
            </a:p>
          </p:txBody>
        </p:sp>
      </p:grpSp>
      <p:sp>
        <p:nvSpPr>
          <p:cNvPr id="5" name="TextBox 5"/>
          <p:cNvSpPr txBox="1">
            <a:spLocks noGrp="1" noRot="1" noMove="1" noResize="1" noEditPoints="1" noAdjustHandles="1" noChangeArrowheads="1" noChangeShapeType="1"/>
          </p:cNvSpPr>
          <p:nvPr/>
        </p:nvSpPr>
        <p:spPr>
          <a:xfrm>
            <a:off x="685801" y="5831536"/>
            <a:ext cx="11196815" cy="346249"/>
          </a:xfrm>
          <a:prstGeom prst="rect">
            <a:avLst/>
          </a:prstGeom>
        </p:spPr>
        <p:txBody>
          <a:bodyPr lIns="0" tIns="0" rIns="0" bIns="0" rtlCol="0" anchor="t">
            <a:spAutoFit/>
          </a:bodyPr>
          <a:lstStyle/>
          <a:p>
            <a:pPr>
              <a:lnSpc>
                <a:spcPts val="2697"/>
              </a:lnSpc>
            </a:pPr>
            <a:r>
              <a:rPr lang="en-US" sz="2400" b="1">
                <a:solidFill>
                  <a:srgbClr val="FFFFFF"/>
                </a:solidFill>
                <a:latin typeface="Montserrat 2 Bold"/>
                <a:ea typeface="Montserrat 2 Bold"/>
                <a:cs typeface="Montserrat 2 Bold"/>
                <a:sym typeface="Montserrat 2 Bold"/>
              </a:rPr>
              <a:t>ROAD FREIGHT </a:t>
            </a:r>
          </a:p>
        </p:txBody>
      </p:sp>
      <p:sp>
        <p:nvSpPr>
          <p:cNvPr id="6" name="Freeform 6"/>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9700661" y="378859"/>
            <a:ext cx="1805539" cy="306941"/>
          </a:xfrm>
          <a:custGeom>
            <a:avLst/>
            <a:gdLst/>
            <a:ahLst/>
            <a:cxnLst/>
            <a:rect l="l" t="t" r="r" b="b"/>
            <a:pathLst>
              <a:path w="2708308" h="460412">
                <a:moveTo>
                  <a:pt x="0" y="0"/>
                </a:moveTo>
                <a:lnTo>
                  <a:pt x="2708308" y="0"/>
                </a:lnTo>
                <a:lnTo>
                  <a:pt x="2708308" y="460412"/>
                </a:lnTo>
                <a:lnTo>
                  <a:pt x="0" y="460412"/>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3" name="Freeform 3"/>
          <p:cNvSpPr/>
          <p:nvPr/>
        </p:nvSpPr>
        <p:spPr>
          <a:xfrm>
            <a:off x="0" y="0"/>
            <a:ext cx="5842705" cy="6870813"/>
          </a:xfrm>
          <a:custGeom>
            <a:avLst/>
            <a:gdLst/>
            <a:ahLst/>
            <a:cxnLst/>
            <a:rect l="l" t="t" r="r" b="b"/>
            <a:pathLst>
              <a:path w="8764057" h="10306219">
                <a:moveTo>
                  <a:pt x="0" y="0"/>
                </a:moveTo>
                <a:lnTo>
                  <a:pt x="8764057" y="0"/>
                </a:lnTo>
                <a:lnTo>
                  <a:pt x="8764057" y="10306219"/>
                </a:lnTo>
                <a:lnTo>
                  <a:pt x="0" y="10306219"/>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4" name="Group 4"/>
          <p:cNvGrpSpPr>
            <a:grpSpLocks noGrp="1" noUngrp="1" noRot="1" noMove="1" noResize="1"/>
          </p:cNvGrpSpPr>
          <p:nvPr/>
        </p:nvGrpSpPr>
        <p:grpSpPr>
          <a:xfrm>
            <a:off x="-10886" y="10886"/>
            <a:ext cx="5842705" cy="6858000"/>
            <a:chOff x="0" y="0"/>
            <a:chExt cx="2308229" cy="2709333"/>
          </a:xfrm>
        </p:grpSpPr>
        <p:sp>
          <p:nvSpPr>
            <p:cNvPr id="5" name="Freeform 5"/>
            <p:cNvSpPr>
              <a:spLocks noGrp="1" noRot="1" noMove="1" noResize="1" noEditPoints="1" noAdjustHandles="1" noChangeArrowheads="1" noChangeShapeType="1"/>
            </p:cNvSpPr>
            <p:nvPr/>
          </p:nvSpPr>
          <p:spPr>
            <a:xfrm>
              <a:off x="0" y="0"/>
              <a:ext cx="2308229" cy="2709333"/>
            </a:xfrm>
            <a:custGeom>
              <a:avLst/>
              <a:gdLst/>
              <a:ahLst/>
              <a:cxnLst/>
              <a:rect l="l" t="t" r="r" b="b"/>
              <a:pathLst>
                <a:path w="2308229" h="2709333">
                  <a:moveTo>
                    <a:pt x="0" y="0"/>
                  </a:moveTo>
                  <a:lnTo>
                    <a:pt x="2308229" y="0"/>
                  </a:lnTo>
                  <a:lnTo>
                    <a:pt x="2308229" y="2709333"/>
                  </a:lnTo>
                  <a:lnTo>
                    <a:pt x="0" y="2709333"/>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a:p>
          </p:txBody>
        </p:sp>
        <p:sp>
          <p:nvSpPr>
            <p:cNvPr id="6" name="TextBox 6"/>
            <p:cNvSpPr txBox="1">
              <a:spLocks noGrp="1" noRot="1" noMove="1" noResize="1" noEditPoints="1" noAdjustHandles="1" noChangeArrowheads="1" noChangeShapeType="1"/>
            </p:cNvSpPr>
            <p:nvPr/>
          </p:nvSpPr>
          <p:spPr>
            <a:xfrm>
              <a:off x="0" y="-38100"/>
              <a:ext cx="2308229" cy="2747433"/>
            </a:xfrm>
            <a:prstGeom prst="rect">
              <a:avLst/>
            </a:prstGeom>
          </p:spPr>
          <p:txBody>
            <a:bodyPr lIns="33867" tIns="33867" rIns="33867" bIns="33867" rtlCol="0" anchor="ctr"/>
            <a:lstStyle/>
            <a:p>
              <a:pPr algn="ctr">
                <a:lnSpc>
                  <a:spcPts val="1400"/>
                </a:lnSpc>
              </a:pPr>
              <a:endParaRPr sz="1200"/>
            </a:p>
          </p:txBody>
        </p:sp>
      </p:grpSp>
      <p:sp>
        <p:nvSpPr>
          <p:cNvPr id="7" name="TextBox 7"/>
          <p:cNvSpPr txBox="1"/>
          <p:nvPr/>
        </p:nvSpPr>
        <p:spPr>
          <a:xfrm>
            <a:off x="6889846" y="2372121"/>
            <a:ext cx="4298362" cy="3758721"/>
          </a:xfrm>
          <a:prstGeom prst="rect">
            <a:avLst/>
          </a:prstGeom>
        </p:spPr>
        <p:txBody>
          <a:bodyPr lIns="0" tIns="0" rIns="0" bIns="0" rtlCol="0" anchor="t">
            <a:spAutoFit/>
          </a:bodyPr>
          <a:lstStyle/>
          <a:p>
            <a:pPr algn="just">
              <a:lnSpc>
                <a:spcPts val="1405"/>
              </a:lnSpc>
            </a:pPr>
            <a:r>
              <a:rPr lang="en-US" sz="1133" spc="10" dirty="0">
                <a:solidFill>
                  <a:srgbClr val="183650"/>
                </a:solidFill>
                <a:latin typeface="Trebuchet MS"/>
                <a:ea typeface="Trebuchet MS"/>
                <a:cs typeface="Trebuchet MS"/>
                <a:sym typeface="Trebuchet MS"/>
              </a:rPr>
              <a:t>Whether your destination is local, regional, national, cross-border, or international, Fracht knows the way!</a:t>
            </a:r>
          </a:p>
          <a:p>
            <a:pPr algn="just">
              <a:lnSpc>
                <a:spcPts val="1405"/>
              </a:lnSpc>
            </a:pPr>
            <a:endParaRPr lang="en-US" sz="1133" spc="10" dirty="0">
              <a:solidFill>
                <a:srgbClr val="183650"/>
              </a:solidFill>
              <a:latin typeface="Trebuchet MS"/>
              <a:ea typeface="Trebuchet MS"/>
              <a:cs typeface="Trebuchet MS"/>
              <a:sym typeface="Trebuchet MS"/>
            </a:endParaRPr>
          </a:p>
          <a:p>
            <a:pPr algn="just">
              <a:lnSpc>
                <a:spcPts val="1405"/>
              </a:lnSpc>
            </a:pPr>
            <a:r>
              <a:rPr lang="en-US" sz="1133" spc="10" dirty="0">
                <a:solidFill>
                  <a:srgbClr val="183650"/>
                </a:solidFill>
                <a:latin typeface="Trebuchet MS"/>
                <a:ea typeface="Trebuchet MS"/>
                <a:cs typeface="Trebuchet MS"/>
                <a:sym typeface="Trebuchet MS"/>
              </a:rPr>
              <a:t>Fracht ensures the safe and timely delivery of your goods, by road, thanks to a complete range of road freight solutions that allow us to meet the needs of your supply chain:</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National groupage (LTL) and full truckload (FTL) transport.</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Specialized transport (rolling stock, tankers, etc...).</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Cross-border transport.</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Intermodal transport.</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Oversized goods transport.</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Hotshot transport.</a:t>
            </a:r>
          </a:p>
          <a:p>
            <a:pPr>
              <a:lnSpc>
                <a:spcPts val="1405"/>
              </a:lnSpc>
            </a:pPr>
            <a:endParaRPr lang="en-US" sz="1133" spc="10" dirty="0">
              <a:solidFill>
                <a:srgbClr val="183650"/>
              </a:solidFill>
              <a:latin typeface="Trebuchet MS"/>
              <a:ea typeface="Trebuchet MS"/>
              <a:cs typeface="Trebuchet MS"/>
              <a:sym typeface="Trebuchet MS"/>
            </a:endParaRPr>
          </a:p>
          <a:p>
            <a:pPr marL="244698" lvl="1" indent="-122349">
              <a:lnSpc>
                <a:spcPts val="1405"/>
              </a:lnSpc>
              <a:buFont typeface="Arial"/>
              <a:buChar char="•"/>
            </a:pPr>
            <a:r>
              <a:rPr lang="en-US" sz="1133" spc="10" dirty="0">
                <a:solidFill>
                  <a:srgbClr val="183650"/>
                </a:solidFill>
                <a:latin typeface="Trebuchet MS"/>
                <a:ea typeface="Trebuchet MS"/>
                <a:cs typeface="Trebuchet MS"/>
                <a:sym typeface="Trebuchet MS"/>
              </a:rPr>
              <a:t>Hazardous materials transport.</a:t>
            </a:r>
          </a:p>
          <a:p>
            <a:pPr>
              <a:lnSpc>
                <a:spcPts val="1405"/>
              </a:lnSpc>
            </a:pPr>
            <a:endParaRPr lang="en-US" sz="1133" spc="10" dirty="0">
              <a:solidFill>
                <a:srgbClr val="183650"/>
              </a:solidFill>
              <a:latin typeface="Trebuchet MS"/>
              <a:ea typeface="Trebuchet MS"/>
              <a:cs typeface="Trebuchet MS"/>
              <a:sym typeface="Trebuchet MS"/>
            </a:endParaRPr>
          </a:p>
        </p:txBody>
      </p:sp>
      <p:sp>
        <p:nvSpPr>
          <p:cNvPr id="8" name="TextBox 8"/>
          <p:cNvSpPr txBox="1"/>
          <p:nvPr/>
        </p:nvSpPr>
        <p:spPr>
          <a:xfrm>
            <a:off x="6889846" y="1380922"/>
            <a:ext cx="4298362" cy="726866"/>
          </a:xfrm>
          <a:prstGeom prst="rect">
            <a:avLst/>
          </a:prstGeom>
        </p:spPr>
        <p:txBody>
          <a:bodyPr lIns="0" tIns="0" rIns="0" bIns="0" rtlCol="0" anchor="t">
            <a:spAutoFit/>
          </a:bodyPr>
          <a:lstStyle/>
          <a:p>
            <a:pPr>
              <a:lnSpc>
                <a:spcPts val="2880"/>
              </a:lnSpc>
            </a:pPr>
            <a:r>
              <a:rPr lang="en-US" sz="2400" b="1">
                <a:solidFill>
                  <a:srgbClr val="183650"/>
                </a:solidFill>
                <a:latin typeface="Montserrat 2 Bold"/>
                <a:ea typeface="Montserrat 2 Bold"/>
                <a:cs typeface="Montserrat 2 Bold"/>
                <a:sym typeface="Montserrat 2 Bold"/>
              </a:rPr>
              <a:t>THE DRIVING FORCE BEHIND YOUR SUCCESS</a:t>
            </a:r>
          </a:p>
        </p:txBody>
      </p:sp>
      <p:sp>
        <p:nvSpPr>
          <p:cNvPr id="9" name="TextBox 9"/>
          <p:cNvSpPr txBox="1"/>
          <p:nvPr/>
        </p:nvSpPr>
        <p:spPr>
          <a:xfrm>
            <a:off x="11448798" y="6153150"/>
            <a:ext cx="216406" cy="178062"/>
          </a:xfrm>
          <a:prstGeom prst="rect">
            <a:avLst/>
          </a:prstGeom>
        </p:spPr>
        <p:txBody>
          <a:bodyPr wrap="none" lIns="0" tIns="0" rIns="0" bIns="0" rtlCol="0" anchor="t">
            <a:spAutoFit/>
          </a:bodyPr>
          <a:lstStyle/>
          <a:p>
            <a:pPr algn="ctr">
              <a:lnSpc>
                <a:spcPts val="1493"/>
              </a:lnSpc>
              <a:spcBef>
                <a:spcPct val="0"/>
              </a:spcBef>
            </a:pPr>
            <a:r>
              <a:rPr lang="en-US" sz="1066">
                <a:solidFill>
                  <a:srgbClr val="183650"/>
                </a:solidFill>
                <a:latin typeface="Montserrat 1"/>
                <a:ea typeface="Montserrat 1"/>
                <a:cs typeface="Montserrat 1"/>
                <a:sym typeface="Montserrat 1"/>
              </a:rPr>
              <a:t>120</a:t>
            </a:r>
          </a:p>
        </p:txBody>
      </p:sp>
      <p:sp>
        <p:nvSpPr>
          <p:cNvPr id="10" name="TextBox 10"/>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dirty="0">
                <a:solidFill>
                  <a:srgbClr val="FFFFFF"/>
                </a:solidFill>
                <a:latin typeface="Montserrat 2 Bold"/>
                <a:ea typeface="Montserrat 2 Bold"/>
                <a:cs typeface="Montserrat 2 Bold"/>
                <a:sym typeface="Montserrat 2 Bold"/>
              </a:rPr>
              <a:t>ROAD FREIGHT</a:t>
            </a:r>
          </a:p>
        </p:txBody>
      </p:sp>
      <p:sp>
        <p:nvSpPr>
          <p:cNvPr id="11" name="Freeform 11"/>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685800" y="378859"/>
            <a:ext cx="298881" cy="312964"/>
          </a:xfrm>
          <a:custGeom>
            <a:avLst/>
            <a:gdLst/>
            <a:ahLst/>
            <a:cxnLst/>
            <a:rect l="l" t="t" r="r" b="b"/>
            <a:pathLst>
              <a:path w="448321" h="469446">
                <a:moveTo>
                  <a:pt x="0" y="0"/>
                </a:moveTo>
                <a:lnTo>
                  <a:pt x="448321" y="0"/>
                </a:lnTo>
                <a:lnTo>
                  <a:pt x="448321" y="469446"/>
                </a:lnTo>
                <a:lnTo>
                  <a:pt x="0" y="469446"/>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3" name="Freeform 3"/>
          <p:cNvSpPr/>
          <p:nvPr/>
        </p:nvSpPr>
        <p:spPr>
          <a:xfrm>
            <a:off x="7956173" y="0"/>
            <a:ext cx="4235827" cy="6858000"/>
          </a:xfrm>
          <a:custGeom>
            <a:avLst/>
            <a:gdLst/>
            <a:ahLst/>
            <a:cxnLst/>
            <a:rect l="l" t="t" r="r" b="b"/>
            <a:pathLst>
              <a:path w="6353741" h="10287000">
                <a:moveTo>
                  <a:pt x="0" y="0"/>
                </a:moveTo>
                <a:lnTo>
                  <a:pt x="6353741" y="0"/>
                </a:lnTo>
                <a:lnTo>
                  <a:pt x="6353741" y="10287000"/>
                </a:lnTo>
                <a:lnTo>
                  <a:pt x="0" y="10287000"/>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4" name="Freeform 4"/>
          <p:cNvSpPr/>
          <p:nvPr/>
        </p:nvSpPr>
        <p:spPr>
          <a:xfrm>
            <a:off x="6454165" y="-23427"/>
            <a:ext cx="5748721" cy="6881427"/>
          </a:xfrm>
          <a:custGeom>
            <a:avLst/>
            <a:gdLst/>
            <a:ahLst/>
            <a:cxnLst/>
            <a:rect l="l" t="t" r="r" b="b"/>
            <a:pathLst>
              <a:path w="14603473" h="10262519">
                <a:moveTo>
                  <a:pt x="0" y="0"/>
                </a:moveTo>
                <a:lnTo>
                  <a:pt x="14603474" y="0"/>
                </a:lnTo>
                <a:lnTo>
                  <a:pt x="14603474" y="10262520"/>
                </a:lnTo>
                <a:lnTo>
                  <a:pt x="0" y="10262520"/>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5" name="Freeform 5"/>
          <p:cNvSpPr/>
          <p:nvPr/>
        </p:nvSpPr>
        <p:spPr>
          <a:xfrm>
            <a:off x="9738880" y="362531"/>
            <a:ext cx="1767320" cy="300445"/>
          </a:xfrm>
          <a:custGeom>
            <a:avLst/>
            <a:gdLst/>
            <a:ahLst/>
            <a:cxnLst/>
            <a:rect l="l" t="t" r="r" b="b"/>
            <a:pathLst>
              <a:path w="2650980" h="450667">
                <a:moveTo>
                  <a:pt x="0" y="0"/>
                </a:moveTo>
                <a:lnTo>
                  <a:pt x="2650980" y="0"/>
                </a:lnTo>
                <a:lnTo>
                  <a:pt x="2650980" y="450667"/>
                </a:lnTo>
                <a:lnTo>
                  <a:pt x="0" y="450667"/>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6" name="TextBox 6"/>
          <p:cNvSpPr txBox="1"/>
          <p:nvPr/>
        </p:nvSpPr>
        <p:spPr>
          <a:xfrm>
            <a:off x="1083173" y="2281064"/>
            <a:ext cx="5012827" cy="354905"/>
          </a:xfrm>
          <a:prstGeom prst="rect">
            <a:avLst/>
          </a:prstGeom>
        </p:spPr>
        <p:txBody>
          <a:bodyPr lIns="0" tIns="0" rIns="0" bIns="0" rtlCol="0" anchor="t">
            <a:spAutoFit/>
          </a:bodyPr>
          <a:lstStyle/>
          <a:p>
            <a:pPr>
              <a:lnSpc>
                <a:spcPts val="2879"/>
              </a:lnSpc>
            </a:pPr>
            <a:r>
              <a:rPr lang="en-US" sz="2399" b="1">
                <a:solidFill>
                  <a:srgbClr val="183650"/>
                </a:solidFill>
                <a:latin typeface="Montserrat 2 Bold"/>
                <a:ea typeface="Montserrat 2 Bold"/>
                <a:cs typeface="Montserrat 2 Bold"/>
                <a:sym typeface="Montserrat 2 Bold"/>
              </a:rPr>
              <a:t>OPTIMIZE YOUR FREIGHT</a:t>
            </a:r>
          </a:p>
        </p:txBody>
      </p:sp>
      <p:sp>
        <p:nvSpPr>
          <p:cNvPr id="7" name="TextBox 7"/>
          <p:cNvSpPr txBox="1"/>
          <p:nvPr/>
        </p:nvSpPr>
        <p:spPr>
          <a:xfrm>
            <a:off x="1083173" y="3054131"/>
            <a:ext cx="4057899" cy="1783822"/>
          </a:xfrm>
          <a:prstGeom prst="rect">
            <a:avLst/>
          </a:prstGeom>
        </p:spPr>
        <p:txBody>
          <a:bodyPr lIns="0" tIns="0" rIns="0" bIns="0" rtlCol="0" anchor="t">
            <a:spAutoFit/>
          </a:bodyPr>
          <a:lstStyle/>
          <a:p>
            <a:pPr algn="just">
              <a:lnSpc>
                <a:spcPts val="1405"/>
              </a:lnSpc>
              <a:spcBef>
                <a:spcPct val="0"/>
              </a:spcBef>
            </a:pPr>
            <a:r>
              <a:rPr lang="en-US" sz="1133" dirty="0">
                <a:solidFill>
                  <a:srgbClr val="183650"/>
                </a:solidFill>
                <a:latin typeface="Trebuchet MS"/>
                <a:ea typeface="Trebuchet MS"/>
                <a:cs typeface="Trebuchet MS"/>
                <a:sym typeface="Trebuchet MS"/>
              </a:rPr>
              <a:t>Fracht’s over the road solutions not only allow you to transport your goods efficiently and accurately to the destination of your choice, but also optimize your supply chain by balancing speed and cost. </a:t>
            </a:r>
          </a:p>
          <a:p>
            <a:pPr algn="just">
              <a:lnSpc>
                <a:spcPts val="1405"/>
              </a:lnSpc>
              <a:spcBef>
                <a:spcPct val="0"/>
              </a:spcBef>
            </a:pPr>
            <a:endParaRPr lang="en-US" sz="1133" dirty="0">
              <a:solidFill>
                <a:srgbClr val="183650"/>
              </a:solidFill>
              <a:latin typeface="Trebuchet MS"/>
              <a:ea typeface="Trebuchet MS"/>
              <a:cs typeface="Trebuchet MS"/>
              <a:sym typeface="Trebuchet MS"/>
            </a:endParaRPr>
          </a:p>
          <a:p>
            <a:pPr algn="just">
              <a:lnSpc>
                <a:spcPts val="1405"/>
              </a:lnSpc>
              <a:spcBef>
                <a:spcPct val="0"/>
              </a:spcBef>
            </a:pPr>
            <a:r>
              <a:rPr lang="en-US" sz="1133" dirty="0">
                <a:solidFill>
                  <a:srgbClr val="183650"/>
                </a:solidFill>
                <a:latin typeface="Trebuchet MS"/>
                <a:ea typeface="Trebuchet MS"/>
                <a:cs typeface="Trebuchet MS"/>
                <a:sym typeface="Trebuchet MS"/>
              </a:rPr>
              <a:t>With freight cost optimization, professional carrier assessment, comprehensive tracking capabilities, and seamless communication with a single point of contact at Fracht, you can be sure your shipments are in good hands.</a:t>
            </a:r>
          </a:p>
          <a:p>
            <a:pPr algn="just">
              <a:lnSpc>
                <a:spcPts val="1405"/>
              </a:lnSpc>
              <a:spcBef>
                <a:spcPct val="0"/>
              </a:spcBef>
            </a:pPr>
            <a:endParaRPr lang="en-US" sz="1133" dirty="0">
              <a:solidFill>
                <a:srgbClr val="183650"/>
              </a:solidFill>
              <a:latin typeface="Trebuchet MS"/>
              <a:ea typeface="Trebuchet MS"/>
              <a:cs typeface="Trebuchet MS"/>
              <a:sym typeface="Trebuchet MS"/>
            </a:endParaRPr>
          </a:p>
        </p:txBody>
      </p:sp>
      <p:sp>
        <p:nvSpPr>
          <p:cNvPr id="8" name="TextBox 8"/>
          <p:cNvSpPr txBox="1">
            <a:spLocks noGrp="1" noRot="1" noMove="1" noResize="1" noEditPoints="1" noAdjustHandles="1" noChangeArrowheads="1" noChangeShapeType="1"/>
          </p:cNvSpPr>
          <p:nvPr/>
        </p:nvSpPr>
        <p:spPr>
          <a:xfrm>
            <a:off x="685800" y="6146800"/>
            <a:ext cx="4052240" cy="166328"/>
          </a:xfrm>
          <a:prstGeom prst="rect">
            <a:avLst/>
          </a:prstGeom>
        </p:spPr>
        <p:txBody>
          <a:bodyPr lIns="0" tIns="0" rIns="0" bIns="0" rtlCol="0" anchor="t">
            <a:spAutoFit/>
          </a:bodyPr>
          <a:lstStyle/>
          <a:p>
            <a:pPr>
              <a:lnSpc>
                <a:spcPts val="1400"/>
              </a:lnSpc>
            </a:pPr>
            <a:r>
              <a:rPr lang="en-US" sz="1000" b="1" dirty="0">
                <a:solidFill>
                  <a:srgbClr val="183650"/>
                </a:solidFill>
                <a:latin typeface="Montserrat 2 Bold"/>
                <a:ea typeface="Montserrat 2 Bold"/>
                <a:cs typeface="Montserrat 2 Bold"/>
                <a:sym typeface="Montserrat 2 Bold"/>
              </a:rPr>
              <a:t>ROAD FREIGHT</a:t>
            </a:r>
          </a:p>
        </p:txBody>
      </p:sp>
      <p:grpSp>
        <p:nvGrpSpPr>
          <p:cNvPr id="10" name="Group 10"/>
          <p:cNvGrpSpPr>
            <a:grpSpLocks noGrp="1" noUngrp="1" noRot="1" noMove="1" noResize="1"/>
          </p:cNvGrpSpPr>
          <p:nvPr/>
        </p:nvGrpSpPr>
        <p:grpSpPr>
          <a:xfrm>
            <a:off x="6171137" y="-73014"/>
            <a:ext cx="6037281" cy="6954441"/>
            <a:chOff x="0" y="-38100"/>
            <a:chExt cx="2405442" cy="2747433"/>
          </a:xfrm>
        </p:grpSpPr>
        <p:sp>
          <p:nvSpPr>
            <p:cNvPr id="11" name="Freeform 11"/>
            <p:cNvSpPr>
              <a:spLocks noGrp="1" noRot="1" noMove="1" noResize="1" noEditPoints="1" noAdjustHandles="1" noChangeArrowheads="1" noChangeShapeType="1"/>
            </p:cNvSpPr>
            <p:nvPr/>
          </p:nvSpPr>
          <p:spPr>
            <a:xfrm>
              <a:off x="112767" y="-4627"/>
              <a:ext cx="2292675" cy="2709333"/>
            </a:xfrm>
            <a:custGeom>
              <a:avLst/>
              <a:gdLst/>
              <a:ahLst/>
              <a:cxnLst/>
              <a:rect l="l" t="t" r="r" b="b"/>
              <a:pathLst>
                <a:path w="2292675" h="2709333">
                  <a:moveTo>
                    <a:pt x="0" y="0"/>
                  </a:moveTo>
                  <a:lnTo>
                    <a:pt x="2292675" y="0"/>
                  </a:lnTo>
                  <a:lnTo>
                    <a:pt x="2292675" y="2709333"/>
                  </a:lnTo>
                  <a:lnTo>
                    <a:pt x="0" y="2709333"/>
                  </a:lnTo>
                  <a:close/>
                </a:path>
              </a:pathLst>
            </a:custGeom>
            <a:gradFill rotWithShape="1">
              <a:gsLst>
                <a:gs pos="0">
                  <a:srgbClr val="000000">
                    <a:alpha val="0"/>
                  </a:srgbClr>
                </a:gs>
                <a:gs pos="50000">
                  <a:srgbClr val="000000">
                    <a:alpha val="0"/>
                  </a:srgbClr>
                </a:gs>
                <a:gs pos="100000">
                  <a:srgbClr val="000000">
                    <a:alpha val="50000"/>
                  </a:srgbClr>
                </a:gs>
              </a:gsLst>
              <a:lin ang="5400000"/>
            </a:gradFill>
          </p:spPr>
          <p:txBody>
            <a:bodyPr/>
            <a:lstStyle/>
            <a:p>
              <a:endParaRPr lang="en-US" sz="1200" dirty="0"/>
            </a:p>
          </p:txBody>
        </p:sp>
        <p:sp>
          <p:nvSpPr>
            <p:cNvPr id="12" name="TextBox 12"/>
            <p:cNvSpPr txBox="1">
              <a:spLocks noGrp="1" noRot="1" noMove="1" noResize="1" noEditPoints="1" noAdjustHandles="1" noChangeArrowheads="1" noChangeShapeType="1"/>
            </p:cNvSpPr>
            <p:nvPr/>
          </p:nvSpPr>
          <p:spPr>
            <a:xfrm>
              <a:off x="0" y="-38100"/>
              <a:ext cx="2292675" cy="2747433"/>
            </a:xfrm>
            <a:prstGeom prst="rect">
              <a:avLst/>
            </a:prstGeom>
          </p:spPr>
          <p:txBody>
            <a:bodyPr lIns="33867" tIns="33867" rIns="33867" bIns="33867" rtlCol="0" anchor="ctr"/>
            <a:lstStyle/>
            <a:p>
              <a:pPr algn="ctr">
                <a:lnSpc>
                  <a:spcPts val="1400"/>
                </a:lnSpc>
              </a:pPr>
              <a:endParaRPr sz="1200"/>
            </a:p>
          </p:txBody>
        </p:sp>
      </p:grpSp>
      <p:sp>
        <p:nvSpPr>
          <p:cNvPr id="9" name="TextBox 9"/>
          <p:cNvSpPr txBox="1"/>
          <p:nvPr/>
        </p:nvSpPr>
        <p:spPr>
          <a:xfrm>
            <a:off x="11468836" y="6153150"/>
            <a:ext cx="176330" cy="178062"/>
          </a:xfrm>
          <a:prstGeom prst="rect">
            <a:avLst/>
          </a:prstGeom>
        </p:spPr>
        <p:txBody>
          <a:bodyPr wrap="none" lIns="0" tIns="0" rIns="0" bIns="0" rtlCol="0" anchor="t">
            <a:spAutoFit/>
          </a:bodyPr>
          <a:lstStyle/>
          <a:p>
            <a:pPr algn="ctr">
              <a:lnSpc>
                <a:spcPts val="1493"/>
              </a:lnSpc>
              <a:spcBef>
                <a:spcPct val="0"/>
              </a:spcBef>
            </a:pPr>
            <a:r>
              <a:rPr lang="en-US" sz="1066">
                <a:solidFill>
                  <a:srgbClr val="FFFFFF"/>
                </a:solidFill>
                <a:latin typeface="Montserrat 1"/>
                <a:ea typeface="Montserrat 1"/>
                <a:cs typeface="Montserrat 1"/>
                <a:sym typeface="Montserrat 1"/>
              </a:rPr>
              <a:t>121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4" name="Freeform 4"/>
          <p:cNvSpPr>
            <a:spLocks noGrp="1" noRot="1" noMove="1" noResize="1" noEditPoints="1" noAdjustHandles="1" noChangeArrowheads="1" noChangeShapeType="1"/>
          </p:cNvSpPr>
          <p:nvPr/>
        </p:nvSpPr>
        <p:spPr>
          <a:xfrm>
            <a:off x="0" y="-1"/>
            <a:ext cx="12192000" cy="6858001"/>
          </a:xfrm>
          <a:custGeom>
            <a:avLst/>
            <a:gdLst/>
            <a:ahLst/>
            <a:cxnLst/>
            <a:rect l="l" t="t" r="r" b="b"/>
            <a:pathLst>
              <a:path w="20320000" h="11430000">
                <a:moveTo>
                  <a:pt x="0" y="11430000"/>
                </a:moveTo>
                <a:lnTo>
                  <a:pt x="20320000" y="11430000"/>
                </a:lnTo>
                <a:lnTo>
                  <a:pt x="20320000" y="0"/>
                </a:lnTo>
                <a:lnTo>
                  <a:pt x="0" y="0"/>
                </a:lnTo>
                <a:close/>
              </a:path>
            </a:pathLst>
          </a:custGeom>
          <a:solidFill>
            <a:srgbClr val="000000">
              <a:alpha val="57647"/>
            </a:srgbClr>
          </a:solidFill>
        </p:spPr>
        <p:txBody>
          <a:bodyPr/>
          <a:lstStyle/>
          <a:p>
            <a:endParaRPr lang="en-US" sz="1200"/>
          </a:p>
        </p:txBody>
      </p:sp>
      <p:sp>
        <p:nvSpPr>
          <p:cNvPr id="5" name="Freeform 5"/>
          <p:cNvSpPr>
            <a:spLocks noGrp="1" noRot="1" noMove="1" noResize="1" noEditPoints="1" noAdjustHandles="1" noChangeArrowheads="1" noChangeShapeType="1"/>
          </p:cNvSpPr>
          <p:nvPr/>
        </p:nvSpPr>
        <p:spPr>
          <a:xfrm>
            <a:off x="4378912" y="3137095"/>
            <a:ext cx="3434177" cy="583810"/>
          </a:xfrm>
          <a:custGeom>
            <a:avLst/>
            <a:gdLst/>
            <a:ahLst/>
            <a:cxnLst/>
            <a:rect l="l" t="t" r="r" b="b"/>
            <a:pathLst>
              <a:path w="5151266" h="875715">
                <a:moveTo>
                  <a:pt x="0" y="0"/>
                </a:moveTo>
                <a:lnTo>
                  <a:pt x="5151266" y="0"/>
                </a:lnTo>
                <a:lnTo>
                  <a:pt x="5151266" y="875716"/>
                </a:lnTo>
                <a:lnTo>
                  <a:pt x="0" y="875716"/>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sz="1200"/>
          </a:p>
        </p:txBody>
      </p:sp>
      <p:grpSp>
        <p:nvGrpSpPr>
          <p:cNvPr id="6" name="Group 6"/>
          <p:cNvGrpSpPr/>
          <p:nvPr/>
        </p:nvGrpSpPr>
        <p:grpSpPr>
          <a:xfrm>
            <a:off x="5231490" y="5989323"/>
            <a:ext cx="1729021" cy="365755"/>
            <a:chOff x="0" y="0"/>
            <a:chExt cx="3458042" cy="731509"/>
          </a:xfrm>
        </p:grpSpPr>
        <p:sp>
          <p:nvSpPr>
            <p:cNvPr id="7" name="Freeform 7"/>
            <p:cNvSpPr/>
            <p:nvPr/>
          </p:nvSpPr>
          <p:spPr>
            <a:xfrm>
              <a:off x="0" y="0"/>
              <a:ext cx="832311" cy="731509"/>
            </a:xfrm>
            <a:custGeom>
              <a:avLst/>
              <a:gdLst/>
              <a:ahLst/>
              <a:cxnLst/>
              <a:rect l="l" t="t" r="r" b="b"/>
              <a:pathLst>
                <a:path w="832311" h="731509">
                  <a:moveTo>
                    <a:pt x="0" y="0"/>
                  </a:moveTo>
                  <a:lnTo>
                    <a:pt x="832311" y="0"/>
                  </a:lnTo>
                  <a:lnTo>
                    <a:pt x="832311" y="731509"/>
                  </a:lnTo>
                  <a:lnTo>
                    <a:pt x="0" y="731509"/>
                  </a:lnTo>
                  <a:lnTo>
                    <a:pt x="0"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en-US" sz="1200"/>
            </a:p>
          </p:txBody>
        </p:sp>
        <p:sp>
          <p:nvSpPr>
            <p:cNvPr id="8" name="TextBox 8"/>
            <p:cNvSpPr txBox="1"/>
            <p:nvPr/>
          </p:nvSpPr>
          <p:spPr>
            <a:xfrm>
              <a:off x="862146" y="141740"/>
              <a:ext cx="2595896" cy="303672"/>
            </a:xfrm>
            <a:prstGeom prst="rect">
              <a:avLst/>
            </a:prstGeom>
          </p:spPr>
          <p:txBody>
            <a:bodyPr lIns="0" tIns="0" rIns="0" bIns="0" rtlCol="0" anchor="t">
              <a:spAutoFit/>
            </a:bodyPr>
            <a:lstStyle/>
            <a:p>
              <a:pPr>
                <a:lnSpc>
                  <a:spcPts val="1273"/>
                </a:lnSpc>
              </a:pPr>
              <a:r>
                <a:rPr lang="en-US" sz="909" b="1">
                  <a:solidFill>
                    <a:srgbClr val="FFFFFF"/>
                  </a:solidFill>
                  <a:latin typeface="Trebuchet MS Bold"/>
                  <a:ea typeface="Trebuchet MS Bold"/>
                  <a:cs typeface="Trebuchet MS Bold"/>
                  <a:sym typeface="Trebuchet MS Bold"/>
                  <a:hlinkClick r:id="rId5" tooltip="http://www.frachtgroup.com/"/>
                </a:rPr>
                <a:t>www.frachtgroup.com</a:t>
              </a:r>
            </a:p>
          </p:txBody>
        </p:sp>
      </p:grpSp>
      <p:sp>
        <p:nvSpPr>
          <p:cNvPr id="9" name="TextBox 9"/>
          <p:cNvSpPr txBox="1"/>
          <p:nvPr/>
        </p:nvSpPr>
        <p:spPr>
          <a:xfrm>
            <a:off x="3367530" y="5523249"/>
            <a:ext cx="5456942" cy="269304"/>
          </a:xfrm>
          <a:prstGeom prst="rect">
            <a:avLst/>
          </a:prstGeom>
        </p:spPr>
        <p:txBody>
          <a:bodyPr lIns="0" tIns="0" rIns="0" bIns="0" rtlCol="0" anchor="t">
            <a:spAutoFit/>
          </a:bodyPr>
          <a:lstStyle/>
          <a:p>
            <a:pPr algn="ctr">
              <a:lnSpc>
                <a:spcPts val="2128"/>
              </a:lnSpc>
            </a:pPr>
            <a:r>
              <a:rPr lang="en-US" sz="1900" b="1">
                <a:solidFill>
                  <a:srgbClr val="FFFFFF"/>
                </a:solidFill>
                <a:latin typeface="Trebuchet MS Bold"/>
                <a:ea typeface="Trebuchet MS Bold"/>
                <a:cs typeface="Trebuchet MS Bold"/>
                <a:sym typeface="Trebuchet MS Bold"/>
              </a:rPr>
              <a:t>WHAT SOLUTIONS CAN WE PROVIDE FOR YOU?</a:t>
            </a:r>
          </a:p>
        </p:txBody>
      </p:sp>
    </p:spTree>
  </p:cSld>
  <p:clrMapOvr>
    <a:masterClrMapping/>
  </p:clrMapOvr>
</p:sld>
</file>

<file path=ppt/theme/theme1.xml><?xml version="1.0" encoding="utf-8"?>
<a:theme xmlns:a="http://schemas.openxmlformats.org/drawingml/2006/main" name="Tema de Office">
  <a:themeElements>
    <a:clrScheme name="Global designes">
      <a:dk1>
        <a:sysClr val="windowText" lastClr="000000"/>
      </a:dk1>
      <a:lt1>
        <a:sysClr val="window" lastClr="FFFFFF"/>
      </a:lt1>
      <a:dk2>
        <a:srgbClr val="44546A"/>
      </a:dk2>
      <a:lt2>
        <a:srgbClr val="E7E6E6"/>
      </a:lt2>
      <a:accent1>
        <a:srgbClr val="183650"/>
      </a:accent1>
      <a:accent2>
        <a:srgbClr val="5BC2E7"/>
      </a:accent2>
      <a:accent3>
        <a:srgbClr val="A5A5A5"/>
      </a:accent3>
      <a:accent4>
        <a:srgbClr val="FFC000"/>
      </a:accent4>
      <a:accent5>
        <a:srgbClr val="5B9BD5"/>
      </a:accent5>
      <a:accent6>
        <a:srgbClr val="70AD47"/>
      </a:accent6>
      <a:hlink>
        <a:srgbClr val="0563C1"/>
      </a:hlink>
      <a:folHlink>
        <a:srgbClr val="954F72"/>
      </a:folHlink>
    </a:clrScheme>
    <a:fontScheme name="Global">
      <a:majorFont>
        <a:latin typeface="Montserrat"/>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9ca2f9-89eb-4d89-b8bd-cdcbe0f4d80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FDD1D44855AA47B7BD9FB6401D0146" ma:contentTypeVersion="13" ma:contentTypeDescription="Create a new document." ma:contentTypeScope="" ma:versionID="52dbdcb83414ef2456c5240de7bc7b10">
  <xsd:schema xmlns:xsd="http://www.w3.org/2001/XMLSchema" xmlns:xs="http://www.w3.org/2001/XMLSchema" xmlns:p="http://schemas.microsoft.com/office/2006/metadata/properties" xmlns:ns2="059ca2f9-89eb-4d89-b8bd-cdcbe0f4d803" targetNamespace="http://schemas.microsoft.com/office/2006/metadata/properties" ma:root="true" ma:fieldsID="12093472b7252f0f93433997c2f5fa26" ns2:_="">
    <xsd:import namespace="059ca2f9-89eb-4d89-b8bd-cdcbe0f4d803"/>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ca2f9-89eb-4d89-b8bd-cdcbe0f4d80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faf7bdb-6937-4ef3-9837-a0ddb58b82e2"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4FB40-681F-4879-946B-33BB2BF91157}">
  <ds:schemaRefs>
    <ds:schemaRef ds:uri="0e18ae7c-c539-4e6c-9215-7ba6b54e8e21"/>
    <ds:schemaRef ds:uri="http://schemas.microsoft.com/office/2006/documentManagement/types"/>
    <ds:schemaRef ds:uri="http://www.w3.org/XML/1998/namespace"/>
    <ds:schemaRef ds:uri="http://purl.org/dc/terms/"/>
    <ds:schemaRef ds:uri="http://purl.org/dc/elements/1.1/"/>
    <ds:schemaRef ds:uri="11a1ec92-9004-4a9f-ae2a-252e292b0808"/>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9F70784-38D7-4E58-8EEE-6E209D7D0758}">
  <ds:schemaRefs>
    <ds:schemaRef ds:uri="http://schemas.microsoft.com/sharepoint/v3/contenttype/forms"/>
  </ds:schemaRefs>
</ds:datastoreItem>
</file>

<file path=customXml/itemProps3.xml><?xml version="1.0" encoding="utf-8"?>
<ds:datastoreItem xmlns:ds="http://schemas.openxmlformats.org/officeDocument/2006/customXml" ds:itemID="{8B363528-6074-46D9-BD97-74A1145F6170}"/>
</file>

<file path=docProps/app.xml><?xml version="1.0" encoding="utf-8"?>
<Properties xmlns="http://schemas.openxmlformats.org/officeDocument/2006/extended-properties" xmlns:vt="http://schemas.openxmlformats.org/officeDocument/2006/docPropsVTypes">
  <TotalTime>6288</TotalTime>
  <Words>198</Words>
  <Application>Microsoft Macintosh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Trebuchet MS</vt:lpstr>
      <vt:lpstr>Montserrat 1</vt:lpstr>
      <vt:lpstr>Montserrat</vt:lpstr>
      <vt:lpstr>Trebuchet MS Bold</vt:lpstr>
      <vt:lpstr>Aptos</vt:lpstr>
      <vt:lpstr>Montserrat 2 Bold</vt:lpstr>
      <vt:lpstr>Arial</vt:lpstr>
      <vt:lpstr>Tema de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garcia</dc:creator>
  <cp:lastModifiedBy>Luka Van Esbroeck</cp:lastModifiedBy>
  <cp:revision>22</cp:revision>
  <dcterms:created xsi:type="dcterms:W3CDTF">2025-05-23T15:27:03Z</dcterms:created>
  <dcterms:modified xsi:type="dcterms:W3CDTF">2025-06-27T09:04:55Z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0x010100E7FDD1D44855AA47B7BD9FB6401D0146</vt:lpwstr>
  </property>
  <property fmtid="{D5CDD505-2E9C-101B-9397-08002B2CF9AE}" pid="3" name="MediaServiceImageTags">
    <vt:lpwstr/>
  </property>
</Properties>
</file>