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12192000" cy="6858000"/>
  <p:notesSz cx="6858000" cy="9144000"/>
  <p:embeddedFontLs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Montserrat 1" pitchFamily="2" charset="77"/>
      <p:regular r:id="rId24"/>
      <p:bold r:id="rId25"/>
      <p:italic r:id="rId26"/>
      <p:boldItalic r:id="rId27"/>
    </p:embeddedFont>
    <p:embeddedFont>
      <p:font typeface="Montserrat 1 Bold" pitchFamily="2" charset="77"/>
      <p:regular r:id="rId28"/>
      <p:bold r:id="rId29"/>
      <p:italic r:id="rId30"/>
      <p:boldItalic r:id="rId31"/>
    </p:embeddedFont>
    <p:embeddedFont>
      <p:font typeface="Montserrat 2 Bold" pitchFamily="2" charset="77"/>
      <p:regular r:id="rId32"/>
      <p:bold r:id="rId33"/>
      <p:italic r:id="rId34"/>
      <p:boldItalic r:id="rId35"/>
    </p:embeddedFont>
    <p:embeddedFont>
      <p:font typeface="Trebuchet MS" panose="020B0703020202090204" pitchFamily="34" charset="0"/>
      <p:regular r:id="rId36"/>
      <p:bold r:id="rId37"/>
      <p:italic r:id="rId38"/>
      <p:boldItalic r:id="rId39"/>
    </p:embeddedFont>
    <p:embeddedFont>
      <p:font typeface="Trebuchet MS Bold" panose="020B0703020202090204" pitchFamily="34" charset="0"/>
      <p:bold r:id="rId40"/>
      <p:italic r:id="rId41"/>
      <p:boldItalic r:id="rId4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50"/>
    <a:srgbClr val="F3F4F5"/>
    <a:srgbClr val="173650"/>
    <a:srgbClr val="5BC2E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291DA-7427-6341-86CD-37A41C0D32B9}" v="25" dt="2025-06-27T08:50:39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8" autoAdjust="0"/>
    <p:restoredTop sz="95034" autoAdjust="0"/>
  </p:normalViewPr>
  <p:slideViewPr>
    <p:cSldViewPr snapToGrid="0" showGuides="1">
      <p:cViewPr varScale="1">
        <p:scale>
          <a:sx n="107" d="100"/>
          <a:sy n="107" d="100"/>
        </p:scale>
        <p:origin x="1576" y="480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 Van Esbroeck" userId="134fc993-7b81-4a7c-b1f6-6ae1dd5ae1ac" providerId="ADAL" clId="{FA156DF2-5827-A54D-A677-CE7E7C4C74AE}"/>
    <pc:docChg chg="undo custSel addSld delSld modSld modMainMaster">
      <pc:chgData name="Luka Van Esbroeck" userId="134fc993-7b81-4a7c-b1f6-6ae1dd5ae1ac" providerId="ADAL" clId="{FA156DF2-5827-A54D-A677-CE7E7C4C74AE}" dt="2025-06-20T13:10:55.517" v="277" actId="2696"/>
      <pc:docMkLst>
        <pc:docMk/>
      </pc:docMkLst>
      <pc:sldChg chg="addSp delSp modSp mod modClrScheme chgLayout">
        <pc:chgData name="Luka Van Esbroeck" userId="134fc993-7b81-4a7c-b1f6-6ae1dd5ae1ac" providerId="ADAL" clId="{FA156DF2-5827-A54D-A677-CE7E7C4C74AE}" dt="2025-06-20T13:10:32.236" v="275" actId="700"/>
        <pc:sldMkLst>
          <pc:docMk/>
          <pc:sldMk cId="0" sldId="278"/>
        </pc:sldMkLst>
      </pc:sldChg>
      <pc:sldChg chg="new del">
        <pc:chgData name="Luka Van Esbroeck" userId="134fc993-7b81-4a7c-b1f6-6ae1dd5ae1ac" providerId="ADAL" clId="{FA156DF2-5827-A54D-A677-CE7E7C4C74AE}" dt="2025-06-20T13:10:55.517" v="277" actId="2696"/>
        <pc:sldMkLst>
          <pc:docMk/>
          <pc:sldMk cId="3913008121" sldId="400"/>
        </pc:sldMkLst>
      </pc:sldChg>
      <pc:sldMasterChg chg="modSp modSldLayout">
        <pc:chgData name="Luka Van Esbroeck" userId="134fc993-7b81-4a7c-b1f6-6ae1dd5ae1ac" providerId="ADAL" clId="{FA156DF2-5827-A54D-A677-CE7E7C4C74AE}" dt="2025-06-20T13:10:00.383" v="261" actId="207"/>
        <pc:sldMasterMkLst>
          <pc:docMk/>
          <pc:sldMasterMk cId="757955707" sldId="2147483648"/>
        </pc:sldMasterMkLst>
        <pc:spChg chg="mod">
          <ac:chgData name="Luka Van Esbroeck" userId="134fc993-7b81-4a7c-b1f6-6ae1dd5ae1ac" providerId="ADAL" clId="{FA156DF2-5827-A54D-A677-CE7E7C4C74AE}" dt="2025-06-20T13:07:04.023" v="210"/>
          <ac:spMkLst>
            <pc:docMk/>
            <pc:sldMasterMk cId="757955707" sldId="2147483648"/>
            <ac:spMk id="2" creationId="{487FC4A6-7301-C2D0-4DF4-40E9306F47B1}"/>
          </ac:spMkLst>
        </pc:spChg>
        <pc:sldLayoutChg chg="addSp delSp modSp mod">
          <pc:chgData name="Luka Van Esbroeck" userId="134fc993-7b81-4a7c-b1f6-6ae1dd5ae1ac" providerId="ADAL" clId="{FA156DF2-5827-A54D-A677-CE7E7C4C74AE}" dt="2025-06-20T12:57:59.693" v="150"/>
          <pc:sldLayoutMkLst>
            <pc:docMk/>
            <pc:sldMasterMk cId="757955707" sldId="2147483648"/>
            <pc:sldLayoutMk cId="674430202" sldId="2147483649"/>
          </pc:sldLayoutMkLst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5" creationId="{D10A7C98-893C-1176-46CA-3DA053A90F80}"/>
            </ac:spMkLst>
          </pc:spChg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7" creationId="{A73722D1-7472-EC5A-028C-082AC6F6976E}"/>
            </ac:spMkLst>
          </pc:spChg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8" creationId="{4C18FAFC-A3A1-49B0-E1AB-D6DA1C4601A8}"/>
            </ac:spMkLst>
          </pc:spChg>
          <pc:spChg chg="add mod">
            <ac:chgData name="Luka Van Esbroeck" userId="134fc993-7b81-4a7c-b1f6-6ae1dd5ae1ac" providerId="ADAL" clId="{FA156DF2-5827-A54D-A677-CE7E7C4C74AE}" dt="2025-06-20T12:57:59.693" v="150"/>
            <ac:spMkLst>
              <pc:docMk/>
              <pc:sldMasterMk cId="757955707" sldId="2147483648"/>
              <pc:sldLayoutMk cId="674430202" sldId="2147483649"/>
              <ac:spMk id="9" creationId="{79BB332C-F51E-87D4-C073-5EA9CE39EF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9:45.831" v="258" actId="478"/>
          <pc:sldLayoutMkLst>
            <pc:docMk/>
            <pc:sldMasterMk cId="757955707" sldId="2147483648"/>
            <pc:sldLayoutMk cId="3392221097" sldId="2147483651"/>
          </pc:sldLayoutMkLst>
          <pc:spChg chg="mod">
            <ac:chgData name="Luka Van Esbroeck" userId="134fc993-7b81-4a7c-b1f6-6ae1dd5ae1ac" providerId="ADAL" clId="{FA156DF2-5827-A54D-A677-CE7E7C4C74AE}" dt="2025-06-20T13:09:40.460" v="257" actId="1036"/>
            <ac:spMkLst>
              <pc:docMk/>
              <pc:sldMasterMk cId="757955707" sldId="2147483648"/>
              <pc:sldLayoutMk cId="3392221097" sldId="2147483651"/>
              <ac:spMk id="2" creationId="{05C69DAD-26B4-145F-DCA2-986DF5B9081A}"/>
            </ac:spMkLst>
          </pc:spChg>
          <pc:spChg chg="add mod">
            <ac:chgData name="Luka Van Esbroeck" userId="134fc993-7b81-4a7c-b1f6-6ae1dd5ae1ac" providerId="ADAL" clId="{FA156DF2-5827-A54D-A677-CE7E7C4C74AE}" dt="2025-06-20T13:02:48.194" v="171"/>
            <ac:spMkLst>
              <pc:docMk/>
              <pc:sldMasterMk cId="757955707" sldId="2147483648"/>
              <pc:sldLayoutMk cId="3392221097" sldId="2147483651"/>
              <ac:spMk id="4" creationId="{8A4B07A1-2FC5-02E7-F223-128711D3C727}"/>
            </ac:spMkLst>
          </pc:spChg>
          <pc:spChg chg="mod">
            <ac:chgData name="Luka Van Esbroeck" userId="134fc993-7b81-4a7c-b1f6-6ae1dd5ae1ac" providerId="ADAL" clId="{FA156DF2-5827-A54D-A677-CE7E7C4C74AE}" dt="2025-06-20T13:02:08.274" v="159" actId="1076"/>
            <ac:spMkLst>
              <pc:docMk/>
              <pc:sldMasterMk cId="757955707" sldId="2147483648"/>
              <pc:sldLayoutMk cId="3392221097" sldId="2147483651"/>
              <ac:spMk id="12" creationId="{AC3D73B0-BE03-6FF8-71FD-6BB0220444B4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0:02.356" v="152"/>
          <pc:sldLayoutMkLst>
            <pc:docMk/>
            <pc:sldMasterMk cId="757955707" sldId="2147483648"/>
            <pc:sldLayoutMk cId="455406656" sldId="2147483660"/>
          </pc:sldLayoutMkLst>
          <pc:spChg chg="mod">
            <ac:chgData name="Luka Van Esbroeck" userId="134fc993-7b81-4a7c-b1f6-6ae1dd5ae1ac" providerId="ADAL" clId="{FA156DF2-5827-A54D-A677-CE7E7C4C74AE}" dt="2025-06-20T12:49:18.769" v="6" actId="14100"/>
            <ac:spMkLst>
              <pc:docMk/>
              <pc:sldMasterMk cId="757955707" sldId="2147483648"/>
              <pc:sldLayoutMk cId="455406656" sldId="2147483660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49:15.111" v="5" actId="14100"/>
            <ac:spMkLst>
              <pc:docMk/>
              <pc:sldMasterMk cId="757955707" sldId="2147483648"/>
              <pc:sldLayoutMk cId="455406656" sldId="2147483660"/>
              <ac:spMk id="3" creationId="{93DE4791-B970-A879-1D72-DD4526580148}"/>
            </ac:spMkLst>
          </pc:spChg>
          <pc:spChg chg="add mod">
            <ac:chgData name="Luka Van Esbroeck" userId="134fc993-7b81-4a7c-b1f6-6ae1dd5ae1ac" providerId="ADAL" clId="{FA156DF2-5827-A54D-A677-CE7E7C4C74AE}" dt="2025-06-20T13:00:02.356" v="152"/>
            <ac:spMkLst>
              <pc:docMk/>
              <pc:sldMasterMk cId="757955707" sldId="2147483648"/>
              <pc:sldLayoutMk cId="455406656" sldId="2147483660"/>
              <ac:spMk id="4" creationId="{810BA82D-F440-47B6-F48C-7A8217BB6962}"/>
            </ac:spMkLst>
          </pc:spChg>
          <pc:spChg chg="mod">
            <ac:chgData name="Luka Van Esbroeck" userId="134fc993-7b81-4a7c-b1f6-6ae1dd5ae1ac" providerId="ADAL" clId="{FA156DF2-5827-A54D-A677-CE7E7C4C74AE}" dt="2025-06-20T12:49:21.894" v="7" actId="1076"/>
            <ac:spMkLst>
              <pc:docMk/>
              <pc:sldMasterMk cId="757955707" sldId="2147483648"/>
              <pc:sldLayoutMk cId="455406656" sldId="2147483660"/>
              <ac:spMk id="7" creationId="{583831FB-47F7-8780-CC3B-71451999DE3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5:47.109" v="205" actId="478"/>
          <pc:sldLayoutMkLst>
            <pc:docMk/>
            <pc:sldMasterMk cId="757955707" sldId="2147483648"/>
            <pc:sldLayoutMk cId="3119303182" sldId="2147483661"/>
          </pc:sldLayoutMkLst>
          <pc:spChg chg="mod">
            <ac:chgData name="Luka Van Esbroeck" userId="134fc993-7b81-4a7c-b1f6-6ae1dd5ae1ac" providerId="ADAL" clId="{FA156DF2-5827-A54D-A677-CE7E7C4C74AE}" dt="2025-06-20T13:05:40.541" v="202" actId="1037"/>
            <ac:spMkLst>
              <pc:docMk/>
              <pc:sldMasterMk cId="757955707" sldId="2147483648"/>
              <pc:sldLayoutMk cId="3119303182" sldId="2147483661"/>
              <ac:spMk id="2" creationId="{DB042AD8-1C8E-23C0-5A89-1920DAA7F37C}"/>
            </ac:spMkLst>
          </pc:spChg>
          <pc:spChg chg="mod">
            <ac:chgData name="Luka Van Esbroeck" userId="134fc993-7b81-4a7c-b1f6-6ae1dd5ae1ac" providerId="ADAL" clId="{FA156DF2-5827-A54D-A677-CE7E7C4C74AE}" dt="2025-06-20T13:05:44.407" v="204" actId="1076"/>
            <ac:spMkLst>
              <pc:docMk/>
              <pc:sldMasterMk cId="757955707" sldId="2147483648"/>
              <pc:sldLayoutMk cId="3119303182" sldId="2147483661"/>
              <ac:spMk id="5" creationId="{DD8AA75B-492C-CEAA-C48F-CA4CD2827576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6:34.906" v="125" actId="478"/>
          <pc:sldLayoutMkLst>
            <pc:docMk/>
            <pc:sldMasterMk cId="757955707" sldId="2147483648"/>
            <pc:sldLayoutMk cId="1306428242" sldId="2147483662"/>
          </pc:sldLayoutMkLst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0" creationId="{14E7C85C-4E77-90D2-46CD-08D3DE76DA6E}"/>
            </ac:spMkLst>
          </pc:spChg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1" creationId="{7E3CEA46-6A17-465F-3E02-6BD66FDE74B0}"/>
            </ac:spMkLst>
          </pc:spChg>
          <pc:spChg chg="add del mod">
            <ac:chgData name="Luka Van Esbroeck" userId="134fc993-7b81-4a7c-b1f6-6ae1dd5ae1ac" providerId="ADAL" clId="{FA156DF2-5827-A54D-A677-CE7E7C4C74AE}" dt="2025-06-20T12:56:29.553" v="123" actId="1037"/>
            <ac:spMkLst>
              <pc:docMk/>
              <pc:sldMasterMk cId="757955707" sldId="2147483648"/>
              <pc:sldLayoutMk cId="1306428242" sldId="2147483662"/>
              <ac:spMk id="12" creationId="{C3577081-600E-15F2-47F6-FF3376A8F171}"/>
            </ac:spMkLst>
          </pc:spChg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3" creationId="{03D2EE22-372F-17D2-E1A9-E20FD4DBBBFA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6:55.623" v="127"/>
          <pc:sldLayoutMkLst>
            <pc:docMk/>
            <pc:sldMasterMk cId="757955707" sldId="2147483648"/>
            <pc:sldLayoutMk cId="202475471" sldId="2147483663"/>
          </pc:sldLayoutMkLst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2" creationId="{4F3E8364-C672-A513-A5F7-FEBE8E8C185C}"/>
            </ac:spMkLst>
          </pc:spChg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3" creationId="{4A397E59-1C35-64ED-DEF0-FA39D0FB802B}"/>
            </ac:spMkLst>
          </pc:spChg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7" creationId="{C962A04F-7F91-2ECB-E414-C5AF907FDA39}"/>
            </ac:spMkLst>
          </pc:spChg>
          <pc:spChg chg="add mod">
            <ac:chgData name="Luka Van Esbroeck" userId="134fc993-7b81-4a7c-b1f6-6ae1dd5ae1ac" providerId="ADAL" clId="{FA156DF2-5827-A54D-A677-CE7E7C4C74AE}" dt="2025-06-20T12:56:55.623" v="127"/>
            <ac:spMkLst>
              <pc:docMk/>
              <pc:sldMasterMk cId="757955707" sldId="2147483648"/>
              <pc:sldLayoutMk cId="202475471" sldId="2147483663"/>
              <ac:spMk id="10" creationId="{F3FEF277-8E90-7469-1F98-3FE8FE362156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07.925" v="131"/>
          <pc:sldLayoutMkLst>
            <pc:docMk/>
            <pc:sldMasterMk cId="757955707" sldId="2147483648"/>
            <pc:sldLayoutMk cId="3454120388" sldId="2147483664"/>
          </pc:sldLayoutMkLst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2" creationId="{04D6754E-3180-71EC-7EAA-A236087F3AAE}"/>
            </ac:spMkLst>
          </pc:spChg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3" creationId="{9DDBA2BD-107C-72F8-DAE2-2DB0FFF65A7A}"/>
            </ac:spMkLst>
          </pc:spChg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7" creationId="{D622CFC5-12D4-3E3D-5200-B5AD5F32AAA5}"/>
            </ac:spMkLst>
          </pc:spChg>
          <pc:spChg chg="add mod">
            <ac:chgData name="Luka Van Esbroeck" userId="134fc993-7b81-4a7c-b1f6-6ae1dd5ae1ac" providerId="ADAL" clId="{FA156DF2-5827-A54D-A677-CE7E7C4C74AE}" dt="2025-06-20T12:57:07.925" v="131"/>
            <ac:spMkLst>
              <pc:docMk/>
              <pc:sldMasterMk cId="757955707" sldId="2147483648"/>
              <pc:sldLayoutMk cId="3454120388" sldId="2147483664"/>
              <ac:spMk id="11" creationId="{5B971705-213E-525A-C660-4D05954B01DC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18.614" v="135"/>
          <pc:sldLayoutMkLst>
            <pc:docMk/>
            <pc:sldMasterMk cId="757955707" sldId="2147483648"/>
            <pc:sldLayoutMk cId="1877889258" sldId="2147483665"/>
          </pc:sldLayoutMkLst>
          <pc:spChg chg="mod">
            <ac:chgData name="Luka Van Esbroeck" userId="134fc993-7b81-4a7c-b1f6-6ae1dd5ae1ac" providerId="ADAL" clId="{FA156DF2-5827-A54D-A677-CE7E7C4C74AE}" dt="2025-06-20T12:51:10.853" v="27" actId="14100"/>
            <ac:spMkLst>
              <pc:docMk/>
              <pc:sldMasterMk cId="757955707" sldId="2147483648"/>
              <pc:sldLayoutMk cId="1877889258" sldId="2147483665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51:20.123" v="30" actId="1076"/>
            <ac:spMkLst>
              <pc:docMk/>
              <pc:sldMasterMk cId="757955707" sldId="2147483648"/>
              <pc:sldLayoutMk cId="1877889258" sldId="2147483665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FA156DF2-5827-A54D-A677-CE7E7C4C74AE}" dt="2025-06-20T12:51:23.225" v="31" actId="14100"/>
            <ac:spMkLst>
              <pc:docMk/>
              <pc:sldMasterMk cId="757955707" sldId="2147483648"/>
              <pc:sldLayoutMk cId="1877889258" sldId="2147483665"/>
              <ac:spMk id="7" creationId="{583831FB-47F7-8780-CC3B-71451999DE39}"/>
            </ac:spMkLst>
          </pc:spChg>
          <pc:spChg chg="add mod">
            <ac:chgData name="Luka Van Esbroeck" userId="134fc993-7b81-4a7c-b1f6-6ae1dd5ae1ac" providerId="ADAL" clId="{FA156DF2-5827-A54D-A677-CE7E7C4C74AE}" dt="2025-06-20T12:57:18.614" v="135"/>
            <ac:spMkLst>
              <pc:docMk/>
              <pc:sldMasterMk cId="757955707" sldId="2147483648"/>
              <pc:sldLayoutMk cId="1877889258" sldId="2147483665"/>
              <ac:spMk id="9" creationId="{526C7923-04C8-1B24-DB37-EDF84D68123C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23.787" v="137"/>
          <pc:sldLayoutMkLst>
            <pc:docMk/>
            <pc:sldMasterMk cId="757955707" sldId="2147483648"/>
            <pc:sldLayoutMk cId="2269128758" sldId="2147483666"/>
          </pc:sldLayoutMkLst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0" creationId="{E1AAD30A-3D28-00EA-F471-8BD5A0A40DB8}"/>
            </ac:spMkLst>
          </pc:spChg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1" creationId="{46B90BB4-F3F5-31A5-E123-67382E6F050B}"/>
            </ac:spMkLst>
          </pc:spChg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2" creationId="{9C25EE3A-02FD-3B66-6FD4-EED1D2E1DB3E}"/>
            </ac:spMkLst>
          </pc:spChg>
          <pc:spChg chg="add mod">
            <ac:chgData name="Luka Van Esbroeck" userId="134fc993-7b81-4a7c-b1f6-6ae1dd5ae1ac" providerId="ADAL" clId="{FA156DF2-5827-A54D-A677-CE7E7C4C74AE}" dt="2025-06-20T12:57:23.787" v="137"/>
            <ac:spMkLst>
              <pc:docMk/>
              <pc:sldMasterMk cId="757955707" sldId="2147483648"/>
              <pc:sldLayoutMk cId="2269128758" sldId="2147483666"/>
              <ac:spMk id="13" creationId="{7D7BE1B7-9430-DAE8-48E7-8DDAA94E9398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54.592" v="148"/>
          <pc:sldLayoutMkLst>
            <pc:docMk/>
            <pc:sldMasterMk cId="757955707" sldId="2147483648"/>
            <pc:sldLayoutMk cId="1202890010" sldId="2147483667"/>
          </pc:sldLayoutMkLst>
          <pc:spChg chg="mod">
            <ac:chgData name="Luka Van Esbroeck" userId="134fc993-7b81-4a7c-b1f6-6ae1dd5ae1ac" providerId="ADAL" clId="{FA156DF2-5827-A54D-A677-CE7E7C4C74AE}" dt="2025-06-20T12:53:07.348" v="63" actId="14100"/>
            <ac:spMkLst>
              <pc:docMk/>
              <pc:sldMasterMk cId="757955707" sldId="2147483648"/>
              <pc:sldLayoutMk cId="1202890010" sldId="2147483667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53:18.683" v="66" actId="14100"/>
            <ac:spMkLst>
              <pc:docMk/>
              <pc:sldMasterMk cId="757955707" sldId="2147483648"/>
              <pc:sldLayoutMk cId="1202890010" sldId="2147483667"/>
              <ac:spMk id="3" creationId="{93DE4791-B970-A879-1D72-DD4526580148}"/>
            </ac:spMkLst>
          </pc:spChg>
          <pc:spChg chg="add mod">
            <ac:chgData name="Luka Van Esbroeck" userId="134fc993-7b81-4a7c-b1f6-6ae1dd5ae1ac" providerId="ADAL" clId="{FA156DF2-5827-A54D-A677-CE7E7C4C74AE}" dt="2025-06-20T12:57:54.592" v="148"/>
            <ac:spMkLst>
              <pc:docMk/>
              <pc:sldMasterMk cId="757955707" sldId="2147483648"/>
              <pc:sldLayoutMk cId="1202890010" sldId="2147483667"/>
              <ac:spMk id="4" creationId="{F8FC5D74-7D0D-761C-1539-296F9C752F47}"/>
            </ac:spMkLst>
          </pc:spChg>
          <pc:spChg chg="mod">
            <ac:chgData name="Luka Van Esbroeck" userId="134fc993-7b81-4a7c-b1f6-6ae1dd5ae1ac" providerId="ADAL" clId="{FA156DF2-5827-A54D-A677-CE7E7C4C74AE}" dt="2025-06-20T12:53:25.731" v="68" actId="1076"/>
            <ac:spMkLst>
              <pc:docMk/>
              <pc:sldMasterMk cId="757955707" sldId="2147483648"/>
              <pc:sldLayoutMk cId="1202890010" sldId="2147483667"/>
              <ac:spMk id="7" creationId="{583831FB-47F7-8780-CC3B-71451999DE3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30.620" v="139"/>
          <pc:sldLayoutMkLst>
            <pc:docMk/>
            <pc:sldMasterMk cId="757955707" sldId="2147483648"/>
            <pc:sldLayoutMk cId="626550864" sldId="2147483668"/>
          </pc:sldLayoutMkLst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4" creationId="{40BB958D-766E-CFCA-F125-74E0C4C7860A}"/>
            </ac:spMkLst>
          </pc:spChg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10" creationId="{C46FC6C0-6720-92F1-5D46-2C5D6712AC10}"/>
            </ac:spMkLst>
          </pc:spChg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12" creationId="{F1302053-18F3-C1F4-FFEF-D2AD2CC439A5}"/>
            </ac:spMkLst>
          </pc:spChg>
          <pc:spChg chg="add mod">
            <ac:chgData name="Luka Van Esbroeck" userId="134fc993-7b81-4a7c-b1f6-6ae1dd5ae1ac" providerId="ADAL" clId="{FA156DF2-5827-A54D-A677-CE7E7C4C74AE}" dt="2025-06-20T12:57:30.620" v="139"/>
            <ac:spMkLst>
              <pc:docMk/>
              <pc:sldMasterMk cId="757955707" sldId="2147483648"/>
              <pc:sldLayoutMk cId="626550864" sldId="2147483668"/>
              <ac:spMk id="13" creationId="{3A3D6BC1-3B6E-DE15-7E6A-7C9D651A77F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41.393" v="143"/>
          <pc:sldLayoutMkLst>
            <pc:docMk/>
            <pc:sldMasterMk cId="757955707" sldId="2147483648"/>
            <pc:sldLayoutMk cId="1131357290" sldId="2147483669"/>
          </pc:sldLayoutMkLst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2" creationId="{2214A130-3856-C6F0-80DA-5FDEFD700C7F}"/>
            </ac:spMkLst>
          </pc:spChg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3" creationId="{1BD24EFB-7EEC-5334-1BA6-D360A387EACC}"/>
            </ac:spMkLst>
          </pc:spChg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4" creationId="{0F9328F4-FEFD-74F4-CE92-45BAFED58478}"/>
            </ac:spMkLst>
          </pc:spChg>
          <pc:spChg chg="add mod">
            <ac:chgData name="Luka Van Esbroeck" userId="134fc993-7b81-4a7c-b1f6-6ae1dd5ae1ac" providerId="ADAL" clId="{FA156DF2-5827-A54D-A677-CE7E7C4C74AE}" dt="2025-06-20T12:57:41.393" v="143"/>
            <ac:spMkLst>
              <pc:docMk/>
              <pc:sldMasterMk cId="757955707" sldId="2147483648"/>
              <pc:sldLayoutMk cId="1131357290" sldId="2147483669"/>
              <ac:spMk id="16" creationId="{BEB2E742-0014-1EC0-3A72-42DB7A882B90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10:00.383" v="261" actId="207"/>
          <pc:sldLayoutMkLst>
            <pc:docMk/>
            <pc:sldMasterMk cId="757955707" sldId="2147483648"/>
            <pc:sldLayoutMk cId="3407457184" sldId="2147483672"/>
          </pc:sldLayoutMkLst>
          <pc:spChg chg="add mod">
            <ac:chgData name="Luka Van Esbroeck" userId="134fc993-7b81-4a7c-b1f6-6ae1dd5ae1ac" providerId="ADAL" clId="{FA156DF2-5827-A54D-A677-CE7E7C4C74AE}" dt="2025-06-20T13:10:00.383" v="261" actId="207"/>
            <ac:spMkLst>
              <pc:docMk/>
              <pc:sldMasterMk cId="757955707" sldId="2147483648"/>
              <pc:sldLayoutMk cId="3407457184" sldId="2147483672"/>
              <ac:spMk id="7" creationId="{3831A695-ABC3-0390-7A61-D81FF6EAC470}"/>
            </ac:spMkLst>
          </pc:spChg>
          <pc:picChg chg="mod">
            <ac:chgData name="Luka Van Esbroeck" userId="134fc993-7b81-4a7c-b1f6-6ae1dd5ae1ac" providerId="ADAL" clId="{FA156DF2-5827-A54D-A677-CE7E7C4C74AE}" dt="2025-06-20T13:03:50.886" v="186" actId="1038"/>
            <ac:picMkLst>
              <pc:docMk/>
              <pc:sldMasterMk cId="757955707" sldId="2147483648"/>
              <pc:sldLayoutMk cId="3407457184" sldId="2147483672"/>
              <ac:picMk id="3" creationId="{762707D0-03EC-E0CE-B26F-C8517DB6A892}"/>
            </ac:picMkLst>
          </pc:picChg>
        </pc:sldLayoutChg>
        <pc:sldLayoutChg chg="addSp delSp modSp mod">
          <pc:chgData name="Luka Van Esbroeck" userId="134fc993-7b81-4a7c-b1f6-6ae1dd5ae1ac" providerId="ADAL" clId="{FA156DF2-5827-A54D-A677-CE7E7C4C74AE}" dt="2025-06-20T13:06:15.530" v="209" actId="207"/>
          <pc:sldLayoutMkLst>
            <pc:docMk/>
            <pc:sldMasterMk cId="757955707" sldId="2147483648"/>
            <pc:sldLayoutMk cId="3945958420" sldId="2147483673"/>
          </pc:sldLayoutMkLst>
          <pc:spChg chg="add mod">
            <ac:chgData name="Luka Van Esbroeck" userId="134fc993-7b81-4a7c-b1f6-6ae1dd5ae1ac" providerId="ADAL" clId="{FA156DF2-5827-A54D-A677-CE7E7C4C74AE}" dt="2025-06-20T13:06:15.530" v="209" actId="207"/>
            <ac:spMkLst>
              <pc:docMk/>
              <pc:sldMasterMk cId="757955707" sldId="2147483648"/>
              <pc:sldLayoutMk cId="3945958420" sldId="2147483673"/>
              <ac:spMk id="4" creationId="{D9BB6876-F87A-6ABD-B1F8-120D9C4DA8DF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04.051" v="129"/>
          <pc:sldLayoutMkLst>
            <pc:docMk/>
            <pc:sldMasterMk cId="757955707" sldId="2147483648"/>
            <pc:sldLayoutMk cId="3892661322" sldId="2147483674"/>
          </pc:sldLayoutMkLst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3" creationId="{EFEC22A1-8D71-9FA4-B3E0-6D9B072E6BBE}"/>
            </ac:spMkLst>
          </pc:spChg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4" creationId="{737E7370-A773-919F-26D4-FD9DBE943F4A}"/>
            </ac:spMkLst>
          </pc:spChg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5" creationId="{3B641733-11D9-280D-B7DE-33FD8B3B77EB}"/>
            </ac:spMkLst>
          </pc:spChg>
          <pc:spChg chg="add mod">
            <ac:chgData name="Luka Van Esbroeck" userId="134fc993-7b81-4a7c-b1f6-6ae1dd5ae1ac" providerId="ADAL" clId="{FA156DF2-5827-A54D-A677-CE7E7C4C74AE}" dt="2025-06-20T12:57:04.051" v="129"/>
            <ac:spMkLst>
              <pc:docMk/>
              <pc:sldMasterMk cId="757955707" sldId="2147483648"/>
              <pc:sldLayoutMk cId="3892661322" sldId="2147483674"/>
              <ac:spMk id="16" creationId="{2AE72457-3707-0112-A55B-77BC4CF52B1F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11.101" v="133"/>
          <pc:sldLayoutMkLst>
            <pc:docMk/>
            <pc:sldMasterMk cId="757955707" sldId="2147483648"/>
            <pc:sldLayoutMk cId="1649869617" sldId="2147483675"/>
          </pc:sldLayoutMkLst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3" creationId="{6DC72F89-0CE5-6DAA-02DB-F99AB5CB2AD9}"/>
            </ac:spMkLst>
          </pc:spChg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7" creationId="{6222E995-5102-A211-BFE1-FDE75087D201}"/>
            </ac:spMkLst>
          </pc:spChg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10" creationId="{4C540657-D081-794E-D6A4-82EE88C84C24}"/>
            </ac:spMkLst>
          </pc:spChg>
          <pc:spChg chg="add mod">
            <ac:chgData name="Luka Van Esbroeck" userId="134fc993-7b81-4a7c-b1f6-6ae1dd5ae1ac" providerId="ADAL" clId="{FA156DF2-5827-A54D-A677-CE7E7C4C74AE}" dt="2025-06-20T12:57:11.101" v="133"/>
            <ac:spMkLst>
              <pc:docMk/>
              <pc:sldMasterMk cId="757955707" sldId="2147483648"/>
              <pc:sldLayoutMk cId="1649869617" sldId="2147483675"/>
              <ac:spMk id="11" creationId="{EFD00CA8-8433-417A-5160-C95B1D8211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45.911" v="145"/>
          <pc:sldLayoutMkLst>
            <pc:docMk/>
            <pc:sldMasterMk cId="757955707" sldId="2147483648"/>
            <pc:sldLayoutMk cId="3155481135" sldId="2147483676"/>
          </pc:sldLayoutMkLst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5" creationId="{467760AE-6E51-2E86-5947-E9952285E3B7}"/>
            </ac:spMkLst>
          </pc:spChg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9" creationId="{D68A8CEE-B87D-7AF8-0F29-678313464912}"/>
            </ac:spMkLst>
          </pc:spChg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11" creationId="{96B5C094-5073-B15F-4E55-DF6514B60278}"/>
            </ac:spMkLst>
          </pc:spChg>
          <pc:spChg chg="add mod">
            <ac:chgData name="Luka Van Esbroeck" userId="134fc993-7b81-4a7c-b1f6-6ae1dd5ae1ac" providerId="ADAL" clId="{FA156DF2-5827-A54D-A677-CE7E7C4C74AE}" dt="2025-06-20T12:57:45.911" v="145"/>
            <ac:spMkLst>
              <pc:docMk/>
              <pc:sldMasterMk cId="757955707" sldId="2147483648"/>
              <pc:sldLayoutMk cId="3155481135" sldId="2147483676"/>
              <ac:spMk id="12" creationId="{BF6C4BA3-5C54-1DA8-00F4-0FF6332D28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37.786" v="141"/>
          <pc:sldLayoutMkLst>
            <pc:docMk/>
            <pc:sldMasterMk cId="757955707" sldId="2147483648"/>
            <pc:sldLayoutMk cId="3626120787" sldId="2147483677"/>
          </pc:sldLayoutMkLst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8" creationId="{2488B422-00BC-FAE1-CF28-91BFA4D142CF}"/>
            </ac:spMkLst>
          </pc:spChg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10" creationId="{EDA0AE05-C033-84C5-3821-8A8D284AA794}"/>
            </ac:spMkLst>
          </pc:spChg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12" creationId="{05A4C4CA-2BA0-22E3-70D3-5FB60B689D51}"/>
            </ac:spMkLst>
          </pc:spChg>
          <pc:spChg chg="add mod">
            <ac:chgData name="Luka Van Esbroeck" userId="134fc993-7b81-4a7c-b1f6-6ae1dd5ae1ac" providerId="ADAL" clId="{FA156DF2-5827-A54D-A677-CE7E7C4C74AE}" dt="2025-06-20T12:57:37.786" v="141"/>
            <ac:spMkLst>
              <pc:docMk/>
              <pc:sldMasterMk cId="757955707" sldId="2147483648"/>
              <pc:sldLayoutMk cId="3626120787" sldId="2147483677"/>
              <ac:spMk id="13" creationId="{2506468C-09C1-B4E3-F49F-8A38A5842127}"/>
            </ac:spMkLst>
          </pc:spChg>
        </pc:sldLayoutChg>
      </pc:sldMasterChg>
    </pc:docChg>
  </pc:docChgLst>
  <pc:docChgLst>
    <pc:chgData name="Luka Van Esbroeck" userId="134fc993-7b81-4a7c-b1f6-6ae1dd5ae1ac" providerId="ADAL" clId="{F045870E-5E8C-C443-99BA-9C864D2385FB}"/>
    <pc:docChg chg="delSld delSection modSection">
      <pc:chgData name="Luka Van Esbroeck" userId="134fc993-7b81-4a7c-b1f6-6ae1dd5ae1ac" providerId="ADAL" clId="{F045870E-5E8C-C443-99BA-9C864D2385FB}" dt="2025-06-27T09:15:05.880" v="4" actId="18676"/>
      <pc:docMkLst>
        <pc:docMk/>
      </pc:docMkLst>
      <pc:sldChg chg="del">
        <pc:chgData name="Luka Van Esbroeck" userId="134fc993-7b81-4a7c-b1f6-6ae1dd5ae1ac" providerId="ADAL" clId="{F045870E-5E8C-C443-99BA-9C864D2385FB}" dt="2025-06-27T09:13:55.857" v="0" actId="18676"/>
        <pc:sldMkLst>
          <pc:docMk/>
          <pc:sldMk cId="0" sldId="269"/>
        </pc:sldMkLst>
      </pc:sldChg>
      <pc:sldChg chg="del">
        <pc:chgData name="Luka Van Esbroeck" userId="134fc993-7b81-4a7c-b1f6-6ae1dd5ae1ac" providerId="ADAL" clId="{F045870E-5E8C-C443-99BA-9C864D2385FB}" dt="2025-06-27T09:13:55.857" v="0" actId="18676"/>
        <pc:sldMkLst>
          <pc:docMk/>
          <pc:sldMk cId="0" sldId="270"/>
        </pc:sldMkLst>
      </pc:sldChg>
      <pc:sldChg chg="del">
        <pc:chgData name="Luka Van Esbroeck" userId="134fc993-7b81-4a7c-b1f6-6ae1dd5ae1ac" providerId="ADAL" clId="{F045870E-5E8C-C443-99BA-9C864D2385FB}" dt="2025-06-27T09:13:55.857" v="0" actId="18676"/>
        <pc:sldMkLst>
          <pc:docMk/>
          <pc:sldMk cId="0" sldId="271"/>
        </pc:sldMkLst>
      </pc:sldChg>
      <pc:sldChg chg="del">
        <pc:chgData name="Luka Van Esbroeck" userId="134fc993-7b81-4a7c-b1f6-6ae1dd5ae1ac" providerId="ADAL" clId="{F045870E-5E8C-C443-99BA-9C864D2385FB}" dt="2025-06-27T09:13:55.857" v="0" actId="18676"/>
        <pc:sldMkLst>
          <pc:docMk/>
          <pc:sldMk cId="0" sldId="272"/>
        </pc:sldMkLst>
      </pc:sldChg>
      <pc:sldChg chg="del">
        <pc:chgData name="Luka Van Esbroeck" userId="134fc993-7b81-4a7c-b1f6-6ae1dd5ae1ac" providerId="ADAL" clId="{F045870E-5E8C-C443-99BA-9C864D2385FB}" dt="2025-06-27T09:13:55.857" v="0" actId="18676"/>
        <pc:sldMkLst>
          <pc:docMk/>
          <pc:sldMk cId="0" sldId="273"/>
        </pc:sldMkLst>
      </pc:sldChg>
      <pc:sldChg chg="del">
        <pc:chgData name="Luka Van Esbroeck" userId="134fc993-7b81-4a7c-b1f6-6ae1dd5ae1ac" providerId="ADAL" clId="{F045870E-5E8C-C443-99BA-9C864D2385FB}" dt="2025-06-27T09:13:55.857" v="0" actId="18676"/>
        <pc:sldMkLst>
          <pc:docMk/>
          <pc:sldMk cId="0" sldId="274"/>
        </pc:sldMkLst>
      </pc:sldChg>
      <pc:sldChg chg="del">
        <pc:chgData name="Luka Van Esbroeck" userId="134fc993-7b81-4a7c-b1f6-6ae1dd5ae1ac" providerId="ADAL" clId="{F045870E-5E8C-C443-99BA-9C864D2385FB}" dt="2025-06-27T09:13:55.857" v="0" actId="18676"/>
        <pc:sldMkLst>
          <pc:docMk/>
          <pc:sldMk cId="0" sldId="275"/>
        </pc:sldMkLst>
      </pc:sldChg>
      <pc:sldChg chg="del">
        <pc:chgData name="Luka Van Esbroeck" userId="134fc993-7b81-4a7c-b1f6-6ae1dd5ae1ac" providerId="ADAL" clId="{F045870E-5E8C-C443-99BA-9C864D2385FB}" dt="2025-06-27T09:13:55.857" v="0" actId="18676"/>
        <pc:sldMkLst>
          <pc:docMk/>
          <pc:sldMk cId="0" sldId="276"/>
        </pc:sldMkLst>
      </pc:sldChg>
      <pc:sldChg chg="del">
        <pc:chgData name="Luka Van Esbroeck" userId="134fc993-7b81-4a7c-b1f6-6ae1dd5ae1ac" providerId="ADAL" clId="{F045870E-5E8C-C443-99BA-9C864D2385FB}" dt="2025-06-27T09:13:55.857" v="0" actId="18676"/>
        <pc:sldMkLst>
          <pc:docMk/>
          <pc:sldMk cId="0" sldId="277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78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79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80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81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82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83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84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85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86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87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88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93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94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95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96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97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98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299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00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01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02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03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04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05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06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07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08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09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10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11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12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13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14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15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16"/>
        </pc:sldMkLst>
      </pc:sldChg>
      <pc:sldChg chg="del">
        <pc:chgData name="Luka Van Esbroeck" userId="134fc993-7b81-4a7c-b1f6-6ae1dd5ae1ac" providerId="ADAL" clId="{F045870E-5E8C-C443-99BA-9C864D2385FB}" dt="2025-06-27T09:14:04.510" v="1" actId="18676"/>
        <pc:sldMkLst>
          <pc:docMk/>
          <pc:sldMk cId="0" sldId="317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18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19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20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21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22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23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24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25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26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27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28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29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30"/>
        </pc:sldMkLst>
      </pc:sldChg>
      <pc:sldChg chg="del">
        <pc:chgData name="Luka Van Esbroeck" userId="134fc993-7b81-4a7c-b1f6-6ae1dd5ae1ac" providerId="ADAL" clId="{F045870E-5E8C-C443-99BA-9C864D2385FB}" dt="2025-06-27T09:14:10.095" v="2" actId="18676"/>
        <pc:sldMkLst>
          <pc:docMk/>
          <pc:sldMk cId="0" sldId="331"/>
        </pc:sldMkLst>
      </pc:sldChg>
      <pc:sldChg chg="del">
        <pc:chgData name="Luka Van Esbroeck" userId="134fc993-7b81-4a7c-b1f6-6ae1dd5ae1ac" providerId="ADAL" clId="{F045870E-5E8C-C443-99BA-9C864D2385FB}" dt="2025-06-27T09:14:50.953" v="3" actId="2696"/>
        <pc:sldMkLst>
          <pc:docMk/>
          <pc:sldMk cId="0" sldId="370"/>
        </pc:sldMkLst>
      </pc:sldChg>
      <pc:sldChg chg="del">
        <pc:chgData name="Luka Van Esbroeck" userId="134fc993-7b81-4a7c-b1f6-6ae1dd5ae1ac" providerId="ADAL" clId="{F045870E-5E8C-C443-99BA-9C864D2385FB}" dt="2025-06-27T09:14:50.953" v="3" actId="2696"/>
        <pc:sldMkLst>
          <pc:docMk/>
          <pc:sldMk cId="0" sldId="371"/>
        </pc:sldMkLst>
      </pc:sldChg>
      <pc:sldChg chg="del">
        <pc:chgData name="Luka Van Esbroeck" userId="134fc993-7b81-4a7c-b1f6-6ae1dd5ae1ac" providerId="ADAL" clId="{F045870E-5E8C-C443-99BA-9C864D2385FB}" dt="2025-06-27T09:14:50.953" v="3" actId="2696"/>
        <pc:sldMkLst>
          <pc:docMk/>
          <pc:sldMk cId="0" sldId="372"/>
        </pc:sldMkLst>
      </pc:sldChg>
      <pc:sldChg chg="del">
        <pc:chgData name="Luka Van Esbroeck" userId="134fc993-7b81-4a7c-b1f6-6ae1dd5ae1ac" providerId="ADAL" clId="{F045870E-5E8C-C443-99BA-9C864D2385FB}" dt="2025-06-27T09:14:50.953" v="3" actId="2696"/>
        <pc:sldMkLst>
          <pc:docMk/>
          <pc:sldMk cId="0" sldId="373"/>
        </pc:sldMkLst>
      </pc:sldChg>
      <pc:sldChg chg="del">
        <pc:chgData name="Luka Van Esbroeck" userId="134fc993-7b81-4a7c-b1f6-6ae1dd5ae1ac" providerId="ADAL" clId="{F045870E-5E8C-C443-99BA-9C864D2385FB}" dt="2025-06-27T09:15:05.880" v="4" actId="18676"/>
        <pc:sldMkLst>
          <pc:docMk/>
          <pc:sldMk cId="0" sldId="374"/>
        </pc:sldMkLst>
      </pc:sldChg>
      <pc:sldChg chg="del">
        <pc:chgData name="Luka Van Esbroeck" userId="134fc993-7b81-4a7c-b1f6-6ae1dd5ae1ac" providerId="ADAL" clId="{F045870E-5E8C-C443-99BA-9C864D2385FB}" dt="2025-06-27T09:15:05.880" v="4" actId="18676"/>
        <pc:sldMkLst>
          <pc:docMk/>
          <pc:sldMk cId="0" sldId="375"/>
        </pc:sldMkLst>
      </pc:sldChg>
      <pc:sldChg chg="del">
        <pc:chgData name="Luka Van Esbroeck" userId="134fc993-7b81-4a7c-b1f6-6ae1dd5ae1ac" providerId="ADAL" clId="{F045870E-5E8C-C443-99BA-9C864D2385FB}" dt="2025-06-27T09:15:05.880" v="4" actId="18676"/>
        <pc:sldMkLst>
          <pc:docMk/>
          <pc:sldMk cId="0" sldId="376"/>
        </pc:sldMkLst>
      </pc:sldChg>
      <pc:sldChg chg="del">
        <pc:chgData name="Luka Van Esbroeck" userId="134fc993-7b81-4a7c-b1f6-6ae1dd5ae1ac" providerId="ADAL" clId="{F045870E-5E8C-C443-99BA-9C864D2385FB}" dt="2025-06-27T09:15:05.880" v="4" actId="18676"/>
        <pc:sldMkLst>
          <pc:docMk/>
          <pc:sldMk cId="0" sldId="377"/>
        </pc:sldMkLst>
      </pc:sldChg>
      <pc:sldChg chg="del">
        <pc:chgData name="Luka Van Esbroeck" userId="134fc993-7b81-4a7c-b1f6-6ae1dd5ae1ac" providerId="ADAL" clId="{F045870E-5E8C-C443-99BA-9C864D2385FB}" dt="2025-06-27T09:14:50.953" v="3" actId="2696"/>
        <pc:sldMkLst>
          <pc:docMk/>
          <pc:sldMk cId="2954905702" sldId="396"/>
        </pc:sldMkLst>
      </pc:sldChg>
    </pc:docChg>
  </pc:docChgLst>
  <pc:docChgLst>
    <pc:chgData name="Luka Van Esbroeck" userId="134fc993-7b81-4a7c-b1f6-6ae1dd5ae1ac" providerId="ADAL" clId="{83B79370-64A8-DC45-A8D6-6AA3B07853B0}"/>
    <pc:docChg chg="undo custSel addSld delSld modSld">
      <pc:chgData name="Luka Van Esbroeck" userId="134fc993-7b81-4a7c-b1f6-6ae1dd5ae1ac" providerId="ADAL" clId="{83B79370-64A8-DC45-A8D6-6AA3B07853B0}" dt="2025-06-20T13:11:32.717" v="12" actId="680"/>
      <pc:docMkLst>
        <pc:docMk/>
      </pc:docMkLst>
      <pc:sldChg chg="modSp new del mod">
        <pc:chgData name="Luka Van Esbroeck" userId="134fc993-7b81-4a7c-b1f6-6ae1dd5ae1ac" providerId="ADAL" clId="{83B79370-64A8-DC45-A8D6-6AA3B07853B0}" dt="2025-06-20T13:11:32.717" v="12" actId="680"/>
        <pc:sldMkLst>
          <pc:docMk/>
          <pc:sldMk cId="3977292842" sldId="400"/>
        </pc:sldMkLst>
      </pc:sldChg>
    </pc:docChg>
  </pc:docChgLst>
  <pc:docChgLst>
    <pc:chgData name="Luka Van Esbroeck" userId="134fc993-7b81-4a7c-b1f6-6ae1dd5ae1ac" providerId="ADAL" clId="{A46291DA-7427-6341-86CD-37A41C0D32B9}"/>
    <pc:docChg chg="undo custSel addSld modSld modMainMaster addSection modSection">
      <pc:chgData name="Luka Van Esbroeck" userId="134fc993-7b81-4a7c-b1f6-6ae1dd5ae1ac" providerId="ADAL" clId="{A46291DA-7427-6341-86CD-37A41C0D32B9}" dt="2025-06-27T08:51:40.443" v="234" actId="122"/>
      <pc:docMkLst>
        <pc:docMk/>
      </pc:docMkLst>
      <pc:sldChg chg="addSp delSp modSp mod">
        <pc:chgData name="Luka Van Esbroeck" userId="134fc993-7b81-4a7c-b1f6-6ae1dd5ae1ac" providerId="ADAL" clId="{A46291DA-7427-6341-86CD-37A41C0D32B9}" dt="2025-06-27T08:51:40.443" v="234" actId="122"/>
        <pc:sldMkLst>
          <pc:docMk/>
          <pc:sldMk cId="0" sldId="257"/>
        </pc:sldMkLst>
        <pc:spChg chg="mod">
          <ac:chgData name="Luka Van Esbroeck" userId="134fc993-7b81-4a7c-b1f6-6ae1dd5ae1ac" providerId="ADAL" clId="{A46291DA-7427-6341-86CD-37A41C0D32B9}" dt="2025-06-27T08:51:40.443" v="234" actId="122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Luka Van Esbroeck" userId="134fc993-7b81-4a7c-b1f6-6ae1dd5ae1ac" providerId="ADAL" clId="{A46291DA-7427-6341-86CD-37A41C0D32B9}" dt="2025-06-23T10:20:46.301" v="232" actId="34135"/>
        <pc:sldMkLst>
          <pc:docMk/>
          <pc:sldMk cId="0" sldId="297"/>
        </pc:sldMkLst>
        <pc:spChg chg="mod">
          <ac:chgData name="Luka Van Esbroeck" userId="134fc993-7b81-4a7c-b1f6-6ae1dd5ae1ac" providerId="ADAL" clId="{A46291DA-7427-6341-86CD-37A41C0D32B9}" dt="2025-06-23T10:20:46.301" v="232" actId="34135"/>
          <ac:spMkLst>
            <pc:docMk/>
            <pc:sldMk cId="0" sldId="297"/>
            <ac:spMk id="4" creationId="{00000000-0000-0000-0000-000000000000}"/>
          </ac:spMkLst>
        </pc:spChg>
      </pc:sldChg>
      <pc:sldChg chg="addSp delSp modSp add mod setBg modClrScheme chgLayout">
        <pc:chgData name="Luka Van Esbroeck" userId="134fc993-7b81-4a7c-b1f6-6ae1dd5ae1ac" providerId="ADAL" clId="{A46291DA-7427-6341-86CD-37A41C0D32B9}" dt="2025-06-23T10:00:25.418" v="186" actId="14100"/>
        <pc:sldMkLst>
          <pc:docMk/>
          <pc:sldMk cId="0" sldId="400"/>
        </pc:sldMkLst>
      </pc:sldChg>
      <pc:sldMasterChg chg="modSp mod modSldLayout">
        <pc:chgData name="Luka Van Esbroeck" userId="134fc993-7b81-4a7c-b1f6-6ae1dd5ae1ac" providerId="ADAL" clId="{A46291DA-7427-6341-86CD-37A41C0D32B9}" dt="2025-06-23T07:54:37.169" v="52" actId="255"/>
        <pc:sldMasterMkLst>
          <pc:docMk/>
          <pc:sldMasterMk cId="757955707" sldId="2147483648"/>
        </pc:sldMasterMkLst>
        <pc:spChg chg="mod">
          <ac:chgData name="Luka Van Esbroeck" userId="134fc993-7b81-4a7c-b1f6-6ae1dd5ae1ac" providerId="ADAL" clId="{A46291DA-7427-6341-86CD-37A41C0D32B9}" dt="2025-06-23T07:42:40.547" v="6" actId="3064"/>
          <ac:spMkLst>
            <pc:docMk/>
            <pc:sldMasterMk cId="757955707" sldId="2147483648"/>
            <ac:spMk id="2" creationId="{487FC4A6-7301-C2D0-4DF4-40E9306F47B1}"/>
          </ac:spMkLst>
        </pc:spChg>
        <pc:sldLayoutChg chg="addSp delSp modSp mod">
          <pc:chgData name="Luka Van Esbroeck" userId="134fc993-7b81-4a7c-b1f6-6ae1dd5ae1ac" providerId="ADAL" clId="{A46291DA-7427-6341-86CD-37A41C0D32B9}" dt="2025-06-23T07:54:37.169" v="52" actId="255"/>
          <pc:sldLayoutMkLst>
            <pc:docMk/>
            <pc:sldMasterMk cId="757955707" sldId="2147483648"/>
            <pc:sldLayoutMk cId="674430202" sldId="2147483649"/>
          </pc:sldLayoutMkLst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5" creationId="{D10A7C98-893C-1176-46CA-3DA053A90F80}"/>
            </ac:spMkLst>
          </pc:spChg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7" creationId="{A73722D1-7472-EC5A-028C-082AC6F6976E}"/>
            </ac:spMkLst>
          </pc:spChg>
          <pc:spChg chg="mod">
            <ac:chgData name="Luka Van Esbroeck" userId="134fc993-7b81-4a7c-b1f6-6ae1dd5ae1ac" providerId="ADAL" clId="{A46291DA-7427-6341-86CD-37A41C0D32B9}" dt="2025-06-23T07:54:37.169" v="52" actId="255"/>
            <ac:spMkLst>
              <pc:docMk/>
              <pc:sldMasterMk cId="757955707" sldId="2147483648"/>
              <pc:sldLayoutMk cId="674430202" sldId="2147483649"/>
              <ac:spMk id="8" creationId="{4C18FAFC-A3A1-49B0-E1AB-D6DA1C4601A8}"/>
            </ac:spMkLst>
          </pc:spChg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9" creationId="{79BB332C-F51E-87D4-C073-5EA9CE39EF41}"/>
            </ac:spMkLst>
          </pc:spChg>
        </pc:sldLayoutChg>
        <pc:sldLayoutChg chg="addSp delSp modSp mod">
          <pc:chgData name="Luka Van Esbroeck" userId="134fc993-7b81-4a7c-b1f6-6ae1dd5ae1ac" providerId="ADAL" clId="{A46291DA-7427-6341-86CD-37A41C0D32B9}" dt="2025-06-23T07:38:48.389" v="1" actId="478"/>
          <pc:sldLayoutMkLst>
            <pc:docMk/>
            <pc:sldMasterMk cId="757955707" sldId="2147483648"/>
            <pc:sldLayoutMk cId="3392221097" sldId="2147483651"/>
          </pc:sldLayoutMkLst>
        </pc:sldLayoutChg>
        <pc:sldLayoutChg chg="modSp mod">
          <pc:chgData name="Luka Van Esbroeck" userId="134fc993-7b81-4a7c-b1f6-6ae1dd5ae1ac" providerId="ADAL" clId="{A46291DA-7427-6341-86CD-37A41C0D32B9}" dt="2025-06-23T07:52:12.793" v="39" actId="255"/>
          <pc:sldLayoutMkLst>
            <pc:docMk/>
            <pc:sldMasterMk cId="757955707" sldId="2147483648"/>
            <pc:sldLayoutMk cId="455406656" sldId="2147483660"/>
          </pc:sldLayoutMkLst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4" creationId="{810BA82D-F440-47B6-F48C-7A8217BB6962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5" creationId="{3328EAA2-B5EB-EB4E-F190-622BA0595456}"/>
            </ac:spMkLst>
          </pc:spChg>
          <pc:spChg chg="mod">
            <ac:chgData name="Luka Van Esbroeck" userId="134fc993-7b81-4a7c-b1f6-6ae1dd5ae1ac" providerId="ADAL" clId="{A46291DA-7427-6341-86CD-37A41C0D32B9}" dt="2025-06-23T07:52:12.793" v="39" actId="255"/>
            <ac:spMkLst>
              <pc:docMk/>
              <pc:sldMasterMk cId="757955707" sldId="2147483648"/>
              <pc:sldLayoutMk cId="455406656" sldId="2147483660"/>
              <ac:spMk id="7" creationId="{583831FB-47F7-8780-CC3B-71451999DE39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4:16.034" v="10" actId="3064"/>
          <pc:sldLayoutMkLst>
            <pc:docMk/>
            <pc:sldMasterMk cId="757955707" sldId="2147483648"/>
            <pc:sldLayoutMk cId="3119303182" sldId="2147483661"/>
          </pc:sldLayoutMkLst>
          <pc:spChg chg="mod">
            <ac:chgData name="Luka Van Esbroeck" userId="134fc993-7b81-4a7c-b1f6-6ae1dd5ae1ac" providerId="ADAL" clId="{A46291DA-7427-6341-86CD-37A41C0D32B9}" dt="2025-06-23T07:44:16.034" v="10" actId="3064"/>
            <ac:spMkLst>
              <pc:docMk/>
              <pc:sldMasterMk cId="757955707" sldId="2147483648"/>
              <pc:sldLayoutMk cId="3119303182" sldId="2147483661"/>
              <ac:spMk id="2" creationId="{DB042AD8-1C8E-23C0-5A89-1920DAA7F37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14.250" v="41" actId="255"/>
          <pc:sldLayoutMkLst>
            <pc:docMk/>
            <pc:sldMasterMk cId="757955707" sldId="2147483648"/>
            <pc:sldLayoutMk cId="1306428242" sldId="2147483662"/>
          </pc:sldLayoutMkLst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0" creationId="{14E7C85C-4E77-90D2-46CD-08D3DE76DA6E}"/>
            </ac:spMkLst>
          </pc:spChg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1" creationId="{7E3CEA46-6A17-465F-3E02-6BD66FDE74B0}"/>
            </ac:spMkLst>
          </pc:spChg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2" creationId="{C3577081-600E-15F2-47F6-FF3376A8F171}"/>
            </ac:spMkLst>
          </pc:spChg>
          <pc:spChg chg="mod">
            <ac:chgData name="Luka Van Esbroeck" userId="134fc993-7b81-4a7c-b1f6-6ae1dd5ae1ac" providerId="ADAL" clId="{A46291DA-7427-6341-86CD-37A41C0D32B9}" dt="2025-06-23T07:53:14.250" v="41" actId="255"/>
            <ac:spMkLst>
              <pc:docMk/>
              <pc:sldMasterMk cId="757955707" sldId="2147483648"/>
              <pc:sldLayoutMk cId="1306428242" sldId="2147483662"/>
              <ac:spMk id="13" creationId="{03D2EE22-372F-17D2-E1A9-E20FD4DBBBFA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2:30.754" v="40" actId="255"/>
          <pc:sldLayoutMkLst>
            <pc:docMk/>
            <pc:sldMasterMk cId="757955707" sldId="2147483648"/>
            <pc:sldLayoutMk cId="202475471" sldId="2147483663"/>
          </pc:sldLayoutMkLst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2" creationId="{4F3E8364-C672-A513-A5F7-FEBE8E8C185C}"/>
            </ac:spMkLst>
          </pc:spChg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3" creationId="{4A397E59-1C35-64ED-DEF0-FA39D0FB802B}"/>
            </ac:spMkLst>
          </pc:spChg>
          <pc:spChg chg="mod">
            <ac:chgData name="Luka Van Esbroeck" userId="134fc993-7b81-4a7c-b1f6-6ae1dd5ae1ac" providerId="ADAL" clId="{A46291DA-7427-6341-86CD-37A41C0D32B9}" dt="2025-06-23T07:52:30.754" v="40" actId="255"/>
            <ac:spMkLst>
              <pc:docMk/>
              <pc:sldMasterMk cId="757955707" sldId="2147483648"/>
              <pc:sldLayoutMk cId="202475471" sldId="2147483663"/>
              <ac:spMk id="7" creationId="{C962A04F-7F91-2ECB-E414-C5AF907FDA39}"/>
            </ac:spMkLst>
          </pc:spChg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10" creationId="{F3FEF277-8E90-7469-1F98-3FE8FE362156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31.491" v="43" actId="255"/>
          <pc:sldLayoutMkLst>
            <pc:docMk/>
            <pc:sldMasterMk cId="757955707" sldId="2147483648"/>
            <pc:sldLayoutMk cId="3454120388" sldId="2147483664"/>
          </pc:sldLayoutMkLst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2" creationId="{04D6754E-3180-71EC-7EAA-A236087F3AAE}"/>
            </ac:spMkLst>
          </pc:spChg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3" creationId="{9DDBA2BD-107C-72F8-DAE2-2DB0FFF65A7A}"/>
            </ac:spMkLst>
          </pc:spChg>
          <pc:spChg chg="mod">
            <ac:chgData name="Luka Van Esbroeck" userId="134fc993-7b81-4a7c-b1f6-6ae1dd5ae1ac" providerId="ADAL" clId="{A46291DA-7427-6341-86CD-37A41C0D32B9}" dt="2025-06-23T07:53:31.491" v="43" actId="255"/>
            <ac:spMkLst>
              <pc:docMk/>
              <pc:sldMasterMk cId="757955707" sldId="2147483648"/>
              <pc:sldLayoutMk cId="3454120388" sldId="2147483664"/>
              <ac:spMk id="7" creationId="{D622CFC5-12D4-3E3D-5200-B5AD5F32AAA5}"/>
            </ac:spMkLst>
          </pc:spChg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11" creationId="{5B971705-213E-525A-C660-4D05954B01D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46.245" v="45" actId="255"/>
          <pc:sldLayoutMkLst>
            <pc:docMk/>
            <pc:sldMasterMk cId="757955707" sldId="2147483648"/>
            <pc:sldLayoutMk cId="1877889258" sldId="2147483665"/>
          </pc:sldLayoutMkLst>
          <pc:spChg chg="mod">
            <ac:chgData name="Luka Van Esbroeck" userId="134fc993-7b81-4a7c-b1f6-6ae1dd5ae1ac" providerId="ADAL" clId="{A46291DA-7427-6341-86CD-37A41C0D32B9}" dt="2025-06-23T07:48:21.607" v="19" actId="3064"/>
            <ac:spMkLst>
              <pc:docMk/>
              <pc:sldMasterMk cId="757955707" sldId="2147483648"/>
              <pc:sldLayoutMk cId="1877889258" sldId="2147483665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48:21.607" v="19" actId="3064"/>
            <ac:spMkLst>
              <pc:docMk/>
              <pc:sldMasterMk cId="757955707" sldId="2147483648"/>
              <pc:sldLayoutMk cId="1877889258" sldId="2147483665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53:46.245" v="45" actId="255"/>
            <ac:spMkLst>
              <pc:docMk/>
              <pc:sldMasterMk cId="757955707" sldId="2147483648"/>
              <pc:sldLayoutMk cId="1877889258" sldId="2147483665"/>
              <ac:spMk id="7" creationId="{583831FB-47F7-8780-CC3B-71451999DE39}"/>
            </ac:spMkLst>
          </pc:spChg>
          <pc:spChg chg="mod">
            <ac:chgData name="Luka Van Esbroeck" userId="134fc993-7b81-4a7c-b1f6-6ae1dd5ae1ac" providerId="ADAL" clId="{A46291DA-7427-6341-86CD-37A41C0D32B9}" dt="2025-06-23T07:48:27.456" v="20" actId="3064"/>
            <ac:spMkLst>
              <pc:docMk/>
              <pc:sldMasterMk cId="757955707" sldId="2147483648"/>
              <pc:sldLayoutMk cId="1877889258" sldId="2147483665"/>
              <ac:spMk id="9" creationId="{526C7923-04C8-1B24-DB37-EDF84D68123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53.585" v="46" actId="255"/>
          <pc:sldLayoutMkLst>
            <pc:docMk/>
            <pc:sldMasterMk cId="757955707" sldId="2147483648"/>
            <pc:sldLayoutMk cId="2269128758" sldId="2147483666"/>
          </pc:sldLayoutMkLst>
          <pc:spChg chg="mod">
            <ac:chgData name="Luka Van Esbroeck" userId="134fc993-7b81-4a7c-b1f6-6ae1dd5ae1ac" providerId="ADAL" clId="{A46291DA-7427-6341-86CD-37A41C0D32B9}" dt="2025-06-23T07:48:41.460" v="21" actId="3064"/>
            <ac:spMkLst>
              <pc:docMk/>
              <pc:sldMasterMk cId="757955707" sldId="2147483648"/>
              <pc:sldLayoutMk cId="2269128758" sldId="2147483666"/>
              <ac:spMk id="10" creationId="{E1AAD30A-3D28-00EA-F471-8BD5A0A40DB8}"/>
            </ac:spMkLst>
          </pc:spChg>
          <pc:spChg chg="mod">
            <ac:chgData name="Luka Van Esbroeck" userId="134fc993-7b81-4a7c-b1f6-6ae1dd5ae1ac" providerId="ADAL" clId="{A46291DA-7427-6341-86CD-37A41C0D32B9}" dt="2025-06-23T07:48:41.460" v="21" actId="3064"/>
            <ac:spMkLst>
              <pc:docMk/>
              <pc:sldMasterMk cId="757955707" sldId="2147483648"/>
              <pc:sldLayoutMk cId="2269128758" sldId="2147483666"/>
              <ac:spMk id="11" creationId="{46B90BB4-F3F5-31A5-E123-67382E6F050B}"/>
            </ac:spMkLst>
          </pc:spChg>
          <pc:spChg chg="mod">
            <ac:chgData name="Luka Van Esbroeck" userId="134fc993-7b81-4a7c-b1f6-6ae1dd5ae1ac" providerId="ADAL" clId="{A46291DA-7427-6341-86CD-37A41C0D32B9}" dt="2025-06-23T07:53:53.585" v="46" actId="255"/>
            <ac:spMkLst>
              <pc:docMk/>
              <pc:sldMasterMk cId="757955707" sldId="2147483648"/>
              <pc:sldLayoutMk cId="2269128758" sldId="2147483666"/>
              <ac:spMk id="12" creationId="{9C25EE3A-02FD-3B66-6FD4-EED1D2E1DB3E}"/>
            </ac:spMkLst>
          </pc:spChg>
          <pc:spChg chg="mod">
            <ac:chgData name="Luka Van Esbroeck" userId="134fc993-7b81-4a7c-b1f6-6ae1dd5ae1ac" providerId="ADAL" clId="{A46291DA-7427-6341-86CD-37A41C0D32B9}" dt="2025-06-23T07:48:58.717" v="22" actId="3064"/>
            <ac:spMkLst>
              <pc:docMk/>
              <pc:sldMasterMk cId="757955707" sldId="2147483648"/>
              <pc:sldLayoutMk cId="2269128758" sldId="2147483666"/>
              <ac:spMk id="13" creationId="{7D7BE1B7-9430-DAE8-48E7-8DDAA94E9398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27.811" v="51" actId="255"/>
          <pc:sldLayoutMkLst>
            <pc:docMk/>
            <pc:sldMasterMk cId="757955707" sldId="2147483648"/>
            <pc:sldLayoutMk cId="1202890010" sldId="2147483667"/>
          </pc:sldLayoutMkLst>
          <pc:spChg chg="mod">
            <ac:chgData name="Luka Van Esbroeck" userId="134fc993-7b81-4a7c-b1f6-6ae1dd5ae1ac" providerId="ADAL" clId="{A46291DA-7427-6341-86CD-37A41C0D32B9}" dt="2025-06-23T07:50:32.308" v="31" actId="3064"/>
            <ac:spMkLst>
              <pc:docMk/>
              <pc:sldMasterMk cId="757955707" sldId="2147483648"/>
              <pc:sldLayoutMk cId="1202890010" sldId="2147483667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50:32.308" v="31" actId="3064"/>
            <ac:spMkLst>
              <pc:docMk/>
              <pc:sldMasterMk cId="757955707" sldId="2147483648"/>
              <pc:sldLayoutMk cId="1202890010" sldId="2147483667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50:43.825" v="32" actId="3064"/>
            <ac:spMkLst>
              <pc:docMk/>
              <pc:sldMasterMk cId="757955707" sldId="2147483648"/>
              <pc:sldLayoutMk cId="1202890010" sldId="2147483667"/>
              <ac:spMk id="4" creationId="{F8FC5D74-7D0D-761C-1539-296F9C752F47}"/>
            </ac:spMkLst>
          </pc:spChg>
          <pc:spChg chg="mod">
            <ac:chgData name="Luka Van Esbroeck" userId="134fc993-7b81-4a7c-b1f6-6ae1dd5ae1ac" providerId="ADAL" clId="{A46291DA-7427-6341-86CD-37A41C0D32B9}" dt="2025-06-23T07:54:27.811" v="51" actId="255"/>
            <ac:spMkLst>
              <pc:docMk/>
              <pc:sldMasterMk cId="757955707" sldId="2147483648"/>
              <pc:sldLayoutMk cId="1202890010" sldId="2147483667"/>
              <ac:spMk id="7" creationId="{583831FB-47F7-8780-CC3B-71451999DE39}"/>
            </ac:spMkLst>
          </pc:spChg>
          <pc:spChg chg="mod">
            <ac:chgData name="Luka Van Esbroeck" userId="134fc993-7b81-4a7c-b1f6-6ae1dd5ae1ac" providerId="ADAL" clId="{A46291DA-7427-6341-86CD-37A41C0D32B9}" dt="2025-06-23T07:50:04.137" v="28" actId="1076"/>
            <ac:spMkLst>
              <pc:docMk/>
              <pc:sldMasterMk cId="757955707" sldId="2147483648"/>
              <pc:sldLayoutMk cId="1202890010" sldId="2147483667"/>
              <ac:spMk id="10" creationId="{32BD3DE8-8DE0-90FC-F939-93A28765F57B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00.253" v="47" actId="255"/>
          <pc:sldLayoutMkLst>
            <pc:docMk/>
            <pc:sldMasterMk cId="757955707" sldId="2147483648"/>
            <pc:sldLayoutMk cId="626550864" sldId="2147483668"/>
          </pc:sldLayoutMkLst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4" creationId="{40BB958D-766E-CFCA-F125-74E0C4C7860A}"/>
            </ac:spMkLst>
          </pc:spChg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10" creationId="{C46FC6C0-6720-92F1-5D46-2C5D6712AC10}"/>
            </ac:spMkLst>
          </pc:spChg>
          <pc:spChg chg="mod">
            <ac:chgData name="Luka Van Esbroeck" userId="134fc993-7b81-4a7c-b1f6-6ae1dd5ae1ac" providerId="ADAL" clId="{A46291DA-7427-6341-86CD-37A41C0D32B9}" dt="2025-06-23T07:54:00.253" v="47" actId="255"/>
            <ac:spMkLst>
              <pc:docMk/>
              <pc:sldMasterMk cId="757955707" sldId="2147483648"/>
              <pc:sldLayoutMk cId="626550864" sldId="2147483668"/>
              <ac:spMk id="12" creationId="{F1302053-18F3-C1F4-FFEF-D2AD2CC439A5}"/>
            </ac:spMkLst>
          </pc:spChg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13" creationId="{3A3D6BC1-3B6E-DE15-7E6A-7C9D651A77F9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14.291" v="49" actId="255"/>
          <pc:sldLayoutMkLst>
            <pc:docMk/>
            <pc:sldMasterMk cId="757955707" sldId="2147483648"/>
            <pc:sldLayoutMk cId="1131357290" sldId="2147483669"/>
          </pc:sldLayoutMkLst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2" creationId="{2214A130-3856-C6F0-80DA-5FDEFD700C7F}"/>
            </ac:spMkLst>
          </pc:spChg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3" creationId="{1BD24EFB-7EEC-5334-1BA6-D360A387EACC}"/>
            </ac:spMkLst>
          </pc:spChg>
          <pc:spChg chg="mod">
            <ac:chgData name="Luka Van Esbroeck" userId="134fc993-7b81-4a7c-b1f6-6ae1dd5ae1ac" providerId="ADAL" clId="{A46291DA-7427-6341-86CD-37A41C0D32B9}" dt="2025-06-23T07:54:14.291" v="49" actId="255"/>
            <ac:spMkLst>
              <pc:docMk/>
              <pc:sldMasterMk cId="757955707" sldId="2147483648"/>
              <pc:sldLayoutMk cId="1131357290" sldId="2147483669"/>
              <ac:spMk id="14" creationId="{0F9328F4-FEFD-74F4-CE92-45BAFED58478}"/>
            </ac:spMkLst>
          </pc:spChg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6" creationId="{BEB2E742-0014-1EC0-3A72-42DB7A882B90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1:09.309" v="37" actId="3064"/>
          <pc:sldLayoutMkLst>
            <pc:docMk/>
            <pc:sldMasterMk cId="757955707" sldId="2147483648"/>
            <pc:sldLayoutMk cId="3675754544" sldId="2147483670"/>
          </pc:sldLayoutMkLst>
          <pc:spChg chg="mod">
            <ac:chgData name="Luka Van Esbroeck" userId="134fc993-7b81-4a7c-b1f6-6ae1dd5ae1ac" providerId="ADAL" clId="{A46291DA-7427-6341-86CD-37A41C0D32B9}" dt="2025-06-23T07:51:09.309" v="37" actId="3064"/>
            <ac:spMkLst>
              <pc:docMk/>
              <pc:sldMasterMk cId="757955707" sldId="2147483648"/>
              <pc:sldLayoutMk cId="3675754544" sldId="2147483670"/>
              <ac:spMk id="7" creationId="{837F021E-C483-4CB4-F1F3-7B8DAAB5421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3:21.284" v="9" actId="166"/>
          <pc:sldLayoutMkLst>
            <pc:docMk/>
            <pc:sldMasterMk cId="757955707" sldId="2147483648"/>
            <pc:sldLayoutMk cId="3407457184" sldId="2147483672"/>
          </pc:sldLayoutMkLst>
          <pc:spChg chg="mod">
            <ac:chgData name="Luka Van Esbroeck" userId="134fc993-7b81-4a7c-b1f6-6ae1dd5ae1ac" providerId="ADAL" clId="{A46291DA-7427-6341-86CD-37A41C0D32B9}" dt="2025-06-23T07:43:21.284" v="9" actId="166"/>
            <ac:spMkLst>
              <pc:docMk/>
              <pc:sldMasterMk cId="757955707" sldId="2147483648"/>
              <pc:sldLayoutMk cId="3407457184" sldId="2147483672"/>
              <ac:spMk id="7" creationId="{3831A695-ABC3-0390-7A61-D81FF6EAC470}"/>
            </ac:spMkLst>
          </pc:spChg>
          <pc:spChg chg="mod">
            <ac:chgData name="Luka Van Esbroeck" userId="134fc993-7b81-4a7c-b1f6-6ae1dd5ae1ac" providerId="ADAL" clId="{A46291DA-7427-6341-86CD-37A41C0D32B9}" dt="2025-06-23T07:43:11.746" v="8" actId="1076"/>
            <ac:spMkLst>
              <pc:docMk/>
              <pc:sldMasterMk cId="757955707" sldId="2147483648"/>
              <pc:sldLayoutMk cId="3407457184" sldId="2147483672"/>
              <ac:spMk id="12" creationId="{AC3D73B0-BE03-6FF8-71FD-6BB0220444B4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4:23.011" v="11" actId="3064"/>
          <pc:sldLayoutMkLst>
            <pc:docMk/>
            <pc:sldMasterMk cId="757955707" sldId="2147483648"/>
            <pc:sldLayoutMk cId="3945958420" sldId="2147483673"/>
          </pc:sldLayoutMkLst>
          <pc:spChg chg="mod">
            <ac:chgData name="Luka Van Esbroeck" userId="134fc993-7b81-4a7c-b1f6-6ae1dd5ae1ac" providerId="ADAL" clId="{A46291DA-7427-6341-86CD-37A41C0D32B9}" dt="2025-06-23T07:44:23.011" v="11" actId="3064"/>
            <ac:spMkLst>
              <pc:docMk/>
              <pc:sldMasterMk cId="757955707" sldId="2147483648"/>
              <pc:sldLayoutMk cId="3945958420" sldId="2147483673"/>
              <ac:spMk id="4" creationId="{D9BB6876-F87A-6ABD-B1F8-120D9C4DA8DF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23.034" v="42" actId="255"/>
          <pc:sldLayoutMkLst>
            <pc:docMk/>
            <pc:sldMasterMk cId="757955707" sldId="2147483648"/>
            <pc:sldLayoutMk cId="3892661322" sldId="2147483674"/>
          </pc:sldLayoutMkLst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3" creationId="{EFEC22A1-8D71-9FA4-B3E0-6D9B072E6BBE}"/>
            </ac:spMkLst>
          </pc:spChg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4" creationId="{737E7370-A773-919F-26D4-FD9DBE943F4A}"/>
            </ac:spMkLst>
          </pc:spChg>
          <pc:spChg chg="mod">
            <ac:chgData name="Luka Van Esbroeck" userId="134fc993-7b81-4a7c-b1f6-6ae1dd5ae1ac" providerId="ADAL" clId="{A46291DA-7427-6341-86CD-37A41C0D32B9}" dt="2025-06-23T07:53:23.034" v="42" actId="255"/>
            <ac:spMkLst>
              <pc:docMk/>
              <pc:sldMasterMk cId="757955707" sldId="2147483648"/>
              <pc:sldLayoutMk cId="3892661322" sldId="2147483674"/>
              <ac:spMk id="15" creationId="{3B641733-11D9-280D-B7DE-33FD8B3B77EB}"/>
            </ac:spMkLst>
          </pc:spChg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6" creationId="{2AE72457-3707-0112-A55B-77BC4CF52B1F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39.091" v="44" actId="255"/>
          <pc:sldLayoutMkLst>
            <pc:docMk/>
            <pc:sldMasterMk cId="757955707" sldId="2147483648"/>
            <pc:sldLayoutMk cId="1649869617" sldId="2147483675"/>
          </pc:sldLayoutMkLst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3" creationId="{6DC72F89-0CE5-6DAA-02DB-F99AB5CB2AD9}"/>
            </ac:spMkLst>
          </pc:spChg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7" creationId="{6222E995-5102-A211-BFE1-FDE75087D201}"/>
            </ac:spMkLst>
          </pc:spChg>
          <pc:spChg chg="mod">
            <ac:chgData name="Luka Van Esbroeck" userId="134fc993-7b81-4a7c-b1f6-6ae1dd5ae1ac" providerId="ADAL" clId="{A46291DA-7427-6341-86CD-37A41C0D32B9}" dt="2025-06-23T07:53:39.091" v="44" actId="255"/>
            <ac:spMkLst>
              <pc:docMk/>
              <pc:sldMasterMk cId="757955707" sldId="2147483648"/>
              <pc:sldLayoutMk cId="1649869617" sldId="2147483675"/>
              <ac:spMk id="10" creationId="{4C540657-D081-794E-D6A4-82EE88C84C24}"/>
            </ac:spMkLst>
          </pc:spChg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11" creationId="{EFD00CA8-8433-417A-5160-C95B1D82114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20.586" v="50" actId="255"/>
          <pc:sldLayoutMkLst>
            <pc:docMk/>
            <pc:sldMasterMk cId="757955707" sldId="2147483648"/>
            <pc:sldLayoutMk cId="3155481135" sldId="2147483676"/>
          </pc:sldLayoutMkLst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5" creationId="{467760AE-6E51-2E86-5947-E9952285E3B7}"/>
            </ac:spMkLst>
          </pc:spChg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9" creationId="{D68A8CEE-B87D-7AF8-0F29-678313464912}"/>
            </ac:spMkLst>
          </pc:spChg>
          <pc:spChg chg="mod">
            <ac:chgData name="Luka Van Esbroeck" userId="134fc993-7b81-4a7c-b1f6-6ae1dd5ae1ac" providerId="ADAL" clId="{A46291DA-7427-6341-86CD-37A41C0D32B9}" dt="2025-06-23T07:54:20.586" v="50" actId="255"/>
            <ac:spMkLst>
              <pc:docMk/>
              <pc:sldMasterMk cId="757955707" sldId="2147483648"/>
              <pc:sldLayoutMk cId="3155481135" sldId="2147483676"/>
              <ac:spMk id="11" creationId="{96B5C094-5073-B15F-4E55-DF6514B60278}"/>
            </ac:spMkLst>
          </pc:spChg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12" creationId="{BF6C4BA3-5C54-1DA8-00F4-0FF6332D284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07.622" v="48" actId="255"/>
          <pc:sldLayoutMkLst>
            <pc:docMk/>
            <pc:sldMasterMk cId="757955707" sldId="2147483648"/>
            <pc:sldLayoutMk cId="3626120787" sldId="2147483677"/>
          </pc:sldLayoutMkLst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8" creationId="{2488B422-00BC-FAE1-CF28-91BFA4D142CF}"/>
            </ac:spMkLst>
          </pc:spChg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10" creationId="{EDA0AE05-C033-84C5-3821-8A8D284AA794}"/>
            </ac:spMkLst>
          </pc:spChg>
          <pc:spChg chg="mod">
            <ac:chgData name="Luka Van Esbroeck" userId="134fc993-7b81-4a7c-b1f6-6ae1dd5ae1ac" providerId="ADAL" clId="{A46291DA-7427-6341-86CD-37A41C0D32B9}" dt="2025-06-23T07:54:07.622" v="48" actId="255"/>
            <ac:spMkLst>
              <pc:docMk/>
              <pc:sldMasterMk cId="757955707" sldId="2147483648"/>
              <pc:sldLayoutMk cId="3626120787" sldId="2147483677"/>
              <ac:spMk id="12" creationId="{05A4C4CA-2BA0-22E3-70D3-5FB60B689D51}"/>
            </ac:spMkLst>
          </pc:spChg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13" creationId="{2506468C-09C1-B4E3-F49F-8A38A5842127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1:25.791" v="38" actId="3064"/>
          <pc:sldLayoutMkLst>
            <pc:docMk/>
            <pc:sldMasterMk cId="757955707" sldId="2147483648"/>
            <pc:sldLayoutMk cId="4023887712" sldId="2147483678"/>
          </pc:sldLayoutMkLst>
          <pc:spChg chg="mod">
            <ac:chgData name="Luka Van Esbroeck" userId="134fc993-7b81-4a7c-b1f6-6ae1dd5ae1ac" providerId="ADAL" clId="{A46291DA-7427-6341-86CD-37A41C0D32B9}" dt="2025-06-23T07:51:25.791" v="38" actId="3064"/>
            <ac:spMkLst>
              <pc:docMk/>
              <pc:sldMasterMk cId="757955707" sldId="2147483648"/>
              <pc:sldLayoutMk cId="4023887712" sldId="2147483678"/>
              <ac:spMk id="7" creationId="{837F021E-C483-4CB4-F1F3-7B8DAAB54211}"/>
            </ac:spMkLst>
          </pc:spChg>
        </pc:sldLayoutChg>
      </pc:sldMasterChg>
    </pc:docChg>
  </pc:docChgLst>
  <pc:docChgLst>
    <pc:chgData name="Luka Van Esbroeck" userId="134fc993-7b81-4a7c-b1f6-6ae1dd5ae1ac" providerId="ADAL" clId="{3EE54E57-A4F7-FC49-83E6-D640E549688A}"/>
    <pc:docChg chg="delSld delSection modSection">
      <pc:chgData name="Luka Van Esbroeck" userId="134fc993-7b81-4a7c-b1f6-6ae1dd5ae1ac" providerId="ADAL" clId="{3EE54E57-A4F7-FC49-83E6-D640E549688A}" dt="2025-06-27T08:56:57.576" v="19" actId="18676"/>
      <pc:docMkLst>
        <pc:docMk/>
      </pc:docMkLst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56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57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58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59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60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61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62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63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64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65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66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67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268"/>
        </pc:sldMkLst>
      </pc:sldChg>
      <pc:sldChg chg="del">
        <pc:chgData name="Luka Van Esbroeck" userId="134fc993-7b81-4a7c-b1f6-6ae1dd5ae1ac" providerId="ADAL" clId="{3EE54E57-A4F7-FC49-83E6-D640E549688A}" dt="2025-06-27T08:55:07.704" v="0" actId="2696"/>
        <pc:sldMkLst>
          <pc:docMk/>
          <pc:sldMk cId="0" sldId="289"/>
        </pc:sldMkLst>
      </pc:sldChg>
      <pc:sldChg chg="del">
        <pc:chgData name="Luka Van Esbroeck" userId="134fc993-7b81-4a7c-b1f6-6ae1dd5ae1ac" providerId="ADAL" clId="{3EE54E57-A4F7-FC49-83E6-D640E549688A}" dt="2025-06-27T08:55:07.720" v="2" actId="2696"/>
        <pc:sldMkLst>
          <pc:docMk/>
          <pc:sldMk cId="0" sldId="290"/>
        </pc:sldMkLst>
      </pc:sldChg>
      <pc:sldChg chg="del">
        <pc:chgData name="Luka Van Esbroeck" userId="134fc993-7b81-4a7c-b1f6-6ae1dd5ae1ac" providerId="ADAL" clId="{3EE54E57-A4F7-FC49-83E6-D640E549688A}" dt="2025-06-27T08:55:07.725" v="3" actId="2696"/>
        <pc:sldMkLst>
          <pc:docMk/>
          <pc:sldMk cId="0" sldId="291"/>
        </pc:sldMkLst>
      </pc:sldChg>
      <pc:sldChg chg="del">
        <pc:chgData name="Luka Van Esbroeck" userId="134fc993-7b81-4a7c-b1f6-6ae1dd5ae1ac" providerId="ADAL" clId="{3EE54E57-A4F7-FC49-83E6-D640E549688A}" dt="2025-06-27T08:55:07.708" v="1" actId="2696"/>
        <pc:sldMkLst>
          <pc:docMk/>
          <pc:sldMk cId="0" sldId="292"/>
        </pc:sldMkLst>
      </pc:sldChg>
      <pc:sldChg chg="del">
        <pc:chgData name="Luka Van Esbroeck" userId="134fc993-7b81-4a7c-b1f6-6ae1dd5ae1ac" providerId="ADAL" clId="{3EE54E57-A4F7-FC49-83E6-D640E549688A}" dt="2025-06-27T08:56:08.426" v="15" actId="18676"/>
        <pc:sldMkLst>
          <pc:docMk/>
          <pc:sldMk cId="0" sldId="378"/>
        </pc:sldMkLst>
      </pc:sldChg>
      <pc:sldChg chg="del">
        <pc:chgData name="Luka Van Esbroeck" userId="134fc993-7b81-4a7c-b1f6-6ae1dd5ae1ac" providerId="ADAL" clId="{3EE54E57-A4F7-FC49-83E6-D640E549688A}" dt="2025-06-27T08:56:08.426" v="15" actId="18676"/>
        <pc:sldMkLst>
          <pc:docMk/>
          <pc:sldMk cId="0" sldId="380"/>
        </pc:sldMkLst>
      </pc:sldChg>
      <pc:sldChg chg="del">
        <pc:chgData name="Luka Van Esbroeck" userId="134fc993-7b81-4a7c-b1f6-6ae1dd5ae1ac" providerId="ADAL" clId="{3EE54E57-A4F7-FC49-83E6-D640E549688A}" dt="2025-06-27T08:56:08.426" v="15" actId="18676"/>
        <pc:sldMkLst>
          <pc:docMk/>
          <pc:sldMk cId="0" sldId="381"/>
        </pc:sldMkLst>
      </pc:sldChg>
      <pc:sldChg chg="del">
        <pc:chgData name="Luka Van Esbroeck" userId="134fc993-7b81-4a7c-b1f6-6ae1dd5ae1ac" providerId="ADAL" clId="{3EE54E57-A4F7-FC49-83E6-D640E549688A}" dt="2025-06-27T08:56:08.426" v="15" actId="18676"/>
        <pc:sldMkLst>
          <pc:docMk/>
          <pc:sldMk cId="0" sldId="382"/>
        </pc:sldMkLst>
      </pc:sldChg>
      <pc:sldChg chg="del">
        <pc:chgData name="Luka Van Esbroeck" userId="134fc993-7b81-4a7c-b1f6-6ae1dd5ae1ac" providerId="ADAL" clId="{3EE54E57-A4F7-FC49-83E6-D640E549688A}" dt="2025-06-27T08:56:29.081" v="16" actId="18676"/>
        <pc:sldMkLst>
          <pc:docMk/>
          <pc:sldMk cId="0" sldId="383"/>
        </pc:sldMkLst>
      </pc:sldChg>
      <pc:sldChg chg="del">
        <pc:chgData name="Luka Van Esbroeck" userId="134fc993-7b81-4a7c-b1f6-6ae1dd5ae1ac" providerId="ADAL" clId="{3EE54E57-A4F7-FC49-83E6-D640E549688A}" dt="2025-06-27T08:56:29.081" v="16" actId="18676"/>
        <pc:sldMkLst>
          <pc:docMk/>
          <pc:sldMk cId="0" sldId="385"/>
        </pc:sldMkLst>
      </pc:sldChg>
      <pc:sldChg chg="del">
        <pc:chgData name="Luka Van Esbroeck" userId="134fc993-7b81-4a7c-b1f6-6ae1dd5ae1ac" providerId="ADAL" clId="{3EE54E57-A4F7-FC49-83E6-D640E549688A}" dt="2025-06-27T08:56:29.081" v="16" actId="18676"/>
        <pc:sldMkLst>
          <pc:docMk/>
          <pc:sldMk cId="0" sldId="386"/>
        </pc:sldMkLst>
      </pc:sldChg>
      <pc:sldChg chg="del">
        <pc:chgData name="Luka Van Esbroeck" userId="134fc993-7b81-4a7c-b1f6-6ae1dd5ae1ac" providerId="ADAL" clId="{3EE54E57-A4F7-FC49-83E6-D640E549688A}" dt="2025-06-27T08:56:32.949" v="17" actId="18676"/>
        <pc:sldMkLst>
          <pc:docMk/>
          <pc:sldMk cId="0" sldId="387"/>
        </pc:sldMkLst>
      </pc:sldChg>
      <pc:sldChg chg="del">
        <pc:chgData name="Luka Van Esbroeck" userId="134fc993-7b81-4a7c-b1f6-6ae1dd5ae1ac" providerId="ADAL" clId="{3EE54E57-A4F7-FC49-83E6-D640E549688A}" dt="2025-06-27T08:56:32.949" v="17" actId="18676"/>
        <pc:sldMkLst>
          <pc:docMk/>
          <pc:sldMk cId="0" sldId="388"/>
        </pc:sldMkLst>
      </pc:sldChg>
      <pc:sldChg chg="del">
        <pc:chgData name="Luka Van Esbroeck" userId="134fc993-7b81-4a7c-b1f6-6ae1dd5ae1ac" providerId="ADAL" clId="{3EE54E57-A4F7-FC49-83E6-D640E549688A}" dt="2025-06-27T08:56:32.949" v="17" actId="18676"/>
        <pc:sldMkLst>
          <pc:docMk/>
          <pc:sldMk cId="0" sldId="389"/>
        </pc:sldMkLst>
      </pc:sldChg>
      <pc:sldChg chg="del">
        <pc:chgData name="Luka Van Esbroeck" userId="134fc993-7b81-4a7c-b1f6-6ae1dd5ae1ac" providerId="ADAL" clId="{3EE54E57-A4F7-FC49-83E6-D640E549688A}" dt="2025-06-27T08:56:32.949" v="17" actId="18676"/>
        <pc:sldMkLst>
          <pc:docMk/>
          <pc:sldMk cId="0" sldId="390"/>
        </pc:sldMkLst>
      </pc:sldChg>
      <pc:sldChg chg="del">
        <pc:chgData name="Luka Van Esbroeck" userId="134fc993-7b81-4a7c-b1f6-6ae1dd5ae1ac" providerId="ADAL" clId="{3EE54E57-A4F7-FC49-83E6-D640E549688A}" dt="2025-06-27T08:56:37.429" v="18" actId="18676"/>
        <pc:sldMkLst>
          <pc:docMk/>
          <pc:sldMk cId="0" sldId="391"/>
        </pc:sldMkLst>
      </pc:sldChg>
      <pc:sldChg chg="del">
        <pc:chgData name="Luka Van Esbroeck" userId="134fc993-7b81-4a7c-b1f6-6ae1dd5ae1ac" providerId="ADAL" clId="{3EE54E57-A4F7-FC49-83E6-D640E549688A}" dt="2025-06-27T08:56:37.429" v="18" actId="18676"/>
        <pc:sldMkLst>
          <pc:docMk/>
          <pc:sldMk cId="0" sldId="393"/>
        </pc:sldMkLst>
      </pc:sldChg>
      <pc:sldChg chg="del">
        <pc:chgData name="Luka Van Esbroeck" userId="134fc993-7b81-4a7c-b1f6-6ae1dd5ae1ac" providerId="ADAL" clId="{3EE54E57-A4F7-FC49-83E6-D640E549688A}" dt="2025-06-27T08:56:37.429" v="18" actId="18676"/>
        <pc:sldMkLst>
          <pc:docMk/>
          <pc:sldMk cId="0" sldId="394"/>
        </pc:sldMkLst>
      </pc:sldChg>
      <pc:sldChg chg="del">
        <pc:chgData name="Luka Van Esbroeck" userId="134fc993-7b81-4a7c-b1f6-6ae1dd5ae1ac" providerId="ADAL" clId="{3EE54E57-A4F7-FC49-83E6-D640E549688A}" dt="2025-06-27T08:56:37.429" v="18" actId="18676"/>
        <pc:sldMkLst>
          <pc:docMk/>
          <pc:sldMk cId="0" sldId="395"/>
        </pc:sldMkLst>
      </pc:sldChg>
      <pc:sldChg chg="del">
        <pc:chgData name="Luka Van Esbroeck" userId="134fc993-7b81-4a7c-b1f6-6ae1dd5ae1ac" providerId="ADAL" clId="{3EE54E57-A4F7-FC49-83E6-D640E549688A}" dt="2025-06-27T08:56:08.426" v="15" actId="18676"/>
        <pc:sldMkLst>
          <pc:docMk/>
          <pc:sldMk cId="2343889299" sldId="397"/>
        </pc:sldMkLst>
      </pc:sldChg>
      <pc:sldChg chg="del">
        <pc:chgData name="Luka Van Esbroeck" userId="134fc993-7b81-4a7c-b1f6-6ae1dd5ae1ac" providerId="ADAL" clId="{3EE54E57-A4F7-FC49-83E6-D640E549688A}" dt="2025-06-27T08:56:29.081" v="16" actId="18676"/>
        <pc:sldMkLst>
          <pc:docMk/>
          <pc:sldMk cId="3580976211" sldId="398"/>
        </pc:sldMkLst>
      </pc:sldChg>
      <pc:sldChg chg="del">
        <pc:chgData name="Luka Van Esbroeck" userId="134fc993-7b81-4a7c-b1f6-6ae1dd5ae1ac" providerId="ADAL" clId="{3EE54E57-A4F7-FC49-83E6-D640E549688A}" dt="2025-06-27T08:56:37.429" v="18" actId="18676"/>
        <pc:sldMkLst>
          <pc:docMk/>
          <pc:sldMk cId="831736874" sldId="399"/>
        </pc:sldMkLst>
      </pc:sldChg>
      <pc:sldChg chg="del">
        <pc:chgData name="Luka Van Esbroeck" userId="134fc993-7b81-4a7c-b1f6-6ae1dd5ae1ac" providerId="ADAL" clId="{3EE54E57-A4F7-FC49-83E6-D640E549688A}" dt="2025-06-27T08:56:57.576" v="19" actId="18676"/>
        <pc:sldMkLst>
          <pc:docMk/>
          <pc:sldMk cId="0" sldId="4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D711-4EAB-064E-AB0F-F4D77DDBDF5D}" type="datetimeFigureOut">
              <a:rPr lang="en-US" smtClean="0"/>
              <a:t>6/27/25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8245-C22E-374A-8B8F-30BAC815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9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C3D73B0-BE03-6FF8-71FD-6BB022044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611670"/>
            <a:ext cx="6530975" cy="1619681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961" y="6261195"/>
            <a:ext cx="484695" cy="365125"/>
          </a:xfrm>
        </p:spPr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8A4B07A1-2FC5-02E7-F223-128711D3C727}"/>
              </a:ext>
            </a:extLst>
          </p:cNvPr>
          <p:cNvSpPr/>
          <p:nvPr userDrawn="1"/>
        </p:nvSpPr>
        <p:spPr>
          <a:xfrm>
            <a:off x="787400" y="787400"/>
            <a:ext cx="3434177" cy="583810"/>
          </a:xfrm>
          <a:custGeom>
            <a:avLst/>
            <a:gdLst/>
            <a:ahLst/>
            <a:cxnLst/>
            <a:rect l="l" t="t" r="r" b="b"/>
            <a:pathLst>
              <a:path w="5151266" h="875715">
                <a:moveTo>
                  <a:pt x="0" y="0"/>
                </a:moveTo>
                <a:lnTo>
                  <a:pt x="5151266" y="0"/>
                </a:lnTo>
                <a:lnTo>
                  <a:pt x="5151266" y="875715"/>
                </a:lnTo>
                <a:lnTo>
                  <a:pt x="0" y="87571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9222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3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7207" y="12700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6885E4-CFCB-FE8B-32D9-E3A66AF3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2" name="Imagen 10">
            <a:extLst>
              <a:ext uri="{FF2B5EF4-FFF2-40B4-BE49-F238E27FC236}">
                <a16:creationId xmlns:a16="http://schemas.microsoft.com/office/drawing/2014/main" id="{82BF0994-6EE6-CA67-D534-9BCF7B1FC1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DC72F89-0CE5-6DAA-02DB-F99AB5CB2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222E995-5102-A211-BFE1-FDE75087D2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4C540657-D081-794E-D6A4-82EE88C84C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EFD00CA8-8433-417A-5160-C95B1D8211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986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429000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5" y="128632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5624" y="178094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5624" y="225298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37FB9-D4C5-9B6A-ABB0-3488ACDC5B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2683F1-FB9D-6829-2411-EE84B0663F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526C7923-04C8-1B24-DB37-EDF84D68123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788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4575175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37FB9-D4C5-9B6A-ABB0-3488ACDC5B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322FBF9-1C80-79BD-D2DE-16CF20F6A5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1AAD30A-3D28-00EA-F471-8BD5A0A40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5" y="128632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46B90BB4-F3F5-31A5-E123-67382E6F05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5624" y="178094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9C25EE3A-02FD-3B66-6FD4-EED1D2E1DB3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5624" y="225298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7D7BE1B7-9430-DAE8-48E7-8DDAA94E939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6912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72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6EC44B-4651-E266-DD57-0735BF7509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2627FD-EBF8-2554-05E6-5230390B07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0BB958D-766E-CFCA-F125-74E0C4C7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873199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C46FC6C0-6720-92F1-5D46-2C5D6712AC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4367825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F1302053-18F3-C1F4-FFEF-D2AD2CC439A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839862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A3D6BC1-3B6E-DE15-7E6A-7C9D651A77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655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2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72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2627FD-EBF8-2554-05E6-5230390B07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5D322E5F-170B-60F3-0E8B-36139993D4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488B422-00BC-FAE1-CF28-91BFA4D14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873199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DA0AE05-C033-84C5-3821-8A8D284AA7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4367825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5A4C4CA-2BA0-22E3-70D3-5FB60B689D5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839862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2506468C-09C1-B4E3-F49F-8A38A584212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612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F7541F-B52E-E05E-1ACC-3ED5AB23B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61D89B-BED4-04CF-9060-10D8C2B8B5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214A130-3856-C6F0-80DA-5FDEFD700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53" y="2918753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BD24EFB-7EEC-5334-1BA6-D360A387EA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4452" y="3413379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0F9328F4-FEFD-74F4-CE92-45BAFED584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4452" y="3885416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EB2E742-0014-1EC0-3A72-42DB7A882B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3135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3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61D89B-BED4-04CF-9060-10D8C2B8B5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F638CC73-2FB9-384A-EA44-4149F7431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67760AE-6E51-2E86-5947-E9952285E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10945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D68A8CEE-B87D-7AF8-0F29-6783134649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360407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6B5C094-5073-B15F-4E55-DF6514B602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07611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BF6C4BA3-5C54-1DA8-00F4-0FF6332D28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5548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plit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6858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2BD3DE8-8DE0-90FC-F939-93A28765F57B}"/>
              </a:ext>
            </a:extLst>
          </p:cNvPr>
          <p:cNvSpPr/>
          <p:nvPr userDrawn="1"/>
        </p:nvSpPr>
        <p:spPr>
          <a:xfrm>
            <a:off x="3781425" y="0"/>
            <a:ext cx="462915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812" y="1051584"/>
            <a:ext cx="4016375" cy="714871"/>
          </a:xfrm>
        </p:spPr>
        <p:txBody>
          <a:bodyPr anchor="t">
            <a:noAutofit/>
          </a:bodyPr>
          <a:lstStyle>
            <a:lvl1pPr algn="ctr">
              <a:defRPr sz="2400"/>
            </a:lvl1pPr>
          </a:lstStyle>
          <a:p>
            <a:r>
              <a:rPr lang="es-ES" dirty="0"/>
              <a:t>CLICK TO</a:t>
            </a:r>
            <a:br>
              <a:rPr lang="es-ES" dirty="0"/>
            </a:br>
            <a:r>
              <a:rPr lang="es-ES" dirty="0"/>
              <a:t>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0018" y="1951937"/>
            <a:ext cx="2751961" cy="334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87813" y="2660235"/>
            <a:ext cx="4016374" cy="10176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A63DD0-7914-2B7B-3C02-4446F7D593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AB0D87-C502-A827-515F-9496FF801B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F8FC5D74-7D0D-761C-1539-296F9C752F4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02890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3D023-E868-906D-8E22-3AF65E61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1F931AD-C94D-5378-13E9-6F996077D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113C2D4-230A-8804-F01A-319CB37D87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0A7C98-893C-1176-46CA-3DA053A90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463712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73722D1-7472-EC5A-028C-082AC6F697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147563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4C18FAFC-A3A1-49B0-E1AB-D6DA1C4601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2729454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79BB332C-F51E-87D4-C073-5EA9CE39EF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74430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5E35F04-A94A-7402-9E95-8A0EC8BC9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236C4B-2513-EED8-1D9A-2C0A9F9136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8" y="3140285"/>
            <a:ext cx="3400417" cy="577430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37F021E-C483-4CB4-F1F3-7B8DAAB54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3975" y="5387726"/>
            <a:ext cx="4464050" cy="538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7575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C3D73B0-BE03-6FF8-71FD-6BB022044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961" y="6261195"/>
            <a:ext cx="484695" cy="365125"/>
          </a:xfrm>
        </p:spPr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Imagen 10">
            <a:extLst>
              <a:ext uri="{FF2B5EF4-FFF2-40B4-BE49-F238E27FC236}">
                <a16:creationId xmlns:a16="http://schemas.microsoft.com/office/drawing/2014/main" id="{762707D0-03EC-E0CE-B26F-C8517DB6A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7" y="787400"/>
            <a:ext cx="3429889" cy="58381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831A695-ABC3-0390-7A61-D81FF6EAC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611670"/>
            <a:ext cx="6530975" cy="1619681"/>
          </a:xfrm>
        </p:spPr>
        <p:txBody>
          <a:bodyPr anchor="b">
            <a:noAutofit/>
          </a:bodyPr>
          <a:lstStyle>
            <a:lvl1pPr>
              <a:defRPr sz="6000">
                <a:solidFill>
                  <a:srgbClr val="183650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57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pictur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5E35F04-A94A-7402-9E95-8A0EC8BC9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37F021E-C483-4CB4-F1F3-7B8DAAB54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3975" y="5387726"/>
            <a:ext cx="4464050" cy="538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SUBTITLE</a:t>
            </a:r>
          </a:p>
        </p:txBody>
      </p:sp>
      <p:pic>
        <p:nvPicPr>
          <p:cNvPr id="8" name="Imagen 10">
            <a:extLst>
              <a:ext uri="{FF2B5EF4-FFF2-40B4-BE49-F238E27FC236}">
                <a16:creationId xmlns:a16="http://schemas.microsoft.com/office/drawing/2014/main" id="{583D1FCF-1130-CF8F-B75B-05F63FDEBE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8" y="3140285"/>
            <a:ext cx="3400417" cy="5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87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1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6FAAE0E-1233-CD7C-7727-28D6BC17B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8AA75B-492C-CEAA-C48F-CA4CD282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042AD8-1C8E-23C0-5A89-1920DAA7F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856" y="4195744"/>
            <a:ext cx="5485362" cy="2023605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F08FAF-63B0-CEDF-4829-52BED235D8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logo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6FAAE0E-1233-CD7C-7727-28D6BC17B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8AA75B-492C-CEAA-C48F-CA4CD282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Imagen 10">
            <a:extLst>
              <a:ext uri="{FF2B5EF4-FFF2-40B4-BE49-F238E27FC236}">
                <a16:creationId xmlns:a16="http://schemas.microsoft.com/office/drawing/2014/main" id="{CB2C4315-0629-C2C9-BB87-5537C1CBF2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9BB6876-F87A-6ABD-B1F8-120D9C4DA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856" y="4195744"/>
            <a:ext cx="5485362" cy="2023605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183650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5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74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5874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5874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6D65608-DC16-8108-FFAA-6599EF0E90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FDEF7A-F71D-C043-B492-AA2B8B9A2B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810BA82D-F440-47B6-F48C-7A8217BB696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5540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10760B5-99CA-230D-A520-CEDF526D02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FDEF7A-F71D-C043-B492-AA2B8B9A2B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3E8364-C672-A513-A5F7-FEBE8E8C1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74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97E59-1C35-64ED-DEF0-FA39D0FB80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5874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962A04F-7F91-2ECB-E414-C5AF907FDA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5874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F3FEF277-8E90-7469-1F98-3FE8FE36215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47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90203F3-F9B8-ED29-1B11-BCCA34C3F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C3577081-600E-15F2-47F6-FF3376A8F17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178322-A442-3EA8-F528-A49136DA2D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4E7C85C-4E77-90D2-46CD-08D3DE76D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E3CEA46-6A17-465F-3E02-6BD66FDE74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03D2EE22-372F-17D2-E1A9-E20FD4DBBBF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42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2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90203F3-F9B8-ED29-1B11-BCCA34C3F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E8B2FCE6-E48C-B7F7-4BF7-D4C6FED0CD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FEC22A1-8D71-9FA4-B3E0-6D9B072E6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37E7370-A773-919F-26D4-FD9DBE943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3B641733-11D9-280D-B7DE-33FD8B3B77E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2AE72457-3707-0112-A55B-77BC4CF52B1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9266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7207" y="12700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6885E4-CFCB-FE8B-32D9-E3A66AF3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7F32CB6-87E5-AFBA-67D0-22C6EB5CC7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D6754E-3180-71EC-7EAA-A236087F3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DBA2BD-107C-72F8-DAE2-2DB0FFF65A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622CFC5-12D4-3E3D-5200-B5AD5F32AAA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B971705-213E-525A-C660-4D05954B01D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5412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7FC4A6-7301-C2D0-4DF4-40E9306F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63" y="540133"/>
            <a:ext cx="7776673" cy="2023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CLICK TO MODIFY THE PATTERN TITLE STYLE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136B3-EEF1-22F5-FA19-AB4843F1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686" y="6346920"/>
            <a:ext cx="484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5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61" r:id="rId3"/>
    <p:sldLayoutId id="2147483673" r:id="rId4"/>
    <p:sldLayoutId id="2147483660" r:id="rId5"/>
    <p:sldLayoutId id="2147483663" r:id="rId6"/>
    <p:sldLayoutId id="2147483662" r:id="rId7"/>
    <p:sldLayoutId id="2147483674" r:id="rId8"/>
    <p:sldLayoutId id="2147483664" r:id="rId9"/>
    <p:sldLayoutId id="2147483675" r:id="rId10"/>
    <p:sldLayoutId id="2147483665" r:id="rId11"/>
    <p:sldLayoutId id="2147483666" r:id="rId12"/>
    <p:sldLayoutId id="2147483668" r:id="rId13"/>
    <p:sldLayoutId id="2147483677" r:id="rId14"/>
    <p:sldLayoutId id="2147483669" r:id="rId15"/>
    <p:sldLayoutId id="2147483676" r:id="rId16"/>
    <p:sldLayoutId id="2147483667" r:id="rId17"/>
    <p:sldLayoutId id="2147483649" r:id="rId18"/>
    <p:sldLayoutId id="2147483670" r:id="rId19"/>
    <p:sldLayoutId id="2147483678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73650"/>
          </a:solidFill>
          <a:latin typeface="Montserra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59"/>
            <a:ext cx="12192000" cy="6854941"/>
          </a:xfrm>
          <a:custGeom>
            <a:avLst/>
            <a:gdLst/>
            <a:ahLst/>
            <a:cxnLst/>
            <a:rect l="l" t="t" r="r" b="b"/>
            <a:pathLst>
              <a:path w="18288000" h="10252915">
                <a:moveTo>
                  <a:pt x="0" y="0"/>
                </a:moveTo>
                <a:lnTo>
                  <a:pt x="18288000" y="0"/>
                </a:lnTo>
                <a:lnTo>
                  <a:pt x="18288000" y="10252915"/>
                </a:lnTo>
                <a:lnTo>
                  <a:pt x="0" y="1025291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>
            <a:grpSpLocks noGrp="1" noUngrp="1" noRot="1" noChangeAspect="1" noMove="1" noResize="1"/>
          </p:cNvGrpSpPr>
          <p:nvPr/>
        </p:nvGrpSpPr>
        <p:grpSpPr>
          <a:xfrm>
            <a:off x="0" y="-3060"/>
            <a:ext cx="12191999" cy="6861060"/>
            <a:chOff x="0" y="98322"/>
            <a:chExt cx="20320000" cy="11430000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8322"/>
              <a:ext cx="20320000" cy="11430000"/>
            </a:xfrm>
            <a:custGeom>
              <a:avLst/>
              <a:gdLst/>
              <a:ahLst/>
              <a:cxnLst/>
              <a:rect l="l" t="t" r="r" b="b"/>
              <a:pathLst>
                <a:path w="20320000" h="11430000">
                  <a:moveTo>
                    <a:pt x="0" y="11430000"/>
                  </a:moveTo>
                  <a:lnTo>
                    <a:pt x="20320000" y="11430000"/>
                  </a:lnTo>
                  <a:lnTo>
                    <a:pt x="203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85800"/>
            <a:ext cx="3434177" cy="583810"/>
          </a:xfrm>
          <a:custGeom>
            <a:avLst/>
            <a:gdLst/>
            <a:ahLst/>
            <a:cxnLst/>
            <a:rect l="l" t="t" r="r" b="b"/>
            <a:pathLst>
              <a:path w="5151266" h="875715">
                <a:moveTo>
                  <a:pt x="0" y="0"/>
                </a:moveTo>
                <a:lnTo>
                  <a:pt x="5151266" y="0"/>
                </a:lnTo>
                <a:lnTo>
                  <a:pt x="5151266" y="875715"/>
                </a:lnTo>
                <a:lnTo>
                  <a:pt x="0" y="87571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5445993"/>
            <a:ext cx="703719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44"/>
              </a:lnSpc>
            </a:pPr>
            <a:r>
              <a:rPr lang="en-US" sz="6000" b="1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20574000" h="10287000">
                <a:moveTo>
                  <a:pt x="0" y="0"/>
                </a:moveTo>
                <a:lnTo>
                  <a:pt x="20574000" y="0"/>
                </a:lnTo>
                <a:lnTo>
                  <a:pt x="2057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-1" y="0"/>
            <a:ext cx="13715999" cy="6858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5850890"/>
            <a:ext cx="579675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REFERENCES</a:t>
            </a:r>
          </a:p>
        </p:txBody>
      </p:sp>
      <p:sp>
        <p:nvSpPr>
          <p:cNvPr id="7" name="Freeform 7"/>
          <p:cNvSpPr/>
          <p:nvPr/>
        </p:nvSpPr>
        <p:spPr>
          <a:xfrm>
            <a:off x="9681217" y="374535"/>
            <a:ext cx="1824983" cy="310247"/>
          </a:xfrm>
          <a:custGeom>
            <a:avLst/>
            <a:gdLst/>
            <a:ahLst/>
            <a:cxnLst/>
            <a:rect l="l" t="t" r="r" b="b"/>
            <a:pathLst>
              <a:path w="2737475" h="465371">
                <a:moveTo>
                  <a:pt x="0" y="0"/>
                </a:moveTo>
                <a:lnTo>
                  <a:pt x="2737475" y="0"/>
                </a:lnTo>
                <a:lnTo>
                  <a:pt x="2737475" y="465370"/>
                </a:lnTo>
                <a:lnTo>
                  <a:pt x="0" y="46537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25495" y="0"/>
            <a:ext cx="6076059" cy="6858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6111168" y="6448"/>
            <a:ext cx="6096000" cy="6858000"/>
            <a:chOff x="0" y="0"/>
            <a:chExt cx="2408296" cy="2709333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81217" y="374535"/>
            <a:ext cx="1824983" cy="310247"/>
          </a:xfrm>
          <a:custGeom>
            <a:avLst/>
            <a:gdLst/>
            <a:ahLst/>
            <a:cxnLst/>
            <a:rect l="l" t="t" r="r" b="b"/>
            <a:pathLst>
              <a:path w="2737475" h="465371">
                <a:moveTo>
                  <a:pt x="0" y="0"/>
                </a:moveTo>
                <a:lnTo>
                  <a:pt x="2737475" y="0"/>
                </a:lnTo>
                <a:lnTo>
                  <a:pt x="2737475" y="465370"/>
                </a:lnTo>
                <a:lnTo>
                  <a:pt x="0" y="46537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1151030" y="2021208"/>
            <a:ext cx="4434818" cy="2001769"/>
            <a:chOff x="0" y="0"/>
            <a:chExt cx="1752027" cy="790822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752027" cy="790822"/>
            </a:xfrm>
            <a:custGeom>
              <a:avLst/>
              <a:gdLst/>
              <a:ahLst/>
              <a:cxnLst/>
              <a:rect l="l" t="t" r="r" b="b"/>
              <a:pathLst>
                <a:path w="1752027" h="790822">
                  <a:moveTo>
                    <a:pt x="0" y="0"/>
                  </a:moveTo>
                  <a:lnTo>
                    <a:pt x="1752027" y="0"/>
                  </a:lnTo>
                  <a:lnTo>
                    <a:pt x="1752027" y="790822"/>
                  </a:lnTo>
                  <a:lnTo>
                    <a:pt x="0" y="790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752027" cy="8289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93942" y="2165388"/>
            <a:ext cx="947982" cy="371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DIMENSIONS</a:t>
            </a:r>
          </a:p>
          <a:p>
            <a:pPr>
              <a:lnSpc>
                <a:spcPts val="1488"/>
              </a:lnSpc>
            </a:pPr>
            <a:endParaRPr lang="en-US" sz="1200" b="1">
              <a:solidFill>
                <a:srgbClr val="18365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372879" y="6153150"/>
            <a:ext cx="189155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110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1030" y="1441062"/>
            <a:ext cx="4205989" cy="21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3"/>
              </a:lnSpc>
            </a:pPr>
            <a:r>
              <a:rPr lang="en-US" sz="1266" b="1" spc="7" dirty="0">
                <a:solidFill>
                  <a:srgbClr val="5BC2E7"/>
                </a:solidFill>
                <a:latin typeface="Montserrat 1 Bold" panose="020B0604020202020204" charset="0"/>
                <a:ea typeface="Trebuchet MS Bold"/>
                <a:cs typeface="Trebuchet MS Bold"/>
                <a:sym typeface="Trebuchet MS Bold"/>
              </a:rPr>
              <a:t>10 railcars for Norwegian railway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1030" y="1063872"/>
            <a:ext cx="273835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183650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OUR REFERENCE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2112179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1030" y="4344962"/>
            <a:ext cx="4434818" cy="1418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  <a:spcBef>
                <a:spcPct val="0"/>
              </a:spcBef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First 3 railcars arrived in Norway on 2.11.2023. The remaining 7 will be delivered separately:</a:t>
            </a:r>
          </a:p>
          <a:p>
            <a:pPr>
              <a:lnSpc>
                <a:spcPts val="1586"/>
              </a:lnSpc>
              <a:spcBef>
                <a:spcPct val="0"/>
              </a:spcBef>
            </a:pPr>
            <a:endParaRPr lang="en-US" sz="1133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The Railcars have been towed from the origin via railway ferry to final destination.</a:t>
            </a: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 was to get all needed permissions as the machines had only Norwegian registration.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93942" y="2823248"/>
            <a:ext cx="947982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ORIGIN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3942" y="3255847"/>
            <a:ext cx="947982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DESTINATION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3942" y="3676504"/>
            <a:ext cx="1554023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TRANSPORT MODES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47965" y="2159291"/>
            <a:ext cx="2637883" cy="172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Each 18,000 x 3,053 x 4.170 mm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Each 61 TO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Rheine, DE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Hokksund</a:t>
            </a:r>
            <a:r>
              <a:rPr lang="en-US" sz="120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, NO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Rail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36127" y="-10119"/>
            <a:ext cx="4685420" cy="3470099"/>
          </a:xfrm>
          <a:custGeom>
            <a:avLst/>
            <a:gdLst/>
            <a:ahLst/>
            <a:cxnLst/>
            <a:rect l="l" t="t" r="r" b="b"/>
            <a:pathLst>
              <a:path w="7028130" h="5205148">
                <a:moveTo>
                  <a:pt x="0" y="0"/>
                </a:moveTo>
                <a:lnTo>
                  <a:pt x="7028130" y="0"/>
                </a:lnTo>
                <a:lnTo>
                  <a:pt x="7028130" y="5205148"/>
                </a:lnTo>
                <a:lnTo>
                  <a:pt x="0" y="52051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7526347" y="3448664"/>
            <a:ext cx="4685420" cy="3409336"/>
          </a:xfrm>
          <a:custGeom>
            <a:avLst/>
            <a:gdLst/>
            <a:ahLst/>
            <a:cxnLst/>
            <a:rect l="l" t="t" r="r" b="b"/>
            <a:pathLst>
              <a:path w="6949197" h="5143500">
                <a:moveTo>
                  <a:pt x="0" y="0"/>
                </a:moveTo>
                <a:lnTo>
                  <a:pt x="6949197" y="0"/>
                </a:lnTo>
                <a:lnTo>
                  <a:pt x="6949197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7559306" y="0"/>
            <a:ext cx="4695200" cy="6998925"/>
            <a:chOff x="-1231059" y="-55674"/>
            <a:chExt cx="3054859" cy="2765007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231059" y="-55674"/>
              <a:ext cx="3054859" cy="2709333"/>
            </a:xfrm>
            <a:custGeom>
              <a:avLst/>
              <a:gdLst/>
              <a:ahLst/>
              <a:cxnLst/>
              <a:rect l="l" t="t" r="r" b="b"/>
              <a:pathLst>
                <a:path w="1823800" h="2709333">
                  <a:moveTo>
                    <a:pt x="0" y="0"/>
                  </a:moveTo>
                  <a:lnTo>
                    <a:pt x="1823800" y="0"/>
                  </a:lnTo>
                  <a:lnTo>
                    <a:pt x="1823800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823800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81217" y="374535"/>
            <a:ext cx="1824983" cy="310247"/>
          </a:xfrm>
          <a:custGeom>
            <a:avLst/>
            <a:gdLst/>
            <a:ahLst/>
            <a:cxnLst/>
            <a:rect l="l" t="t" r="r" b="b"/>
            <a:pathLst>
              <a:path w="2737475" h="465371">
                <a:moveTo>
                  <a:pt x="0" y="0"/>
                </a:moveTo>
                <a:lnTo>
                  <a:pt x="2737475" y="0"/>
                </a:lnTo>
                <a:lnTo>
                  <a:pt x="2737475" y="465370"/>
                </a:lnTo>
                <a:lnTo>
                  <a:pt x="0" y="46537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9" name="Group 9"/>
          <p:cNvGrpSpPr/>
          <p:nvPr/>
        </p:nvGrpSpPr>
        <p:grpSpPr>
          <a:xfrm>
            <a:off x="1151030" y="2021208"/>
            <a:ext cx="4944970" cy="2001769"/>
            <a:chOff x="0" y="0"/>
            <a:chExt cx="1953568" cy="7908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53568" cy="790822"/>
            </a:xfrm>
            <a:custGeom>
              <a:avLst/>
              <a:gdLst/>
              <a:ahLst/>
              <a:cxnLst/>
              <a:rect l="l" t="t" r="r" b="b"/>
              <a:pathLst>
                <a:path w="1953568" h="790822">
                  <a:moveTo>
                    <a:pt x="0" y="0"/>
                  </a:moveTo>
                  <a:lnTo>
                    <a:pt x="1953568" y="0"/>
                  </a:lnTo>
                  <a:lnTo>
                    <a:pt x="1953568" y="790822"/>
                  </a:lnTo>
                  <a:lnTo>
                    <a:pt x="0" y="790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53568" cy="8289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76915" y="2165256"/>
            <a:ext cx="1352077" cy="371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MAX. DIMENSIONS</a:t>
            </a:r>
          </a:p>
          <a:p>
            <a:pPr>
              <a:lnSpc>
                <a:spcPts val="1488"/>
              </a:lnSpc>
            </a:pPr>
            <a:endParaRPr lang="en-US" sz="1200" b="1">
              <a:solidFill>
                <a:srgbClr val="18365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392915" y="6153150"/>
            <a:ext cx="149080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111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1030" y="1441062"/>
            <a:ext cx="4205989" cy="21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3"/>
              </a:lnSpc>
            </a:pPr>
            <a:r>
              <a:rPr lang="en-US" sz="1266" b="1" spc="7" dirty="0">
                <a:solidFill>
                  <a:srgbClr val="5BC2E7"/>
                </a:solidFill>
                <a:latin typeface="Montserrat 1 Bold" panose="020B0604020202020204" charset="0"/>
                <a:ea typeface="Trebuchet MS Bold"/>
                <a:cs typeface="Trebuchet MS Bold"/>
                <a:sym typeface="Trebuchet MS Bold"/>
              </a:rPr>
              <a:t>Concrete plates on flat racks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1030" y="1063872"/>
            <a:ext cx="273835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183650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OUR REFERENCE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2112179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1030" y="4344962"/>
            <a:ext cx="4944970" cy="1418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6"/>
              </a:lnSpc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Construction sites with different quantities (largest with 2.200 flats):</a:t>
            </a:r>
          </a:p>
          <a:p>
            <a:pPr algn="just">
              <a:lnSpc>
                <a:spcPts val="1586"/>
              </a:lnSpc>
            </a:pPr>
            <a:endParaRPr lang="en-US" sz="1133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 algn="just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Block trains / groups of wagons loaded at the manufacturers workshop and transported to transshipment terminal.</a:t>
            </a:r>
          </a:p>
          <a:p>
            <a:pPr marL="244698" lvl="1" indent="-122349" algn="just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Unloading of the wagons with a side loader and delivery to the job site per truck.</a:t>
            </a:r>
          </a:p>
          <a:p>
            <a:pPr marL="244698" lvl="1" indent="-122349" algn="just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Precise disposition just in time to the specific crane on job site.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6915" y="2823116"/>
            <a:ext cx="947982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ORIGIN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6915" y="3260715"/>
            <a:ext cx="947982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DESTINATION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6915" y="3677294"/>
            <a:ext cx="1554023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TRANSPORT MODES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30937" y="2159159"/>
            <a:ext cx="2637883" cy="172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850 x 250 x 100 cm, 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ca. 27 to/</a:t>
            </a:r>
            <a:r>
              <a:rPr lang="en-US" sz="1200" dirty="0" err="1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Flatrack</a:t>
            </a:r>
            <a:endParaRPr lang="en-US" sz="120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Vrdy</a:t>
            </a:r>
            <a:r>
              <a:rPr lang="en-US" sz="120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, CZ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Various destinations in DE, AT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Rail, road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832" y="0"/>
            <a:ext cx="6096652" cy="3918013"/>
          </a:xfrm>
          <a:custGeom>
            <a:avLst/>
            <a:gdLst/>
            <a:ahLst/>
            <a:cxnLst/>
            <a:rect l="l" t="t" r="r" b="b"/>
            <a:pathLst>
              <a:path w="9144978" h="5877020">
                <a:moveTo>
                  <a:pt x="0" y="0"/>
                </a:moveTo>
                <a:lnTo>
                  <a:pt x="9144978" y="0"/>
                </a:lnTo>
                <a:lnTo>
                  <a:pt x="9144978" y="5877020"/>
                </a:lnTo>
                <a:lnTo>
                  <a:pt x="0" y="58770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6061670" y="0"/>
            <a:ext cx="6130330" cy="3918013"/>
          </a:xfrm>
          <a:custGeom>
            <a:avLst/>
            <a:gdLst/>
            <a:ahLst/>
            <a:cxnLst/>
            <a:rect l="l" t="t" r="r" b="b"/>
            <a:pathLst>
              <a:path w="9168542" h="5852222">
                <a:moveTo>
                  <a:pt x="0" y="0"/>
                </a:moveTo>
                <a:lnTo>
                  <a:pt x="9168542" y="0"/>
                </a:lnTo>
                <a:lnTo>
                  <a:pt x="9168542" y="5852222"/>
                </a:lnTo>
                <a:lnTo>
                  <a:pt x="0" y="58522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-9833" y="1004"/>
            <a:ext cx="12211665" cy="3919005"/>
            <a:chOff x="0" y="0"/>
            <a:chExt cx="4816593" cy="1548249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1548249"/>
            </a:xfrm>
            <a:custGeom>
              <a:avLst/>
              <a:gdLst/>
              <a:ahLst/>
              <a:cxnLst/>
              <a:rect l="l" t="t" r="r" b="b"/>
              <a:pathLst>
                <a:path w="4816592" h="1548249">
                  <a:moveTo>
                    <a:pt x="0" y="0"/>
                  </a:moveTo>
                  <a:lnTo>
                    <a:pt x="4816592" y="0"/>
                  </a:lnTo>
                  <a:lnTo>
                    <a:pt x="4816592" y="1548249"/>
                  </a:lnTo>
                  <a:lnTo>
                    <a:pt x="0" y="1548249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158634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11379291" y="6153150"/>
            <a:ext cx="176330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183650"/>
                </a:solidFill>
                <a:latin typeface="Montserrat 1"/>
                <a:ea typeface="Montserrat 1"/>
                <a:cs typeface="Montserrat 1"/>
                <a:sym typeface="Montserrat 1"/>
              </a:rPr>
              <a:t>112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33622" y="4754984"/>
            <a:ext cx="4048967" cy="608551"/>
            <a:chOff x="0" y="0"/>
            <a:chExt cx="8097933" cy="121710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790575"/>
              <a:ext cx="8097933" cy="426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3"/>
                </a:lnSpc>
              </a:pPr>
              <a:r>
                <a:rPr lang="en-US" sz="1266" b="1" dirty="0">
                  <a:solidFill>
                    <a:srgbClr val="5BC2E7"/>
                  </a:solidFill>
                  <a:latin typeface="Montserrat 1 Bold" panose="020B0604020202020204" charset="0"/>
                  <a:ea typeface="Trebuchet MS Bold"/>
                  <a:cs typeface="Trebuchet MS Bold"/>
                  <a:sym typeface="Trebuchet MS Bold"/>
                </a:rPr>
                <a:t>Pipelines for the construction industry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5947303" cy="709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sz="2400" b="1">
                  <a:solidFill>
                    <a:srgbClr val="183650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OUR REFERENCE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878725" y="4649562"/>
            <a:ext cx="2537931" cy="1418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  <a:spcBef>
                <a:spcPct val="0"/>
              </a:spcBef>
            </a:pPr>
            <a:r>
              <a:rPr lang="en-US" sz="1133" dirty="0" err="1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Europipe</a:t>
            </a: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 project in CZ:</a:t>
            </a:r>
          </a:p>
          <a:p>
            <a:pPr>
              <a:lnSpc>
                <a:spcPts val="1586"/>
              </a:lnSpc>
              <a:spcBef>
                <a:spcPct val="0"/>
              </a:spcBef>
            </a:pPr>
            <a:endParaRPr lang="en-US" sz="1133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Delivery of 73 block trains for </a:t>
            </a:r>
            <a:r>
              <a:rPr lang="en-US" sz="1133" dirty="0" err="1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Europipe</a:t>
            </a: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 within 6 months.</a:t>
            </a: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Rental of 9 sets of wagons.</a:t>
            </a: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Organization of 1 to 2 buffer trains to avoid delays on job site.</a:t>
            </a:r>
          </a:p>
        </p:txBody>
      </p: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7503" y="385900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9" y="0"/>
                </a:lnTo>
                <a:lnTo>
                  <a:pt x="2708309" y="460413"/>
                </a:lnTo>
                <a:lnTo>
                  <a:pt x="0" y="46041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4" name="Group 14"/>
          <p:cNvGrpSpPr/>
          <p:nvPr/>
        </p:nvGrpSpPr>
        <p:grpSpPr>
          <a:xfrm>
            <a:off x="4085496" y="4328663"/>
            <a:ext cx="4170754" cy="2075411"/>
            <a:chOff x="0" y="0"/>
            <a:chExt cx="1706276" cy="8199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06276" cy="819915"/>
            </a:xfrm>
            <a:custGeom>
              <a:avLst/>
              <a:gdLst/>
              <a:ahLst/>
              <a:cxnLst/>
              <a:rect l="l" t="t" r="r" b="b"/>
              <a:pathLst>
                <a:path w="1706276" h="819915">
                  <a:moveTo>
                    <a:pt x="0" y="0"/>
                  </a:moveTo>
                  <a:lnTo>
                    <a:pt x="1706276" y="0"/>
                  </a:lnTo>
                  <a:lnTo>
                    <a:pt x="1706276" y="819915"/>
                  </a:lnTo>
                  <a:lnTo>
                    <a:pt x="0" y="819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706276" cy="8580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308598" y="4546353"/>
            <a:ext cx="1352077" cy="371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MAX. DIMENSIONS</a:t>
            </a:r>
          </a:p>
          <a:p>
            <a:pPr>
              <a:lnSpc>
                <a:spcPts val="1488"/>
              </a:lnSpc>
            </a:pPr>
            <a:endParaRPr lang="en-US" sz="1200" b="1">
              <a:solidFill>
                <a:srgbClr val="18365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08598" y="5204213"/>
            <a:ext cx="947982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ORIGIN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08598" y="5631302"/>
            <a:ext cx="947982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DESTINATION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08597" y="6068901"/>
            <a:ext cx="1554023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TRANSPORT MODES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62620" y="4540257"/>
            <a:ext cx="2637883" cy="172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length, 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Diameter max. 260 cm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Mühlheim, DE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railway stations, CZ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Rail </a:t>
            </a:r>
          </a:p>
        </p:txBody>
      </p:sp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2112179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41915"/>
            <a:ext cx="4062593" cy="3538485"/>
          </a:xfrm>
          <a:custGeom>
            <a:avLst/>
            <a:gdLst/>
            <a:ahLst/>
            <a:cxnLst/>
            <a:rect l="l" t="t" r="r" b="b"/>
            <a:pathLst>
              <a:path w="6093890" h="5307728">
                <a:moveTo>
                  <a:pt x="0" y="0"/>
                </a:moveTo>
                <a:lnTo>
                  <a:pt x="6093890" y="0"/>
                </a:lnTo>
                <a:lnTo>
                  <a:pt x="6093890" y="5307728"/>
                </a:lnTo>
                <a:lnTo>
                  <a:pt x="0" y="53077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53085" y="-41915"/>
            <a:ext cx="4048747" cy="3538486"/>
          </a:xfrm>
          <a:custGeom>
            <a:avLst/>
            <a:gdLst/>
            <a:ahLst/>
            <a:cxnLst/>
            <a:rect l="l" t="t" r="r" b="b"/>
            <a:pathLst>
              <a:path w="6073120" h="6000305">
                <a:moveTo>
                  <a:pt x="0" y="0"/>
                </a:moveTo>
                <a:lnTo>
                  <a:pt x="6073120" y="0"/>
                </a:lnTo>
                <a:lnTo>
                  <a:pt x="6073120" y="6000305"/>
                </a:lnTo>
                <a:lnTo>
                  <a:pt x="0" y="600030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61794" y="-38496"/>
            <a:ext cx="4091291" cy="3535065"/>
          </a:xfrm>
          <a:custGeom>
            <a:avLst/>
            <a:gdLst/>
            <a:ahLst/>
            <a:cxnLst/>
            <a:rect l="l" t="t" r="r" b="b"/>
            <a:pathLst>
              <a:path w="6159089" h="5307728">
                <a:moveTo>
                  <a:pt x="0" y="0"/>
                </a:moveTo>
                <a:lnTo>
                  <a:pt x="6159090" y="0"/>
                </a:lnTo>
                <a:lnTo>
                  <a:pt x="6159090" y="5307728"/>
                </a:lnTo>
                <a:lnTo>
                  <a:pt x="0" y="53077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5" name="Group 5"/>
          <p:cNvGrpSpPr/>
          <p:nvPr/>
        </p:nvGrpSpPr>
        <p:grpSpPr>
          <a:xfrm>
            <a:off x="0" y="255639"/>
            <a:ext cx="12192000" cy="3254217"/>
            <a:chOff x="0" y="0"/>
            <a:chExt cx="4816593" cy="4706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70622"/>
            </a:xfrm>
            <a:custGeom>
              <a:avLst/>
              <a:gdLst/>
              <a:ahLst/>
              <a:cxnLst/>
              <a:rect l="l" t="t" r="r" b="b"/>
              <a:pathLst>
                <a:path w="4816592" h="470622">
                  <a:moveTo>
                    <a:pt x="0" y="0"/>
                  </a:moveTo>
                  <a:lnTo>
                    <a:pt x="4816592" y="0"/>
                  </a:lnTo>
                  <a:lnTo>
                    <a:pt x="4816592" y="470622"/>
                  </a:lnTo>
                  <a:lnTo>
                    <a:pt x="0" y="47062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5087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81217" y="374535"/>
            <a:ext cx="1824983" cy="310247"/>
          </a:xfrm>
          <a:custGeom>
            <a:avLst/>
            <a:gdLst/>
            <a:ahLst/>
            <a:cxnLst/>
            <a:rect l="l" t="t" r="r" b="b"/>
            <a:pathLst>
              <a:path w="2737475" h="465371">
                <a:moveTo>
                  <a:pt x="0" y="0"/>
                </a:moveTo>
                <a:lnTo>
                  <a:pt x="2737475" y="0"/>
                </a:lnTo>
                <a:lnTo>
                  <a:pt x="2737475" y="465370"/>
                </a:lnTo>
                <a:lnTo>
                  <a:pt x="0" y="46537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10970870" y="5933633"/>
            <a:ext cx="176330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183650"/>
                </a:solidFill>
                <a:latin typeface="Montserrat 1"/>
                <a:ea typeface="Montserrat 1"/>
                <a:cs typeface="Montserrat 1"/>
                <a:sym typeface="Montserrat 1"/>
              </a:rPr>
              <a:t>113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78758" y="3990793"/>
            <a:ext cx="4111991" cy="608551"/>
            <a:chOff x="0" y="0"/>
            <a:chExt cx="8223981" cy="121710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790575"/>
              <a:ext cx="8223981" cy="426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3"/>
                </a:lnSpc>
              </a:pPr>
              <a:r>
                <a:rPr lang="en-US" sz="1266" b="1" spc="7" dirty="0">
                  <a:solidFill>
                    <a:srgbClr val="5BC2E7"/>
                  </a:solidFill>
                  <a:latin typeface="Montserrat 1 Bold" panose="020B0604020202020204" charset="0"/>
                  <a:ea typeface="Trebuchet MS Bold"/>
                  <a:cs typeface="Trebuchet MS Bold"/>
                  <a:sym typeface="Trebuchet MS Bold"/>
                </a:rPr>
                <a:t>Palletized goods &amp; Big Bags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6039877" cy="709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sz="2400" b="1">
                  <a:solidFill>
                    <a:srgbClr val="183650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OUR REFERENCE</a:t>
              </a:r>
            </a:p>
          </p:txBody>
        </p:sp>
      </p:grp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5962650"/>
            <a:ext cx="2112179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</a:t>
            </a:r>
          </a:p>
        </p:txBody>
      </p: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3847664" y="3915671"/>
            <a:ext cx="3864861" cy="2473715"/>
            <a:chOff x="0" y="0"/>
            <a:chExt cx="1526858" cy="977270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526858" cy="977270"/>
            </a:xfrm>
            <a:custGeom>
              <a:avLst/>
              <a:gdLst/>
              <a:ahLst/>
              <a:cxnLst/>
              <a:rect l="l" t="t" r="r" b="b"/>
              <a:pathLst>
                <a:path w="1526858" h="977270">
                  <a:moveTo>
                    <a:pt x="0" y="0"/>
                  </a:moveTo>
                  <a:lnTo>
                    <a:pt x="1526858" y="0"/>
                  </a:lnTo>
                  <a:lnTo>
                    <a:pt x="1526858" y="977270"/>
                  </a:lnTo>
                  <a:lnTo>
                    <a:pt x="0" y="977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526858" cy="101537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013738" y="4531664"/>
            <a:ext cx="1352077" cy="371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MAX. DIMENSIONS</a:t>
            </a:r>
          </a:p>
          <a:p>
            <a:pPr>
              <a:lnSpc>
                <a:spcPts val="1488"/>
              </a:lnSpc>
            </a:pPr>
            <a:endParaRPr lang="en-US" sz="1200" b="1">
              <a:solidFill>
                <a:srgbClr val="18365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13738" y="5189524"/>
            <a:ext cx="947982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ORIGIN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13738" y="5606104"/>
            <a:ext cx="947982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DESTINATION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13737" y="6033192"/>
            <a:ext cx="1554023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TRANSPORT MODES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67761" y="4512614"/>
            <a:ext cx="1572419" cy="172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Loading width 2.84 m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Loading length 22 m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Several destinations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Several destinations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120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Rail / road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13738" y="4111294"/>
            <a:ext cx="3563739" cy="22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  <a:spcBef>
                <a:spcPct val="0"/>
              </a:spcBef>
            </a:pPr>
            <a:r>
              <a:rPr lang="en-US" sz="1333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Use of covered H wagons for cargo on pallets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5802" y="4747779"/>
            <a:ext cx="2704490" cy="1007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86"/>
              </a:lnSpc>
              <a:spcBef>
                <a:spcPct val="0"/>
              </a:spcBef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Krono flooring floor laminates to the Baltic states:</a:t>
            </a: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Partition walls for load securing.</a:t>
            </a: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Currently bird seed from </a:t>
            </a:r>
            <a:r>
              <a:rPr lang="en-US" sz="1133" dirty="0" err="1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Marchtrenk</a:t>
            </a: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 AT to </a:t>
            </a:r>
            <a:r>
              <a:rPr lang="en-US" sz="1133" dirty="0" err="1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Hammenhög</a:t>
            </a: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 SE.</a:t>
            </a:r>
          </a:p>
        </p:txBody>
      </p:sp>
      <p:grpSp>
        <p:nvGrpSpPr>
          <p:cNvPr id="25" name="Group 25"/>
          <p:cNvGrpSpPr>
            <a:grpSpLocks noGrp="1" noUngrp="1" noRot="1" noMove="1" noResize="1"/>
          </p:cNvGrpSpPr>
          <p:nvPr/>
        </p:nvGrpSpPr>
        <p:grpSpPr>
          <a:xfrm>
            <a:off x="7915724" y="3915671"/>
            <a:ext cx="3864861" cy="2473715"/>
            <a:chOff x="0" y="0"/>
            <a:chExt cx="1526858" cy="977270"/>
          </a:xfrm>
        </p:grpSpPr>
        <p:sp>
          <p:nvSpPr>
            <p:cNvPr id="26" name="Freeform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526858" cy="977270"/>
            </a:xfrm>
            <a:custGeom>
              <a:avLst/>
              <a:gdLst/>
              <a:ahLst/>
              <a:cxnLst/>
              <a:rect l="l" t="t" r="r" b="b"/>
              <a:pathLst>
                <a:path w="1526858" h="977270">
                  <a:moveTo>
                    <a:pt x="0" y="0"/>
                  </a:moveTo>
                  <a:lnTo>
                    <a:pt x="1526858" y="0"/>
                  </a:lnTo>
                  <a:lnTo>
                    <a:pt x="1526858" y="977270"/>
                  </a:lnTo>
                  <a:lnTo>
                    <a:pt x="0" y="977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" name="TextBox 2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526858" cy="101537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062446" y="4540811"/>
            <a:ext cx="947982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ORIGIN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062446" y="4903015"/>
            <a:ext cx="947982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DESTINATION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62446" y="5265219"/>
            <a:ext cx="1554023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TRANSPORT MODES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637603" y="4521761"/>
            <a:ext cx="1572419" cy="198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Kamenz, DE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062446" y="4111294"/>
            <a:ext cx="3718138" cy="22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  <a:spcBef>
                <a:spcPct val="0"/>
              </a:spcBef>
            </a:pPr>
            <a:r>
              <a:rPr lang="en-US" sz="1333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Use of open E wagons for cargo in Big Bags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049093" y="5627423"/>
            <a:ext cx="1554023" cy="1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8"/>
              </a:lnSpc>
            </a:pPr>
            <a:r>
              <a:rPr lang="en-US" sz="1200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GOODS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637603" y="5246169"/>
            <a:ext cx="734913" cy="198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Rail / road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656347" y="5607357"/>
            <a:ext cx="421283" cy="198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Kaolin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646673" y="4883965"/>
            <a:ext cx="498574" cy="198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Belarus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52915">
                <a:moveTo>
                  <a:pt x="0" y="0"/>
                </a:moveTo>
                <a:lnTo>
                  <a:pt x="18288000" y="0"/>
                </a:lnTo>
                <a:lnTo>
                  <a:pt x="18288000" y="10252915"/>
                </a:lnTo>
                <a:lnTo>
                  <a:pt x="0" y="1025291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>
            <a:grpSpLocks noGrp="1" noUngrp="1" noRot="1" noChangeAspect="1" noMove="1" noResize="1"/>
          </p:cNvGrpSpPr>
          <p:nvPr/>
        </p:nvGrpSpPr>
        <p:grpSpPr>
          <a:xfrm>
            <a:off x="0" y="-1"/>
            <a:ext cx="12191999" cy="6858001"/>
            <a:chOff x="0" y="0"/>
            <a:chExt cx="20320000" cy="11430000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320000" cy="11430000"/>
            </a:xfrm>
            <a:custGeom>
              <a:avLst/>
              <a:gdLst/>
              <a:ahLst/>
              <a:cxnLst/>
              <a:rect l="l" t="t" r="r" b="b"/>
              <a:pathLst>
                <a:path w="20320000" h="11430000">
                  <a:moveTo>
                    <a:pt x="0" y="11430000"/>
                  </a:moveTo>
                  <a:lnTo>
                    <a:pt x="20320000" y="11430000"/>
                  </a:lnTo>
                  <a:lnTo>
                    <a:pt x="203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5831536"/>
            <a:ext cx="703719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7"/>
              </a:lnSpc>
            </a:pPr>
            <a:r>
              <a:rPr lang="en-US" sz="2400" b="1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 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00661" y="378859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8" y="0"/>
                </a:lnTo>
                <a:lnTo>
                  <a:pt x="2708308" y="460412"/>
                </a:lnTo>
                <a:lnTo>
                  <a:pt x="0" y="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14" y="-9832"/>
            <a:ext cx="4462137" cy="6877664"/>
          </a:xfrm>
          <a:custGeom>
            <a:avLst/>
            <a:gdLst/>
            <a:ahLst/>
            <a:cxnLst/>
            <a:rect l="l" t="t" r="r" b="b"/>
            <a:pathLst>
              <a:path w="6693205" h="10287000">
                <a:moveTo>
                  <a:pt x="0" y="0"/>
                </a:moveTo>
                <a:lnTo>
                  <a:pt x="6693205" y="0"/>
                </a:lnTo>
                <a:lnTo>
                  <a:pt x="669320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-17059" y="1"/>
            <a:ext cx="4469363" cy="6877664"/>
            <a:chOff x="0" y="0"/>
            <a:chExt cx="1765674" cy="1925627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765674" cy="1925627"/>
            </a:xfrm>
            <a:custGeom>
              <a:avLst/>
              <a:gdLst/>
              <a:ahLst/>
              <a:cxnLst/>
              <a:rect l="l" t="t" r="r" b="b"/>
              <a:pathLst>
                <a:path w="1765674" h="1925627">
                  <a:moveTo>
                    <a:pt x="0" y="0"/>
                  </a:moveTo>
                  <a:lnTo>
                    <a:pt x="1765674" y="0"/>
                  </a:lnTo>
                  <a:lnTo>
                    <a:pt x="1765674" y="1925627"/>
                  </a:lnTo>
                  <a:lnTo>
                    <a:pt x="0" y="192562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765674" cy="19637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371854" y="6153150"/>
            <a:ext cx="216406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F3F4F5"/>
                </a:solidFill>
                <a:latin typeface="Montserrat 1"/>
                <a:ea typeface="Montserrat 1"/>
                <a:cs typeface="Montserrat 1"/>
                <a:sym typeface="Montserrat 1"/>
              </a:rPr>
              <a:t>102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30626" y="1850918"/>
            <a:ext cx="6317744" cy="21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3"/>
              </a:lnSpc>
              <a:spcBef>
                <a:spcPct val="0"/>
              </a:spcBef>
            </a:pPr>
            <a:r>
              <a:rPr lang="en-US" sz="1266" b="1" dirty="0">
                <a:solidFill>
                  <a:srgbClr val="5BC2E7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How </a:t>
            </a:r>
            <a:r>
              <a:rPr lang="en-US" sz="1266" b="1" dirty="0" err="1">
                <a:solidFill>
                  <a:srgbClr val="5BC2E7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railfreight</a:t>
            </a:r>
            <a:r>
              <a:rPr lang="en-US" sz="1266" b="1" dirty="0">
                <a:solidFill>
                  <a:srgbClr val="5BC2E7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originally was like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30626" y="3026827"/>
            <a:ext cx="564347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2"/>
              </a:lnSpc>
            </a:pPr>
            <a:r>
              <a:rPr lang="en-US" sz="1066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Originally, state </a:t>
            </a:r>
            <a:r>
              <a:rPr lang="en-US" sz="113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railways</a:t>
            </a:r>
            <a:r>
              <a:rPr lang="en-US" sz="1066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 were solid, strategical partners, who offered and performed.</a:t>
            </a: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2112179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 - EUROPE</a:t>
            </a:r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5030627" y="3454056"/>
            <a:ext cx="1993079" cy="395692"/>
            <a:chOff x="0" y="0"/>
            <a:chExt cx="787389" cy="156323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87389" cy="156323"/>
            </a:xfrm>
            <a:custGeom>
              <a:avLst/>
              <a:gdLst/>
              <a:ahLst/>
              <a:cxnLst/>
              <a:rect l="l" t="t" r="r" b="b"/>
              <a:pathLst>
                <a:path w="787389" h="156323">
                  <a:moveTo>
                    <a:pt x="0" y="0"/>
                  </a:moveTo>
                  <a:lnTo>
                    <a:pt x="787389" y="0"/>
                  </a:lnTo>
                  <a:lnTo>
                    <a:pt x="787389" y="156323"/>
                  </a:lnTo>
                  <a:lnTo>
                    <a:pt x="0" y="156323"/>
                  </a:lnTo>
                  <a:close/>
                </a:path>
              </a:pathLst>
            </a:custGeom>
            <a:solidFill>
              <a:srgbClr val="18365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787389" cy="1848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132422" y="3557499"/>
            <a:ext cx="178948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"/>
              </a:lnSpc>
            </a:pPr>
            <a:r>
              <a:rPr lang="en-US" sz="1333" b="1" spc="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SINGLE WAGONS</a:t>
            </a:r>
          </a:p>
        </p:txBody>
      </p: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9259125" y="3454056"/>
            <a:ext cx="1993079" cy="395692"/>
            <a:chOff x="0" y="0"/>
            <a:chExt cx="787389" cy="156323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87389" cy="156323"/>
            </a:xfrm>
            <a:custGeom>
              <a:avLst/>
              <a:gdLst/>
              <a:ahLst/>
              <a:cxnLst/>
              <a:rect l="l" t="t" r="r" b="b"/>
              <a:pathLst>
                <a:path w="787389" h="156323">
                  <a:moveTo>
                    <a:pt x="0" y="0"/>
                  </a:moveTo>
                  <a:lnTo>
                    <a:pt x="787389" y="0"/>
                  </a:lnTo>
                  <a:lnTo>
                    <a:pt x="787389" y="156323"/>
                  </a:lnTo>
                  <a:lnTo>
                    <a:pt x="0" y="156323"/>
                  </a:lnTo>
                  <a:close/>
                </a:path>
              </a:pathLst>
            </a:custGeom>
            <a:solidFill>
              <a:srgbClr val="18365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787389" cy="1848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7144875" y="3454056"/>
            <a:ext cx="1993079" cy="395692"/>
            <a:chOff x="0" y="0"/>
            <a:chExt cx="787389" cy="156323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87389" cy="156323"/>
            </a:xfrm>
            <a:custGeom>
              <a:avLst/>
              <a:gdLst/>
              <a:ahLst/>
              <a:cxnLst/>
              <a:rect l="l" t="t" r="r" b="b"/>
              <a:pathLst>
                <a:path w="787389" h="156323">
                  <a:moveTo>
                    <a:pt x="0" y="0"/>
                  </a:moveTo>
                  <a:lnTo>
                    <a:pt x="787389" y="0"/>
                  </a:lnTo>
                  <a:lnTo>
                    <a:pt x="787389" y="156323"/>
                  </a:lnTo>
                  <a:lnTo>
                    <a:pt x="0" y="156323"/>
                  </a:lnTo>
                  <a:close/>
                </a:path>
              </a:pathLst>
            </a:custGeom>
            <a:solidFill>
              <a:srgbClr val="18365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787389" cy="1848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048708" y="3557499"/>
            <a:ext cx="218541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"/>
              </a:lnSpc>
            </a:pPr>
            <a:r>
              <a:rPr lang="en-US" sz="1333" b="1" spc="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GROUPS OF WAGONS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62957" y="3557499"/>
            <a:ext cx="218541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"/>
              </a:lnSpc>
            </a:pPr>
            <a:r>
              <a:rPr lang="en-US" sz="1333" b="1" spc="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BLOCK TRAINS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30626" y="4173599"/>
            <a:ext cx="6221577" cy="2033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  <a:spcBef>
                <a:spcPct val="0"/>
              </a:spcBef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More and more state railways reduce their single wagon systems, even abolished them with a strategy of:</a:t>
            </a:r>
          </a:p>
          <a:p>
            <a:pPr>
              <a:lnSpc>
                <a:spcPts val="1586"/>
              </a:lnSpc>
              <a:spcBef>
                <a:spcPct val="0"/>
              </a:spcBef>
            </a:pPr>
            <a:endParaRPr lang="en-US" sz="1133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Making rail charges more and more expensive.</a:t>
            </a: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Closing rail stations and sidings (longer pre- and on-carriage).</a:t>
            </a: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Not expanding infrastructure.</a:t>
            </a:r>
          </a:p>
          <a:p>
            <a:pPr>
              <a:lnSpc>
                <a:spcPts val="1586"/>
              </a:lnSpc>
            </a:pPr>
            <a:endParaRPr lang="en-US" sz="1133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586"/>
              </a:lnSpc>
              <a:spcBef>
                <a:spcPct val="0"/>
              </a:spcBef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Under these conditions and with the background of the growing importance of green logistics, that is supported by Mr. Reisdorf, we are forced to think about developing </a:t>
            </a:r>
            <a:b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alternative solutions.</a:t>
            </a:r>
          </a:p>
        </p:txBody>
      </p:sp>
      <p:sp>
        <p:nvSpPr>
          <p:cNvPr id="24" name="Freeform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7503" y="385900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9" y="0"/>
                </a:lnTo>
                <a:lnTo>
                  <a:pt x="2708309" y="460413"/>
                </a:lnTo>
                <a:lnTo>
                  <a:pt x="0" y="4604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TextBox 25"/>
          <p:cNvSpPr txBox="1"/>
          <p:nvPr/>
        </p:nvSpPr>
        <p:spPr>
          <a:xfrm>
            <a:off x="5030626" y="1369910"/>
            <a:ext cx="6221577" cy="35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WHY RAIL FREIGHT FORWARDING?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30626" y="2336239"/>
            <a:ext cx="6221577" cy="52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5"/>
              </a:lnSpc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When it comes to transporting Project Cargo, rail freight forwarding offers significant advantages. It provides cost and time savings, while accommodating heavy and oversized components that road freight cannot. 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2D3E06C2-964A-1F96-58D0-47039ECF17A3}"/>
              </a:ext>
            </a:extLst>
          </p:cNvPr>
          <p:cNvSpPr txBox="1"/>
          <p:nvPr/>
        </p:nvSpPr>
        <p:spPr>
          <a:xfrm>
            <a:off x="11359253" y="6153150"/>
            <a:ext cx="216406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 dirty="0">
                <a:solidFill>
                  <a:srgbClr val="183650"/>
                </a:solidFill>
                <a:latin typeface="Montserrat 1"/>
                <a:ea typeface="Montserrat 1"/>
                <a:cs typeface="Montserrat 1"/>
                <a:sym typeface="Montserrat 1"/>
              </a:rPr>
              <a:t>102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7503" y="385900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9" y="0"/>
                </a:lnTo>
                <a:lnTo>
                  <a:pt x="2708309" y="460413"/>
                </a:lnTo>
                <a:lnTo>
                  <a:pt x="0" y="46041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2868" y="3788942"/>
            <a:ext cx="5055369" cy="2162725"/>
          </a:xfrm>
          <a:custGeom>
            <a:avLst/>
            <a:gdLst/>
            <a:ahLst/>
            <a:cxnLst/>
            <a:rect l="l" t="t" r="r" b="b"/>
            <a:pathLst>
              <a:path w="7583053" h="3244087">
                <a:moveTo>
                  <a:pt x="0" y="0"/>
                </a:moveTo>
                <a:lnTo>
                  <a:pt x="7583053" y="0"/>
                </a:lnTo>
                <a:lnTo>
                  <a:pt x="7583053" y="3244086"/>
                </a:lnTo>
                <a:lnTo>
                  <a:pt x="0" y="324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1092868" y="2695045"/>
            <a:ext cx="5055369" cy="426427"/>
            <a:chOff x="0" y="0"/>
            <a:chExt cx="1997183" cy="168465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997183" cy="168465"/>
            </a:xfrm>
            <a:custGeom>
              <a:avLst/>
              <a:gdLst/>
              <a:ahLst/>
              <a:cxnLst/>
              <a:rect l="l" t="t" r="r" b="b"/>
              <a:pathLst>
                <a:path w="1997183" h="168465">
                  <a:moveTo>
                    <a:pt x="0" y="0"/>
                  </a:moveTo>
                  <a:lnTo>
                    <a:pt x="1997183" y="0"/>
                  </a:lnTo>
                  <a:lnTo>
                    <a:pt x="1997183" y="168465"/>
                  </a:lnTo>
                  <a:lnTo>
                    <a:pt x="0" y="1684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1997183" cy="1970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92868" y="1273326"/>
            <a:ext cx="7183621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b="1">
                <a:solidFill>
                  <a:srgbClr val="183650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FRACHT AG – CREATING A TRAIN SYSTEM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59253" y="6153150"/>
            <a:ext cx="216406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183650"/>
                </a:solidFill>
                <a:latin typeface="Montserrat 1"/>
                <a:ea typeface="Montserrat 1"/>
                <a:cs typeface="Montserrat 1"/>
                <a:sym typeface="Montserrat 1"/>
              </a:rPr>
              <a:t>103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2112179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 - EUROPE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06451" y="2557638"/>
            <a:ext cx="4291873" cy="162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700" lvl="1" indent="-122349">
              <a:lnSpc>
                <a:spcPts val="1587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Concentration on East-West-Bound - between area of Dresden (DE) and ARA ports.</a:t>
            </a:r>
          </a:p>
          <a:p>
            <a:pPr marL="244700" lvl="1" indent="-122349">
              <a:lnSpc>
                <a:spcPts val="1587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Either direct routing or using transshipment terminals + pre- and on-carriage by truck.</a:t>
            </a:r>
          </a:p>
          <a:p>
            <a:pPr marL="244700" lvl="1" indent="-122349">
              <a:lnSpc>
                <a:spcPts val="1587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Under inclusion of strategic partners on that route.</a:t>
            </a:r>
          </a:p>
          <a:p>
            <a:pPr marL="244700" lvl="1" indent="-122349">
              <a:lnSpc>
                <a:spcPts val="1587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Use of conventional wagons and container wagons with cargo-specific equipment.</a:t>
            </a:r>
          </a:p>
          <a:p>
            <a:pPr marL="244700" lvl="1" indent="-122349">
              <a:lnSpc>
                <a:spcPts val="1587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Types of wagon: 2x30ft / 2x40ft / 2x45ft / 80ft.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06451" y="4567918"/>
            <a:ext cx="4291873" cy="1431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3"/>
              </a:lnSpc>
              <a:spcBef>
                <a:spcPct val="0"/>
              </a:spcBef>
            </a:pPr>
            <a:r>
              <a:rPr lang="en-US" sz="1266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OBJECTIVES</a:t>
            </a:r>
          </a:p>
          <a:p>
            <a:pPr>
              <a:lnSpc>
                <a:spcPts val="1493"/>
              </a:lnSpc>
              <a:spcBef>
                <a:spcPct val="0"/>
              </a:spcBef>
            </a:pPr>
            <a:endParaRPr lang="en-US" sz="1266" b="1" dirty="0">
              <a:solidFill>
                <a:srgbClr val="18365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244698" lvl="1" indent="-122349">
              <a:lnSpc>
                <a:spcPts val="1586"/>
              </a:lnSpc>
              <a:buAutoNum type="arabicPeriod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Combine delivery quantities of different shippers + different kind of goods on one train.</a:t>
            </a:r>
          </a:p>
          <a:p>
            <a:pPr marL="244698" lvl="1" indent="-122349">
              <a:lnSpc>
                <a:spcPts val="1586"/>
              </a:lnSpc>
              <a:buAutoNum type="arabicPeriod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Save truck capacities on the roads.</a:t>
            </a:r>
          </a:p>
          <a:p>
            <a:pPr marL="244698" lvl="1" indent="-122349">
              <a:lnSpc>
                <a:spcPts val="1586"/>
              </a:lnSpc>
              <a:buAutoNum type="arabicPeriod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Make main route cheaper for the client.</a:t>
            </a:r>
          </a:p>
          <a:p>
            <a:pPr marL="244698" lvl="1" indent="-122349">
              <a:lnSpc>
                <a:spcPts val="1586"/>
              </a:lnSpc>
              <a:buAutoNum type="arabicPeriod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Reduce CO2e footprint for the client.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48691" y="2790636"/>
            <a:ext cx="2743724" cy="221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BASED ON PRIVATE SOLUTIONS</a:t>
            </a:r>
          </a:p>
        </p:txBody>
      </p: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1092868" y="3236321"/>
            <a:ext cx="5055369" cy="426427"/>
            <a:chOff x="0" y="0"/>
            <a:chExt cx="1997183" cy="168465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997183" cy="168465"/>
            </a:xfrm>
            <a:custGeom>
              <a:avLst/>
              <a:gdLst/>
              <a:ahLst/>
              <a:cxnLst/>
              <a:rect l="l" t="t" r="r" b="b"/>
              <a:pathLst>
                <a:path w="1997183" h="168465">
                  <a:moveTo>
                    <a:pt x="0" y="0"/>
                  </a:moveTo>
                  <a:lnTo>
                    <a:pt x="1997183" y="0"/>
                  </a:lnTo>
                  <a:lnTo>
                    <a:pt x="1997183" y="168465"/>
                  </a:lnTo>
                  <a:lnTo>
                    <a:pt x="0" y="1684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1997183" cy="1970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17464" y="3327508"/>
            <a:ext cx="3206178" cy="221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INDEPENDENT FROM STATE RAILWAYS</a:t>
            </a:r>
          </a:p>
        </p:txBody>
      </p: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1092868" y="2162961"/>
            <a:ext cx="5055369" cy="426427"/>
            <a:chOff x="0" y="0"/>
            <a:chExt cx="1997183" cy="168465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997183" cy="168465"/>
            </a:xfrm>
            <a:custGeom>
              <a:avLst/>
              <a:gdLst/>
              <a:ahLst/>
              <a:cxnLst/>
              <a:rect l="l" t="t" r="r" b="b"/>
              <a:pathLst>
                <a:path w="1997183" h="168465">
                  <a:moveTo>
                    <a:pt x="0" y="0"/>
                  </a:moveTo>
                  <a:lnTo>
                    <a:pt x="1997183" y="0"/>
                  </a:lnTo>
                  <a:lnTo>
                    <a:pt x="1997183" y="168465"/>
                  </a:lnTo>
                  <a:lnTo>
                    <a:pt x="0" y="1684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1997183" cy="1970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208121" y="2258792"/>
            <a:ext cx="2784294" cy="221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STRONG PRIVATE PARTNERS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07691" y="2154348"/>
            <a:ext cx="4291873" cy="21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73"/>
              </a:lnSpc>
            </a:pPr>
            <a:r>
              <a:rPr lang="en-US" sz="1266" b="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OUR INITIAL CONCEPT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054871" y="3894101"/>
            <a:ext cx="3166346" cy="1806596"/>
            <a:chOff x="0" y="0"/>
            <a:chExt cx="1250902" cy="71371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50902" cy="713717"/>
            </a:xfrm>
            <a:custGeom>
              <a:avLst/>
              <a:gdLst/>
              <a:ahLst/>
              <a:cxnLst/>
              <a:rect l="l" t="t" r="r" b="b"/>
              <a:pathLst>
                <a:path w="1250902" h="713717">
                  <a:moveTo>
                    <a:pt x="0" y="0"/>
                  </a:moveTo>
                  <a:lnTo>
                    <a:pt x="1250902" y="0"/>
                  </a:lnTo>
                  <a:lnTo>
                    <a:pt x="1250902" y="713717"/>
                  </a:lnTo>
                  <a:lnTo>
                    <a:pt x="0" y="71371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1250902" cy="7422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685800" y="3894101"/>
            <a:ext cx="3166346" cy="1806596"/>
            <a:chOff x="0" y="0"/>
            <a:chExt cx="1250902" cy="713717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50902" cy="713717"/>
            </a:xfrm>
            <a:custGeom>
              <a:avLst/>
              <a:gdLst/>
              <a:ahLst/>
              <a:cxnLst/>
              <a:rect l="l" t="t" r="r" b="b"/>
              <a:pathLst>
                <a:path w="1250902" h="713717">
                  <a:moveTo>
                    <a:pt x="0" y="0"/>
                  </a:moveTo>
                  <a:lnTo>
                    <a:pt x="1250902" y="0"/>
                  </a:lnTo>
                  <a:lnTo>
                    <a:pt x="1250902" y="713717"/>
                  </a:lnTo>
                  <a:lnTo>
                    <a:pt x="0" y="71371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1250902" cy="7422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4054871" y="1924780"/>
            <a:ext cx="3166346" cy="1829622"/>
            <a:chOff x="0" y="0"/>
            <a:chExt cx="1250902" cy="722814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50902" cy="722814"/>
            </a:xfrm>
            <a:custGeom>
              <a:avLst/>
              <a:gdLst/>
              <a:ahLst/>
              <a:cxnLst/>
              <a:rect l="l" t="t" r="r" b="b"/>
              <a:pathLst>
                <a:path w="1250902" h="722814">
                  <a:moveTo>
                    <a:pt x="0" y="0"/>
                  </a:moveTo>
                  <a:lnTo>
                    <a:pt x="1250902" y="0"/>
                  </a:lnTo>
                  <a:lnTo>
                    <a:pt x="1250902" y="722814"/>
                  </a:lnTo>
                  <a:lnTo>
                    <a:pt x="0" y="722814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1250902" cy="75138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685800" y="1924780"/>
            <a:ext cx="3166346" cy="1829622"/>
            <a:chOff x="0" y="0"/>
            <a:chExt cx="1250902" cy="722814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50902" cy="722814"/>
            </a:xfrm>
            <a:custGeom>
              <a:avLst/>
              <a:gdLst/>
              <a:ahLst/>
              <a:cxnLst/>
              <a:rect l="l" t="t" r="r" b="b"/>
              <a:pathLst>
                <a:path w="1250902" h="722814">
                  <a:moveTo>
                    <a:pt x="0" y="0"/>
                  </a:moveTo>
                  <a:lnTo>
                    <a:pt x="1250902" y="0"/>
                  </a:lnTo>
                  <a:lnTo>
                    <a:pt x="1250902" y="722814"/>
                  </a:lnTo>
                  <a:lnTo>
                    <a:pt x="0" y="722814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1250902" cy="75138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TextBox 16"/>
          <p:cNvSpPr txBox="1"/>
          <p:nvPr/>
        </p:nvSpPr>
        <p:spPr>
          <a:xfrm>
            <a:off x="685800" y="966500"/>
            <a:ext cx="718362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4"/>
              </a:lnSpc>
            </a:pPr>
            <a:r>
              <a:rPr lang="en-US" sz="2400" b="1">
                <a:solidFill>
                  <a:srgbClr val="183650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OUR STRATEGIC PARTNERS AND THEIR STRENGTHS</a:t>
            </a:r>
          </a:p>
        </p:txBody>
      </p:sp>
      <p:pic>
        <p:nvPicPr>
          <p:cNvPr id="32" name="Image 31" descr="Une image contenant transport, train, voie ferrée, plein air&#10;&#10;Le contenu généré par l’IA peut être incorrect.">
            <a:extLst>
              <a:ext uri="{FF2B5EF4-FFF2-40B4-BE49-F238E27FC236}">
                <a16:creationId xmlns:a16="http://schemas.microsoft.com/office/drawing/2014/main" id="{78F5F20D-39E6-A52E-2D2C-229ACD943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9952" y="0"/>
            <a:ext cx="4592048" cy="68580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1352840" y="6153150"/>
            <a:ext cx="229230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183650"/>
                </a:solidFill>
                <a:latin typeface="Montserrat 1"/>
                <a:ea typeface="Montserrat 1"/>
                <a:cs typeface="Montserrat 1"/>
                <a:sym typeface="Montserrat 1"/>
              </a:rPr>
              <a:t>104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9159" y="2088134"/>
            <a:ext cx="261962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  <a:spcBef>
                <a:spcPct val="0"/>
              </a:spcBef>
            </a:pPr>
            <a:r>
              <a:rPr lang="en-US" sz="1866" b="1" spc="1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Private railways /</a:t>
            </a:r>
          </a:p>
          <a:p>
            <a:pPr>
              <a:lnSpc>
                <a:spcPts val="1978"/>
              </a:lnSpc>
              <a:spcBef>
                <a:spcPct val="0"/>
              </a:spcBef>
            </a:pPr>
            <a:r>
              <a:rPr lang="en-US" sz="1866" b="1" spc="1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Wagon rental company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9160" y="4209127"/>
            <a:ext cx="222600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  <a:spcBef>
                <a:spcPct val="0"/>
              </a:spcBef>
            </a:pPr>
            <a:r>
              <a:rPr lang="en-US" sz="1866" b="1" spc="1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Transwaggon GmbH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63783" y="2110189"/>
            <a:ext cx="218541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  <a:spcBef>
                <a:spcPct val="0"/>
              </a:spcBef>
            </a:pPr>
            <a:r>
              <a:rPr lang="en-US" sz="1866" b="1" spc="1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Sächsische Binnenhäfen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63783" y="4209127"/>
            <a:ext cx="218541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  <a:spcBef>
                <a:spcPct val="0"/>
              </a:spcBef>
            </a:pPr>
            <a:r>
              <a:rPr lang="en-US" sz="1866" b="1" spc="11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Innofreight GmbH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59159" y="2742777"/>
            <a:ext cx="2619628" cy="70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In contact with several well-known partners, e. g. </a:t>
            </a:r>
            <a:r>
              <a:rPr lang="en-US" sz="1133" dirty="0" err="1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Lineas</a:t>
            </a: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133" dirty="0" err="1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Captrain</a:t>
            </a: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Strong on main route.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Checked offers for wagon rental.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463783" y="2764832"/>
            <a:ext cx="2469243" cy="70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Transshipment opportunities (Saxony + CZ).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Technical support (adaption of container / handling equipment).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481909" y="4616966"/>
            <a:ext cx="2149161" cy="70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Concept of container wagon + special equipment.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Developing customized solutions.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6631" y="4616966"/>
            <a:ext cx="2185413" cy="70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Partner for wagon rental.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1st step in project: already. running train between CZ and Rotterdam, NL.</a:t>
            </a:r>
          </a:p>
        </p:txBody>
      </p:sp>
      <p:sp>
        <p:nvSpPr>
          <p:cNvPr id="29" name="TextBox 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2112179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 - EUROPE</a:t>
            </a:r>
          </a:p>
        </p:txBody>
      </p:sp>
      <p:sp>
        <p:nvSpPr>
          <p:cNvPr id="30" name="Freeform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81217" y="374535"/>
            <a:ext cx="1824983" cy="310247"/>
          </a:xfrm>
          <a:custGeom>
            <a:avLst/>
            <a:gdLst/>
            <a:ahLst/>
            <a:cxnLst/>
            <a:rect l="l" t="t" r="r" b="b"/>
            <a:pathLst>
              <a:path w="2737475" h="465371">
                <a:moveTo>
                  <a:pt x="0" y="0"/>
                </a:moveTo>
                <a:lnTo>
                  <a:pt x="2737475" y="0"/>
                </a:lnTo>
                <a:lnTo>
                  <a:pt x="2737475" y="465370"/>
                </a:lnTo>
                <a:lnTo>
                  <a:pt x="0" y="46537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3" name="Group 3">
            <a:extLst>
              <a:ext uri="{FF2B5EF4-FFF2-40B4-BE49-F238E27FC236}">
                <a16:creationId xmlns:a16="http://schemas.microsoft.com/office/drawing/2014/main" id="{AF15AF8D-4AD0-D9B4-984B-B974E8B3410C}"/>
              </a:ext>
            </a:extLst>
          </p:cNvPr>
          <p:cNvGrpSpPr>
            <a:grpSpLocks/>
          </p:cNvGrpSpPr>
          <p:nvPr/>
        </p:nvGrpSpPr>
        <p:grpSpPr>
          <a:xfrm>
            <a:off x="7599952" y="-111967"/>
            <a:ext cx="4592048" cy="6969967"/>
            <a:chOff x="0" y="0"/>
            <a:chExt cx="1765674" cy="1925627"/>
          </a:xfrm>
        </p:grpSpPr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7A72F0B2-2BE0-4F56-564C-DB7202F574C3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765674" cy="1925627"/>
            </a:xfrm>
            <a:custGeom>
              <a:avLst/>
              <a:gdLst/>
              <a:ahLst/>
              <a:cxnLst/>
              <a:rect l="l" t="t" r="r" b="b"/>
              <a:pathLst>
                <a:path w="1765674" h="1925627">
                  <a:moveTo>
                    <a:pt x="0" y="0"/>
                  </a:moveTo>
                  <a:lnTo>
                    <a:pt x="1765674" y="0"/>
                  </a:lnTo>
                  <a:lnTo>
                    <a:pt x="1765674" y="1925627"/>
                  </a:lnTo>
                  <a:lnTo>
                    <a:pt x="0" y="192562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5">
              <a:extLst>
                <a:ext uri="{FF2B5EF4-FFF2-40B4-BE49-F238E27FC236}">
                  <a16:creationId xmlns:a16="http://schemas.microsoft.com/office/drawing/2014/main" id="{396E31F9-5FD1-998D-AE21-F9575F53097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38100"/>
              <a:ext cx="1765674" cy="19637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7503" y="385900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9" y="0"/>
                </a:lnTo>
                <a:lnTo>
                  <a:pt x="2708309" y="460413"/>
                </a:lnTo>
                <a:lnTo>
                  <a:pt x="0" y="46041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101691" y="1973023"/>
            <a:ext cx="0" cy="2425089"/>
          </a:xfrm>
          <a:prstGeom prst="line">
            <a:avLst/>
          </a:prstGeom>
          <a:ln w="19050" cap="flat">
            <a:solidFill>
              <a:srgbClr val="18365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991723" y="4270848"/>
            <a:ext cx="2220448" cy="254527"/>
            <a:chOff x="0" y="0"/>
            <a:chExt cx="877214" cy="100554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77214" cy="100554"/>
            </a:xfrm>
            <a:custGeom>
              <a:avLst/>
              <a:gdLst/>
              <a:ahLst/>
              <a:cxnLst/>
              <a:rect l="l" t="t" r="r" b="b"/>
              <a:pathLst>
                <a:path w="877214" h="100554">
                  <a:moveTo>
                    <a:pt x="0" y="0"/>
                  </a:moveTo>
                  <a:lnTo>
                    <a:pt x="877214" y="0"/>
                  </a:lnTo>
                  <a:lnTo>
                    <a:pt x="877214" y="100554"/>
                  </a:lnTo>
                  <a:lnTo>
                    <a:pt x="0" y="100554"/>
                  </a:lnTo>
                  <a:close/>
                </a:path>
              </a:pathLst>
            </a:custGeom>
            <a:solidFill>
              <a:srgbClr val="18365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877214" cy="1291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01691" y="4296511"/>
            <a:ext cx="241640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ONE TYPE OF BASE WAGON</a:t>
            </a:r>
          </a:p>
        </p:txBody>
      </p: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1043414" y="4563308"/>
            <a:ext cx="116554" cy="540129"/>
            <a:chOff x="0" y="0"/>
            <a:chExt cx="233108" cy="1080258"/>
          </a:xfrm>
        </p:grpSpPr>
        <p:grpSp>
          <p:nvGrpSpPr>
            <p:cNvPr id="10" name="Group 10"/>
            <p:cNvGrpSpPr>
              <a:grpSpLocks noGrp="1" noUngrp="1" noRot="1" noMove="1" noResize="1"/>
            </p:cNvGrpSpPr>
            <p:nvPr/>
          </p:nvGrpSpPr>
          <p:grpSpPr>
            <a:xfrm rot="-10800000">
              <a:off x="0" y="876289"/>
              <a:ext cx="233108" cy="203969"/>
              <a:chOff x="0" y="0"/>
              <a:chExt cx="812800" cy="711200"/>
            </a:xfrm>
          </p:grpSpPr>
          <p:sp>
            <p:nvSpPr>
              <p:cNvPr id="11" name="Freeform 11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83650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" name="TextBox 12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261"/>
                  </a:lnSpc>
                </a:pPr>
                <a:endParaRPr sz="1200"/>
              </a:p>
            </p:txBody>
          </p:sp>
        </p:grpSp>
        <p:sp>
          <p:nvSpPr>
            <p:cNvPr id="13" name="AutoShape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475" y="0"/>
              <a:ext cx="0" cy="876289"/>
            </a:xfrm>
            <a:prstGeom prst="line">
              <a:avLst/>
            </a:prstGeom>
            <a:ln w="25400" cap="flat">
              <a:solidFill>
                <a:srgbClr val="18365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1231700" y="2353972"/>
            <a:ext cx="1806257" cy="1722622"/>
            <a:chOff x="0" y="0"/>
            <a:chExt cx="3612513" cy="3445245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612513" cy="2192221"/>
            </a:xfrm>
            <a:custGeom>
              <a:avLst/>
              <a:gdLst/>
              <a:ahLst/>
              <a:cxnLst/>
              <a:rect l="l" t="t" r="r" b="b"/>
              <a:pathLst>
                <a:path w="3612513" h="2192221">
                  <a:moveTo>
                    <a:pt x="0" y="0"/>
                  </a:moveTo>
                  <a:lnTo>
                    <a:pt x="3612513" y="0"/>
                  </a:lnTo>
                  <a:lnTo>
                    <a:pt x="3612513" y="2192221"/>
                  </a:lnTo>
                  <a:lnTo>
                    <a:pt x="0" y="2192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16" name="Group 16"/>
            <p:cNvGrpSpPr>
              <a:grpSpLocks noGrp="1" noUngrp="1" noRot="1" noMove="1" noResize="1"/>
            </p:cNvGrpSpPr>
            <p:nvPr/>
          </p:nvGrpSpPr>
          <p:grpSpPr>
            <a:xfrm>
              <a:off x="0" y="2370021"/>
              <a:ext cx="3612513" cy="1075224"/>
              <a:chOff x="0" y="0"/>
              <a:chExt cx="713583" cy="212390"/>
            </a:xfrm>
          </p:grpSpPr>
          <p:sp>
            <p:nvSpPr>
              <p:cNvPr id="17" name="Freeform 17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713583" cy="212390"/>
              </a:xfrm>
              <a:custGeom>
                <a:avLst/>
                <a:gdLst/>
                <a:ahLst/>
                <a:cxnLst/>
                <a:rect l="l" t="t" r="r" b="b"/>
                <a:pathLst>
                  <a:path w="713583" h="212390">
                    <a:moveTo>
                      <a:pt x="0" y="0"/>
                    </a:moveTo>
                    <a:lnTo>
                      <a:pt x="713583" y="0"/>
                    </a:lnTo>
                    <a:lnTo>
                      <a:pt x="713583" y="212390"/>
                    </a:lnTo>
                    <a:lnTo>
                      <a:pt x="0" y="212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8" name="TextBox 18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28575"/>
                <a:ext cx="713583" cy="24096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261"/>
                  </a:lnSpc>
                </a:pPr>
                <a:endParaRPr sz="1200"/>
              </a:p>
            </p:txBody>
          </p:sp>
        </p:grp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176" y="2528327"/>
              <a:ext cx="2883385" cy="736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6" b="1" spc="-26">
                  <a:solidFill>
                    <a:srgbClr val="3F4443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WireStanchion System</a:t>
              </a:r>
            </a:p>
            <a:p>
              <a:pPr marL="230304" lvl="1" indent="-115152">
                <a:lnSpc>
                  <a:spcPts val="1493"/>
                </a:lnSpc>
                <a:buFont typeface="Arial"/>
                <a:buChar char="•"/>
              </a:pPr>
              <a:r>
                <a:rPr lang="en-US" sz="1066" spc="-26">
                  <a:solidFill>
                    <a:srgbClr val="3F444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Wire rolls</a:t>
              </a:r>
            </a:p>
          </p:txBody>
        </p:sp>
      </p:grpSp>
      <p:grpSp>
        <p:nvGrpSpPr>
          <p:cNvPr id="20" name="Group 20"/>
          <p:cNvGrpSpPr>
            <a:grpSpLocks noGrp="1" noUngrp="1" noRot="1" noMove="1" noResize="1"/>
          </p:cNvGrpSpPr>
          <p:nvPr/>
        </p:nvGrpSpPr>
        <p:grpSpPr>
          <a:xfrm>
            <a:off x="7173112" y="2363889"/>
            <a:ext cx="1935648" cy="1906959"/>
            <a:chOff x="0" y="0"/>
            <a:chExt cx="3871296" cy="3813917"/>
          </a:xfrm>
        </p:grpSpPr>
        <p:grpSp>
          <p:nvGrpSpPr>
            <p:cNvPr id="21" name="Group 21"/>
            <p:cNvGrpSpPr>
              <a:grpSpLocks noGrp="1" noUngrp="1" noRot="1" noMove="1" noResize="1"/>
            </p:cNvGrpSpPr>
            <p:nvPr/>
          </p:nvGrpSpPr>
          <p:grpSpPr>
            <a:xfrm>
              <a:off x="0" y="2362363"/>
              <a:ext cx="3613436" cy="1451554"/>
              <a:chOff x="0" y="0"/>
              <a:chExt cx="713765" cy="286727"/>
            </a:xfrm>
          </p:grpSpPr>
          <p:sp>
            <p:nvSpPr>
              <p:cNvPr id="22" name="Freeform 22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713765" cy="286727"/>
              </a:xfrm>
              <a:custGeom>
                <a:avLst/>
                <a:gdLst/>
                <a:ahLst/>
                <a:cxnLst/>
                <a:rect l="l" t="t" r="r" b="b"/>
                <a:pathLst>
                  <a:path w="713765" h="286727">
                    <a:moveTo>
                      <a:pt x="0" y="0"/>
                    </a:moveTo>
                    <a:lnTo>
                      <a:pt x="713765" y="0"/>
                    </a:lnTo>
                    <a:lnTo>
                      <a:pt x="713765" y="286727"/>
                    </a:lnTo>
                    <a:lnTo>
                      <a:pt x="0" y="2867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3" name="TextBox 23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28575"/>
                <a:ext cx="713765" cy="3153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261"/>
                  </a:lnSpc>
                </a:pPr>
                <a:endParaRPr sz="1200"/>
              </a:p>
            </p:txBody>
          </p:sp>
        </p:grpSp>
        <p:sp>
          <p:nvSpPr>
            <p:cNvPr id="24" name="Freeform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3" y="0"/>
              <a:ext cx="3612513" cy="2154314"/>
            </a:xfrm>
            <a:custGeom>
              <a:avLst/>
              <a:gdLst/>
              <a:ahLst/>
              <a:cxnLst/>
              <a:rect l="l" t="t" r="r" b="b"/>
              <a:pathLst>
                <a:path w="3612513" h="2154314">
                  <a:moveTo>
                    <a:pt x="0" y="0"/>
                  </a:moveTo>
                  <a:lnTo>
                    <a:pt x="3612513" y="0"/>
                  </a:lnTo>
                  <a:lnTo>
                    <a:pt x="3612513" y="2154314"/>
                  </a:lnTo>
                  <a:lnTo>
                    <a:pt x="0" y="2154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TextBox 2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3552" y="2514761"/>
              <a:ext cx="3587744" cy="11208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6" b="1" spc="-26" dirty="0">
                  <a:solidFill>
                    <a:srgbClr val="3F4443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Standard Box Container</a:t>
              </a:r>
            </a:p>
            <a:p>
              <a:pPr marL="230304" lvl="1" indent="-115152">
                <a:lnSpc>
                  <a:spcPts val="1493"/>
                </a:lnSpc>
                <a:buFont typeface="Arial"/>
                <a:buChar char="•"/>
              </a:pPr>
              <a:r>
                <a:rPr lang="en-US" sz="1066" spc="-26" dirty="0">
                  <a:solidFill>
                    <a:srgbClr val="3F444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Any type of </a:t>
              </a:r>
              <a:br>
                <a:rPr lang="en-US" sz="1066" spc="-26" dirty="0">
                  <a:solidFill>
                    <a:srgbClr val="3F444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en-US" sz="1066" spc="-26" dirty="0">
                  <a:solidFill>
                    <a:srgbClr val="3F444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palletized cargo</a:t>
              </a:r>
            </a:p>
          </p:txBody>
        </p:sp>
      </p:grpSp>
      <p:grpSp>
        <p:nvGrpSpPr>
          <p:cNvPr id="26" name="Group 26"/>
          <p:cNvGrpSpPr>
            <a:grpSpLocks noGrp="1" noUngrp="1" noRot="1" noMove="1" noResize="1"/>
          </p:cNvGrpSpPr>
          <p:nvPr/>
        </p:nvGrpSpPr>
        <p:grpSpPr>
          <a:xfrm>
            <a:off x="3212171" y="2353972"/>
            <a:ext cx="1806257" cy="1722622"/>
            <a:chOff x="0" y="0"/>
            <a:chExt cx="3612513" cy="3445245"/>
          </a:xfrm>
        </p:grpSpPr>
        <p:sp>
          <p:nvSpPr>
            <p:cNvPr id="27" name="Freeform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612513" cy="2192221"/>
            </a:xfrm>
            <a:custGeom>
              <a:avLst/>
              <a:gdLst/>
              <a:ahLst/>
              <a:cxnLst/>
              <a:rect l="l" t="t" r="r" b="b"/>
              <a:pathLst>
                <a:path w="3612513" h="2192221">
                  <a:moveTo>
                    <a:pt x="0" y="0"/>
                  </a:moveTo>
                  <a:lnTo>
                    <a:pt x="3612513" y="0"/>
                  </a:lnTo>
                  <a:lnTo>
                    <a:pt x="3612513" y="2192221"/>
                  </a:lnTo>
                  <a:lnTo>
                    <a:pt x="0" y="2192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28" name="Group 28"/>
            <p:cNvGrpSpPr>
              <a:grpSpLocks noGrp="1" noUngrp="1" noRot="1" noMove="1" noResize="1"/>
            </p:cNvGrpSpPr>
            <p:nvPr/>
          </p:nvGrpSpPr>
          <p:grpSpPr>
            <a:xfrm>
              <a:off x="0" y="2370021"/>
              <a:ext cx="3612513" cy="1075224"/>
              <a:chOff x="0" y="0"/>
              <a:chExt cx="713583" cy="212390"/>
            </a:xfrm>
          </p:grpSpPr>
          <p:sp>
            <p:nvSpPr>
              <p:cNvPr id="29" name="Freeform 2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713583" cy="212390"/>
              </a:xfrm>
              <a:custGeom>
                <a:avLst/>
                <a:gdLst/>
                <a:ahLst/>
                <a:cxnLst/>
                <a:rect l="l" t="t" r="r" b="b"/>
                <a:pathLst>
                  <a:path w="713583" h="212390">
                    <a:moveTo>
                      <a:pt x="0" y="0"/>
                    </a:moveTo>
                    <a:lnTo>
                      <a:pt x="713583" y="0"/>
                    </a:lnTo>
                    <a:lnTo>
                      <a:pt x="713583" y="212390"/>
                    </a:lnTo>
                    <a:lnTo>
                      <a:pt x="0" y="212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" name="TextBox 30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28575"/>
                <a:ext cx="713583" cy="24096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261"/>
                  </a:lnSpc>
                </a:pPr>
                <a:endParaRPr sz="1200"/>
              </a:p>
            </p:txBody>
          </p:sp>
        </p:grpSp>
        <p:sp>
          <p:nvSpPr>
            <p:cNvPr id="31" name="TextBox 3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910" y="2528327"/>
              <a:ext cx="3278369" cy="736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6" b="1" spc="-26">
                  <a:solidFill>
                    <a:srgbClr val="3F4443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Smart GigaWood</a:t>
              </a:r>
            </a:p>
            <a:p>
              <a:pPr marL="230304" lvl="1" indent="-115152">
                <a:lnSpc>
                  <a:spcPts val="1493"/>
                </a:lnSpc>
                <a:buFont typeface="Arial"/>
                <a:buChar char="•"/>
              </a:pPr>
              <a:r>
                <a:rPr lang="en-US" sz="1066" spc="-26">
                  <a:solidFill>
                    <a:srgbClr val="3F444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Logs</a:t>
              </a:r>
            </a:p>
          </p:txBody>
        </p:sp>
      </p:grpSp>
      <p:grpSp>
        <p:nvGrpSpPr>
          <p:cNvPr id="32" name="Group 32"/>
          <p:cNvGrpSpPr>
            <a:grpSpLocks noGrp="1" noUngrp="1" noRot="1" noMove="1" noResize="1"/>
          </p:cNvGrpSpPr>
          <p:nvPr/>
        </p:nvGrpSpPr>
        <p:grpSpPr>
          <a:xfrm>
            <a:off x="5192641" y="2363890"/>
            <a:ext cx="1806257" cy="1712705"/>
            <a:chOff x="0" y="0"/>
            <a:chExt cx="3612513" cy="3425409"/>
          </a:xfrm>
        </p:grpSpPr>
        <p:sp>
          <p:nvSpPr>
            <p:cNvPr id="33" name="Freeform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61" y="0"/>
              <a:ext cx="3610952" cy="2172385"/>
            </a:xfrm>
            <a:custGeom>
              <a:avLst/>
              <a:gdLst/>
              <a:ahLst/>
              <a:cxnLst/>
              <a:rect l="l" t="t" r="r" b="b"/>
              <a:pathLst>
                <a:path w="3610952" h="2172385">
                  <a:moveTo>
                    <a:pt x="0" y="0"/>
                  </a:moveTo>
                  <a:lnTo>
                    <a:pt x="3610952" y="0"/>
                  </a:lnTo>
                  <a:lnTo>
                    <a:pt x="3610952" y="2172385"/>
                  </a:lnTo>
                  <a:lnTo>
                    <a:pt x="0" y="217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34" name="Group 34"/>
            <p:cNvGrpSpPr>
              <a:grpSpLocks noGrp="1" noUngrp="1" noRot="1" noMove="1" noResize="1"/>
            </p:cNvGrpSpPr>
            <p:nvPr/>
          </p:nvGrpSpPr>
          <p:grpSpPr>
            <a:xfrm>
              <a:off x="0" y="2350185"/>
              <a:ext cx="3612513" cy="1075224"/>
              <a:chOff x="0" y="0"/>
              <a:chExt cx="713583" cy="212390"/>
            </a:xfrm>
          </p:grpSpPr>
          <p:sp>
            <p:nvSpPr>
              <p:cNvPr id="35" name="Freeform 3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713583" cy="212390"/>
              </a:xfrm>
              <a:custGeom>
                <a:avLst/>
                <a:gdLst/>
                <a:ahLst/>
                <a:cxnLst/>
                <a:rect l="l" t="t" r="r" b="b"/>
                <a:pathLst>
                  <a:path w="713583" h="212390">
                    <a:moveTo>
                      <a:pt x="0" y="0"/>
                    </a:moveTo>
                    <a:lnTo>
                      <a:pt x="713583" y="0"/>
                    </a:lnTo>
                    <a:lnTo>
                      <a:pt x="713583" y="212390"/>
                    </a:lnTo>
                    <a:lnTo>
                      <a:pt x="0" y="2123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" name="TextBox 3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28575"/>
                <a:ext cx="713583" cy="24096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261"/>
                  </a:lnSpc>
                </a:pPr>
                <a:endParaRPr sz="1200"/>
              </a:p>
            </p:txBody>
          </p:sp>
        </p:grpSp>
        <p:sp>
          <p:nvSpPr>
            <p:cNvPr id="37" name="TextBox 3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8716" y="2508489"/>
              <a:ext cx="3253797" cy="736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6" b="1" spc="-26">
                  <a:solidFill>
                    <a:srgbClr val="3F4443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CoilPalette</a:t>
              </a:r>
            </a:p>
            <a:p>
              <a:pPr marL="230304" lvl="1" indent="-115152">
                <a:lnSpc>
                  <a:spcPts val="1493"/>
                </a:lnSpc>
                <a:buFont typeface="Arial"/>
                <a:buChar char="•"/>
              </a:pPr>
              <a:r>
                <a:rPr lang="en-US" sz="1066" spc="-26">
                  <a:solidFill>
                    <a:srgbClr val="3F444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Different coils</a:t>
              </a:r>
            </a:p>
          </p:txBody>
        </p:sp>
      </p:grpSp>
      <p:grpSp>
        <p:nvGrpSpPr>
          <p:cNvPr id="38" name="Group 38"/>
          <p:cNvGrpSpPr>
            <a:grpSpLocks noGrp="1" noUngrp="1" noRot="1" noMove="1" noResize="1"/>
          </p:cNvGrpSpPr>
          <p:nvPr/>
        </p:nvGrpSpPr>
        <p:grpSpPr>
          <a:xfrm>
            <a:off x="991723" y="1826793"/>
            <a:ext cx="9968577" cy="292460"/>
            <a:chOff x="0" y="0"/>
            <a:chExt cx="3938203" cy="115540"/>
          </a:xfrm>
        </p:grpSpPr>
        <p:sp>
          <p:nvSpPr>
            <p:cNvPr id="39" name="Freeform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938203" cy="115540"/>
            </a:xfrm>
            <a:custGeom>
              <a:avLst/>
              <a:gdLst/>
              <a:ahLst/>
              <a:cxnLst/>
              <a:rect l="l" t="t" r="r" b="b"/>
              <a:pathLst>
                <a:path w="3938203" h="115540">
                  <a:moveTo>
                    <a:pt x="0" y="0"/>
                  </a:moveTo>
                  <a:lnTo>
                    <a:pt x="3938203" y="0"/>
                  </a:lnTo>
                  <a:lnTo>
                    <a:pt x="3938203" y="115540"/>
                  </a:lnTo>
                  <a:lnTo>
                    <a:pt x="0" y="115540"/>
                  </a:lnTo>
                  <a:close/>
                </a:path>
              </a:pathLst>
            </a:custGeom>
            <a:solidFill>
              <a:srgbClr val="18365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TextBox 4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3938203" cy="1441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1359253" y="6153150"/>
            <a:ext cx="216406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183650"/>
                </a:solidFill>
                <a:latin typeface="Montserrat 1"/>
                <a:ea typeface="Montserrat 1"/>
                <a:cs typeface="Montserrat 1"/>
                <a:sym typeface="Montserrat 1"/>
              </a:rPr>
              <a:t>105</a:t>
            </a:r>
          </a:p>
        </p:txBody>
      </p:sp>
      <p:sp>
        <p:nvSpPr>
          <p:cNvPr id="42" name="TextBox 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2112179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 - EUROPE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91723" y="1010606"/>
            <a:ext cx="7183621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b="1">
                <a:solidFill>
                  <a:srgbClr val="183650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THE SYSTEM OF INNOFREIGHT GMBH</a:t>
            </a:r>
          </a:p>
        </p:txBody>
      </p:sp>
      <p:grpSp>
        <p:nvGrpSpPr>
          <p:cNvPr id="44" name="Group 44"/>
          <p:cNvGrpSpPr>
            <a:grpSpLocks noGrp="1" noUngrp="1" noRot="1" noMove="1" noResize="1"/>
          </p:cNvGrpSpPr>
          <p:nvPr/>
        </p:nvGrpSpPr>
        <p:grpSpPr>
          <a:xfrm>
            <a:off x="9154044" y="2353972"/>
            <a:ext cx="1806257" cy="1116028"/>
            <a:chOff x="0" y="0"/>
            <a:chExt cx="3612513" cy="2232057"/>
          </a:xfrm>
        </p:grpSpPr>
        <p:grpSp>
          <p:nvGrpSpPr>
            <p:cNvPr id="45" name="Group 45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3612513" cy="2232057"/>
              <a:chOff x="0" y="0"/>
              <a:chExt cx="713583" cy="440900"/>
            </a:xfrm>
          </p:grpSpPr>
          <p:sp>
            <p:nvSpPr>
              <p:cNvPr id="46" name="Freeform 4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713583" cy="440900"/>
              </a:xfrm>
              <a:custGeom>
                <a:avLst/>
                <a:gdLst/>
                <a:ahLst/>
                <a:cxnLst/>
                <a:rect l="l" t="t" r="r" b="b"/>
                <a:pathLst>
                  <a:path w="713583" h="440900">
                    <a:moveTo>
                      <a:pt x="0" y="0"/>
                    </a:moveTo>
                    <a:lnTo>
                      <a:pt x="713583" y="0"/>
                    </a:lnTo>
                    <a:lnTo>
                      <a:pt x="713583" y="440900"/>
                    </a:lnTo>
                    <a:lnTo>
                      <a:pt x="0" y="4409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7" name="TextBox 47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28575"/>
                <a:ext cx="713583" cy="4694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261"/>
                  </a:lnSpc>
                </a:pPr>
                <a:endParaRPr sz="1200"/>
              </a:p>
            </p:txBody>
          </p:sp>
        </p:grpSp>
        <p:sp>
          <p:nvSpPr>
            <p:cNvPr id="48" name="TextBox 4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910" y="184272"/>
              <a:ext cx="2946693" cy="189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7" b="1" spc="-27" dirty="0">
                  <a:solidFill>
                    <a:srgbClr val="3F4443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Development of heavy </a:t>
              </a:r>
            </a:p>
            <a:p>
              <a:pPr>
                <a:lnSpc>
                  <a:spcPts val="1493"/>
                </a:lnSpc>
              </a:pPr>
              <a:r>
                <a:rPr lang="en-US" sz="1067" b="1" spc="-27" dirty="0">
                  <a:solidFill>
                    <a:srgbClr val="3F4443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lift pallet</a:t>
              </a:r>
            </a:p>
            <a:p>
              <a:pPr marL="230308" lvl="1" indent="-115154">
                <a:lnSpc>
                  <a:spcPts val="1493"/>
                </a:lnSpc>
                <a:buFont typeface="Arial"/>
                <a:buChar char="•"/>
              </a:pPr>
              <a:r>
                <a:rPr lang="en-US" sz="1067" spc="-27" dirty="0">
                  <a:solidFill>
                    <a:srgbClr val="3F444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Maneuver transports</a:t>
              </a:r>
            </a:p>
            <a:p>
              <a:pPr marL="230308" lvl="1" indent="-115154">
                <a:lnSpc>
                  <a:spcPts val="1493"/>
                </a:lnSpc>
                <a:buFont typeface="Arial"/>
                <a:buChar char="•"/>
              </a:pPr>
              <a:r>
                <a:rPr lang="en-US" sz="1067" spc="-27" dirty="0">
                  <a:solidFill>
                    <a:srgbClr val="3F444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Heavy and </a:t>
              </a:r>
              <a:br>
                <a:rPr lang="en-US" sz="1067" spc="-27" dirty="0">
                  <a:solidFill>
                    <a:srgbClr val="3F444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en-US" sz="1067" spc="-27" dirty="0">
                  <a:solidFill>
                    <a:srgbClr val="3F444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compact cargo</a:t>
              </a: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101691" y="1871423"/>
            <a:ext cx="203531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DIFFERENT EQUIPMENT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991723" y="5230438"/>
            <a:ext cx="2220448" cy="283042"/>
            <a:chOff x="0" y="0"/>
            <a:chExt cx="877214" cy="111819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77214" cy="111819"/>
            </a:xfrm>
            <a:custGeom>
              <a:avLst/>
              <a:gdLst/>
              <a:ahLst/>
              <a:cxnLst/>
              <a:rect l="l" t="t" r="r" b="b"/>
              <a:pathLst>
                <a:path w="877214" h="111819">
                  <a:moveTo>
                    <a:pt x="0" y="0"/>
                  </a:moveTo>
                  <a:lnTo>
                    <a:pt x="877214" y="0"/>
                  </a:lnTo>
                  <a:lnTo>
                    <a:pt x="877214" y="111819"/>
                  </a:lnTo>
                  <a:lnTo>
                    <a:pt x="0" y="111819"/>
                  </a:lnTo>
                  <a:close/>
                </a:path>
              </a:pathLst>
            </a:custGeom>
            <a:solidFill>
              <a:srgbClr val="18365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877214" cy="14039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53" name="TextBox 5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72986" y="5275067"/>
            <a:ext cx="1876178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MORE EFFICIENT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685801" y="3211208"/>
            <a:ext cx="2525427" cy="2267195"/>
            <a:chOff x="0" y="0"/>
            <a:chExt cx="997700" cy="895682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97700" cy="895682"/>
            </a:xfrm>
            <a:custGeom>
              <a:avLst/>
              <a:gdLst/>
              <a:ahLst/>
              <a:cxnLst/>
              <a:rect l="l" t="t" r="r" b="b"/>
              <a:pathLst>
                <a:path w="997700" h="895682">
                  <a:moveTo>
                    <a:pt x="0" y="0"/>
                  </a:moveTo>
                  <a:lnTo>
                    <a:pt x="997700" y="0"/>
                  </a:lnTo>
                  <a:lnTo>
                    <a:pt x="997700" y="895682"/>
                  </a:lnTo>
                  <a:lnTo>
                    <a:pt x="0" y="89568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997700" cy="924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3452147" y="3211208"/>
            <a:ext cx="2525427" cy="2267195"/>
            <a:chOff x="0" y="0"/>
            <a:chExt cx="997700" cy="895682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97700" cy="895682"/>
            </a:xfrm>
            <a:custGeom>
              <a:avLst/>
              <a:gdLst/>
              <a:ahLst/>
              <a:cxnLst/>
              <a:rect l="l" t="t" r="r" b="b"/>
              <a:pathLst>
                <a:path w="997700" h="895682">
                  <a:moveTo>
                    <a:pt x="0" y="0"/>
                  </a:moveTo>
                  <a:lnTo>
                    <a:pt x="997700" y="0"/>
                  </a:lnTo>
                  <a:lnTo>
                    <a:pt x="997700" y="895682"/>
                  </a:lnTo>
                  <a:lnTo>
                    <a:pt x="0" y="89568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997700" cy="924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6216460" y="3211208"/>
            <a:ext cx="2525427" cy="2267195"/>
            <a:chOff x="0" y="0"/>
            <a:chExt cx="997700" cy="895682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97700" cy="895682"/>
            </a:xfrm>
            <a:custGeom>
              <a:avLst/>
              <a:gdLst/>
              <a:ahLst/>
              <a:cxnLst/>
              <a:rect l="l" t="t" r="r" b="b"/>
              <a:pathLst>
                <a:path w="997700" h="895682">
                  <a:moveTo>
                    <a:pt x="0" y="0"/>
                  </a:moveTo>
                  <a:lnTo>
                    <a:pt x="997700" y="0"/>
                  </a:lnTo>
                  <a:lnTo>
                    <a:pt x="997700" y="895682"/>
                  </a:lnTo>
                  <a:lnTo>
                    <a:pt x="0" y="89568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997700" cy="924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8980773" y="3211208"/>
            <a:ext cx="2525427" cy="2267195"/>
            <a:chOff x="0" y="0"/>
            <a:chExt cx="997700" cy="895682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97700" cy="895682"/>
            </a:xfrm>
            <a:custGeom>
              <a:avLst/>
              <a:gdLst/>
              <a:ahLst/>
              <a:cxnLst/>
              <a:rect l="l" t="t" r="r" b="b"/>
              <a:pathLst>
                <a:path w="997700" h="895682">
                  <a:moveTo>
                    <a:pt x="0" y="0"/>
                  </a:moveTo>
                  <a:lnTo>
                    <a:pt x="997700" y="0"/>
                  </a:lnTo>
                  <a:lnTo>
                    <a:pt x="997700" y="895682"/>
                  </a:lnTo>
                  <a:lnTo>
                    <a:pt x="0" y="89568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997700" cy="924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678759" y="2447609"/>
            <a:ext cx="2525427" cy="596987"/>
            <a:chOff x="0" y="0"/>
            <a:chExt cx="997700" cy="235847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97700" cy="235847"/>
            </a:xfrm>
            <a:custGeom>
              <a:avLst/>
              <a:gdLst/>
              <a:ahLst/>
              <a:cxnLst/>
              <a:rect l="l" t="t" r="r" b="b"/>
              <a:pathLst>
                <a:path w="997700" h="235847">
                  <a:moveTo>
                    <a:pt x="0" y="0"/>
                  </a:moveTo>
                  <a:lnTo>
                    <a:pt x="997700" y="0"/>
                  </a:lnTo>
                  <a:lnTo>
                    <a:pt x="997700" y="235847"/>
                  </a:lnTo>
                  <a:lnTo>
                    <a:pt x="0" y="235847"/>
                  </a:lnTo>
                  <a:close/>
                </a:path>
              </a:pathLst>
            </a:custGeom>
            <a:solidFill>
              <a:srgbClr val="18365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997700" cy="2644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3449733" y="2447609"/>
            <a:ext cx="2525427" cy="596987"/>
            <a:chOff x="0" y="0"/>
            <a:chExt cx="997700" cy="235847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97700" cy="235847"/>
            </a:xfrm>
            <a:custGeom>
              <a:avLst/>
              <a:gdLst/>
              <a:ahLst/>
              <a:cxnLst/>
              <a:rect l="l" t="t" r="r" b="b"/>
              <a:pathLst>
                <a:path w="997700" h="235847">
                  <a:moveTo>
                    <a:pt x="0" y="0"/>
                  </a:moveTo>
                  <a:lnTo>
                    <a:pt x="997700" y="0"/>
                  </a:lnTo>
                  <a:lnTo>
                    <a:pt x="997700" y="235847"/>
                  </a:lnTo>
                  <a:lnTo>
                    <a:pt x="0" y="235847"/>
                  </a:lnTo>
                  <a:close/>
                </a:path>
              </a:pathLst>
            </a:custGeom>
            <a:solidFill>
              <a:srgbClr val="18365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997700" cy="2644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grpSp>
        <p:nvGrpSpPr>
          <p:cNvPr id="20" name="Group 20"/>
          <p:cNvGrpSpPr>
            <a:grpSpLocks noGrp="1" noUngrp="1" noRot="1" noMove="1" noResize="1"/>
          </p:cNvGrpSpPr>
          <p:nvPr/>
        </p:nvGrpSpPr>
        <p:grpSpPr>
          <a:xfrm>
            <a:off x="6225225" y="2447609"/>
            <a:ext cx="2525427" cy="596987"/>
            <a:chOff x="0" y="0"/>
            <a:chExt cx="997700" cy="235847"/>
          </a:xfrm>
        </p:grpSpPr>
        <p:sp>
          <p:nvSpPr>
            <p:cNvPr id="21" name="Freeform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97700" cy="235847"/>
            </a:xfrm>
            <a:custGeom>
              <a:avLst/>
              <a:gdLst/>
              <a:ahLst/>
              <a:cxnLst/>
              <a:rect l="l" t="t" r="r" b="b"/>
              <a:pathLst>
                <a:path w="997700" h="235847">
                  <a:moveTo>
                    <a:pt x="0" y="0"/>
                  </a:moveTo>
                  <a:lnTo>
                    <a:pt x="997700" y="0"/>
                  </a:lnTo>
                  <a:lnTo>
                    <a:pt x="997700" y="235847"/>
                  </a:lnTo>
                  <a:lnTo>
                    <a:pt x="0" y="235847"/>
                  </a:lnTo>
                  <a:close/>
                </a:path>
              </a:pathLst>
            </a:custGeom>
            <a:solidFill>
              <a:srgbClr val="18365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TextBox 2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997700" cy="2644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grpSp>
        <p:nvGrpSpPr>
          <p:cNvPr id="23" name="Group 23"/>
          <p:cNvGrpSpPr>
            <a:grpSpLocks noGrp="1" noUngrp="1" noRot="1" noMove="1" noResize="1"/>
          </p:cNvGrpSpPr>
          <p:nvPr/>
        </p:nvGrpSpPr>
        <p:grpSpPr>
          <a:xfrm>
            <a:off x="8998302" y="2452641"/>
            <a:ext cx="2525427" cy="591955"/>
            <a:chOff x="0" y="0"/>
            <a:chExt cx="997700" cy="233859"/>
          </a:xfrm>
        </p:grpSpPr>
        <p:sp>
          <p:nvSpPr>
            <p:cNvPr id="24" name="Freeform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97700" cy="233859"/>
            </a:xfrm>
            <a:custGeom>
              <a:avLst/>
              <a:gdLst/>
              <a:ahLst/>
              <a:cxnLst/>
              <a:rect l="l" t="t" r="r" b="b"/>
              <a:pathLst>
                <a:path w="997700" h="233859">
                  <a:moveTo>
                    <a:pt x="0" y="0"/>
                  </a:moveTo>
                  <a:lnTo>
                    <a:pt x="997700" y="0"/>
                  </a:lnTo>
                  <a:lnTo>
                    <a:pt x="997700" y="233859"/>
                  </a:lnTo>
                  <a:lnTo>
                    <a:pt x="0" y="233859"/>
                  </a:lnTo>
                  <a:close/>
                </a:path>
              </a:pathLst>
            </a:custGeom>
            <a:solidFill>
              <a:srgbClr val="18365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TextBox 2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997700" cy="26243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26" name="Freeform 2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7503" y="385900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9" y="0"/>
                </a:lnTo>
                <a:lnTo>
                  <a:pt x="2708309" y="460413"/>
                </a:lnTo>
                <a:lnTo>
                  <a:pt x="0" y="46041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TextBox 28"/>
          <p:cNvSpPr txBox="1"/>
          <p:nvPr/>
        </p:nvSpPr>
        <p:spPr>
          <a:xfrm>
            <a:off x="991723" y="1352022"/>
            <a:ext cx="9509197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b="1">
                <a:solidFill>
                  <a:srgbClr val="183650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PARAMETERS AS THE BASIS FOR POTENTIAL ANALYSIS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35241" y="2661644"/>
            <a:ext cx="218541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"/>
              </a:lnSpc>
            </a:pPr>
            <a:r>
              <a:rPr lang="en-US" sz="1333" b="1" spc="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CATEGORIES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622154" y="2654214"/>
            <a:ext cx="218541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"/>
              </a:lnSpc>
            </a:pPr>
            <a:r>
              <a:rPr lang="en-US" sz="1333" b="1" spc="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QUANTITIES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406960" y="2651698"/>
            <a:ext cx="218541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"/>
              </a:lnSpc>
            </a:pPr>
            <a:r>
              <a:rPr lang="en-US" sz="1333" b="1" spc="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TRAFFIC RELATIONS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150183" y="2661644"/>
            <a:ext cx="218541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"/>
              </a:lnSpc>
            </a:pPr>
            <a:r>
              <a:rPr lang="en-US" sz="1333" b="1" spc="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EXCLUSION CRITERION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35241" y="3409950"/>
            <a:ext cx="2280356" cy="160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5"/>
              </a:lnSpc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Concentration on</a:t>
            </a:r>
          </a:p>
          <a:p>
            <a:pPr>
              <a:lnSpc>
                <a:spcPts val="1405"/>
              </a:lnSpc>
            </a:pPr>
            <a:endParaRPr lang="en-US" sz="1133" dirty="0">
              <a:solidFill>
                <a:srgbClr val="3F44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b="1" dirty="0">
                <a:solidFill>
                  <a:srgbClr val="3F4443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Steel</a:t>
            </a: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 (heavy, compact parts)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b="1" dirty="0">
                <a:solidFill>
                  <a:srgbClr val="3F4443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Concrete parts/</a:t>
            </a:r>
            <a:br>
              <a:rPr lang="en-US" sz="1133" b="1" dirty="0">
                <a:solidFill>
                  <a:srgbClr val="3F4443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</a:br>
            <a:r>
              <a:rPr lang="en-US" sz="1133" b="1" dirty="0">
                <a:solidFill>
                  <a:srgbClr val="3F4443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Building industry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b="1" dirty="0">
                <a:solidFill>
                  <a:srgbClr val="3F4443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Maneuver transports</a:t>
            </a: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 (contact to Nato/local army)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b="1" dirty="0">
                <a:solidFill>
                  <a:srgbClr val="3F4443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Palletized goods </a:t>
            </a: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(e.g. beverage industry)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390325" y="3409950"/>
            <a:ext cx="2342603" cy="214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5"/>
              </a:lnSpc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Distance</a:t>
            </a:r>
          </a:p>
          <a:p>
            <a:pPr>
              <a:lnSpc>
                <a:spcPts val="1405"/>
              </a:lnSpc>
            </a:pPr>
            <a:endParaRPr lang="en-US" sz="1133">
              <a:solidFill>
                <a:srgbClr val="3F44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min. 300 km.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ideal scenario: &gt; 800 km.</a:t>
            </a:r>
          </a:p>
          <a:p>
            <a:pPr>
              <a:lnSpc>
                <a:spcPts val="1405"/>
              </a:lnSpc>
            </a:pPr>
            <a:endParaRPr lang="en-US" sz="1133">
              <a:solidFill>
                <a:srgbClr val="3F44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405"/>
              </a:lnSpc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Uninteresting lanes</a:t>
            </a:r>
          </a:p>
          <a:p>
            <a:pPr>
              <a:lnSpc>
                <a:spcPts val="1405"/>
              </a:lnSpc>
            </a:pPr>
            <a:endParaRPr lang="en-US" sz="1133">
              <a:solidFill>
                <a:srgbClr val="3F44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Traffic relations to seaports (container transports).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No cross-border traffic FR – ES.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UK bound traffic.</a:t>
            </a:r>
          </a:p>
          <a:p>
            <a:pPr>
              <a:lnSpc>
                <a:spcPts val="1405"/>
              </a:lnSpc>
            </a:pPr>
            <a:endParaRPr lang="en-US" sz="1133">
              <a:solidFill>
                <a:srgbClr val="3F44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186435" y="3409950"/>
            <a:ext cx="2149161" cy="160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5"/>
              </a:lnSpc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Exceedance of loading gauge</a:t>
            </a:r>
          </a:p>
          <a:p>
            <a:pPr>
              <a:lnSpc>
                <a:spcPts val="1405"/>
              </a:lnSpc>
            </a:pPr>
            <a:endParaRPr lang="en-US" sz="1133" dirty="0">
              <a:solidFill>
                <a:srgbClr val="3F44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width max. 3,15 m</a:t>
            </a: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height depends on clearance profile and height of wagon floor (1,25 – 1,30 m)</a:t>
            </a:r>
          </a:p>
          <a:p>
            <a:pPr>
              <a:lnSpc>
                <a:spcPts val="1405"/>
              </a:lnSpc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loading gauges vary in certain countries (FAG CHE will check for you in detail)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356047" y="6153150"/>
            <a:ext cx="222818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183650"/>
                </a:solidFill>
                <a:latin typeface="Montserrat 1"/>
                <a:ea typeface="Montserrat 1"/>
                <a:cs typeface="Montserrat 1"/>
                <a:sym typeface="Montserrat 1"/>
              </a:rPr>
              <a:t>106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622154" y="3409951"/>
            <a:ext cx="2185413" cy="1783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5"/>
              </a:lnSpc>
              <a:spcBef>
                <a:spcPct val="0"/>
              </a:spcBef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Continuous Quantities</a:t>
            </a:r>
          </a:p>
          <a:p>
            <a:pPr>
              <a:lnSpc>
                <a:spcPts val="1405"/>
              </a:lnSpc>
              <a:spcBef>
                <a:spcPct val="0"/>
              </a:spcBef>
            </a:pPr>
            <a:endParaRPr lang="en-US" sz="1133" dirty="0">
              <a:solidFill>
                <a:srgbClr val="3F44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405"/>
              </a:lnSpc>
              <a:spcBef>
                <a:spcPct val="0"/>
              </a:spcBef>
              <a:buFont typeface="Arial"/>
              <a:buChar char="•"/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min. 500 tons per week.</a:t>
            </a:r>
          </a:p>
          <a:p>
            <a:pPr marL="244698" lvl="1" indent="-122349">
              <a:lnSpc>
                <a:spcPts val="1405"/>
              </a:lnSpc>
              <a:spcBef>
                <a:spcPct val="0"/>
              </a:spcBef>
              <a:buFont typeface="Arial"/>
              <a:buChar char="•"/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min. 1.000 tons per month.</a:t>
            </a:r>
          </a:p>
          <a:p>
            <a:pPr>
              <a:lnSpc>
                <a:spcPts val="1405"/>
              </a:lnSpc>
              <a:spcBef>
                <a:spcPct val="0"/>
              </a:spcBef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      20-30 truck loads per week.</a:t>
            </a:r>
          </a:p>
          <a:p>
            <a:pPr>
              <a:lnSpc>
                <a:spcPts val="1405"/>
              </a:lnSpc>
              <a:spcBef>
                <a:spcPct val="0"/>
              </a:spcBef>
            </a:pPr>
            <a:endParaRPr lang="en-US" sz="1133" dirty="0">
              <a:solidFill>
                <a:srgbClr val="3F44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405"/>
              </a:lnSpc>
              <a:spcBef>
                <a:spcPct val="0"/>
              </a:spcBef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Projects</a:t>
            </a:r>
          </a:p>
          <a:p>
            <a:pPr>
              <a:lnSpc>
                <a:spcPts val="1405"/>
              </a:lnSpc>
              <a:spcBef>
                <a:spcPct val="0"/>
              </a:spcBef>
            </a:pPr>
            <a:endParaRPr lang="en-US" sz="1133" dirty="0">
              <a:solidFill>
                <a:srgbClr val="3F44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min. 1.000 – 1.500 tons </a:t>
            </a:r>
            <a:b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133" dirty="0">
                <a:solidFill>
                  <a:srgbClr val="3F4443"/>
                </a:solidFill>
                <a:latin typeface="Trebuchet MS"/>
                <a:ea typeface="Trebuchet MS"/>
                <a:cs typeface="Trebuchet MS"/>
                <a:sym typeface="Trebuchet MS"/>
              </a:rPr>
              <a:t>per shipment.</a:t>
            </a:r>
          </a:p>
        </p:txBody>
      </p:sp>
      <p:sp>
        <p:nvSpPr>
          <p:cNvPr id="38" name="TextBox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2112179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 - EUROPE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33878" y="0"/>
            <a:ext cx="4469937" cy="6858001"/>
          </a:xfrm>
          <a:custGeom>
            <a:avLst/>
            <a:gdLst/>
            <a:ahLst/>
            <a:cxnLst/>
            <a:rect l="l" t="t" r="r" b="b"/>
            <a:pathLst>
              <a:path w="6704905" h="10255843">
                <a:moveTo>
                  <a:pt x="0" y="0"/>
                </a:moveTo>
                <a:lnTo>
                  <a:pt x="6704905" y="0"/>
                </a:lnTo>
                <a:lnTo>
                  <a:pt x="6704905" y="10255843"/>
                </a:lnTo>
                <a:lnTo>
                  <a:pt x="0" y="1025584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7712505" y="23797"/>
            <a:ext cx="4491310" cy="6853867"/>
            <a:chOff x="0" y="0"/>
            <a:chExt cx="1765674" cy="2707701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765674" cy="2707700"/>
            </a:xfrm>
            <a:custGeom>
              <a:avLst/>
              <a:gdLst/>
              <a:ahLst/>
              <a:cxnLst/>
              <a:rect l="l" t="t" r="r" b="b"/>
              <a:pathLst>
                <a:path w="1765674" h="2707700">
                  <a:moveTo>
                    <a:pt x="0" y="0"/>
                  </a:moveTo>
                  <a:lnTo>
                    <a:pt x="1765674" y="0"/>
                  </a:lnTo>
                  <a:lnTo>
                    <a:pt x="1765674" y="2707700"/>
                  </a:lnTo>
                  <a:lnTo>
                    <a:pt x="0" y="270770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765674" cy="27458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258649" y="612747"/>
            <a:ext cx="3038539" cy="1589031"/>
            <a:chOff x="0" y="0"/>
            <a:chExt cx="6077078" cy="3178063"/>
          </a:xfrm>
        </p:grpSpPr>
        <p:grpSp>
          <p:nvGrpSpPr>
            <p:cNvPr id="7" name="Group 7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6077078" cy="3178063"/>
              <a:chOff x="0" y="0"/>
              <a:chExt cx="1515915" cy="792762"/>
            </a:xfrm>
          </p:grpSpPr>
          <p:sp>
            <p:nvSpPr>
              <p:cNvPr id="8" name="Freeform 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515916" cy="792762"/>
              </a:xfrm>
              <a:custGeom>
                <a:avLst/>
                <a:gdLst/>
                <a:ahLst/>
                <a:cxnLst/>
                <a:rect l="l" t="t" r="r" b="b"/>
                <a:pathLst>
                  <a:path w="1515916" h="792762">
                    <a:moveTo>
                      <a:pt x="0" y="0"/>
                    </a:moveTo>
                    <a:lnTo>
                      <a:pt x="1515916" y="0"/>
                    </a:lnTo>
                    <a:lnTo>
                      <a:pt x="1515916" y="792762"/>
                    </a:lnTo>
                    <a:lnTo>
                      <a:pt x="0" y="792762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" name="TextBox 9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28575"/>
                <a:ext cx="1515915" cy="82133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261"/>
                  </a:lnSpc>
                </a:pPr>
                <a:endParaRPr sz="1200"/>
              </a:p>
            </p:txBody>
          </p:sp>
        </p:grp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97180" y="603404"/>
              <a:ext cx="1882720" cy="1641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5334" b="1">
                  <a:solidFill>
                    <a:srgbClr val="5BC2E7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23</a:t>
              </a:r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0482" y="2238109"/>
              <a:ext cx="4236116" cy="312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79"/>
                </a:lnSpc>
              </a:pPr>
              <a:r>
                <a:rPr lang="en-US" sz="1066">
                  <a:solidFill>
                    <a:srgbClr val="18365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Fracht-owned Railcars</a:t>
              </a:r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6257220" y="2549335"/>
            <a:ext cx="3039969" cy="1770375"/>
            <a:chOff x="0" y="0"/>
            <a:chExt cx="6079937" cy="3540750"/>
          </a:xfrm>
        </p:grpSpPr>
        <p:grpSp>
          <p:nvGrpSpPr>
            <p:cNvPr id="13" name="Group 1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6079937" cy="3540750"/>
              <a:chOff x="0" y="0"/>
              <a:chExt cx="1200975" cy="699407"/>
            </a:xfrm>
          </p:grpSpPr>
          <p:sp>
            <p:nvSpPr>
              <p:cNvPr id="14" name="Freeform 1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200975" cy="699407"/>
              </a:xfrm>
              <a:custGeom>
                <a:avLst/>
                <a:gdLst/>
                <a:ahLst/>
                <a:cxnLst/>
                <a:rect l="l" t="t" r="r" b="b"/>
                <a:pathLst>
                  <a:path w="1200975" h="699407">
                    <a:moveTo>
                      <a:pt x="0" y="0"/>
                    </a:moveTo>
                    <a:lnTo>
                      <a:pt x="1200975" y="0"/>
                    </a:lnTo>
                    <a:lnTo>
                      <a:pt x="1200975" y="699407"/>
                    </a:lnTo>
                    <a:lnTo>
                      <a:pt x="0" y="699407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" name="TextBox 15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28575"/>
                <a:ext cx="1200975" cy="72798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261"/>
                  </a:lnSpc>
                </a:pPr>
                <a:endParaRPr sz="1200"/>
              </a:p>
            </p:txBody>
          </p:sp>
        </p:grp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7266" y="586702"/>
              <a:ext cx="2825408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5334" b="1">
                  <a:solidFill>
                    <a:srgbClr val="5BC2E7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50+</a:t>
              </a:r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9388" y="2214272"/>
              <a:ext cx="3641161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200">
                  <a:solidFill>
                    <a:srgbClr val="18365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Long-term Leased &amp; Managed Railcars</a:t>
              </a:r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6258649" y="4701928"/>
            <a:ext cx="3038539" cy="1769542"/>
            <a:chOff x="0" y="0"/>
            <a:chExt cx="6077078" cy="3539085"/>
          </a:xfrm>
        </p:grpSpPr>
        <p:grpSp>
          <p:nvGrpSpPr>
            <p:cNvPr id="19" name="Group 19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6077078" cy="3539085"/>
              <a:chOff x="0" y="0"/>
              <a:chExt cx="1200410" cy="699078"/>
            </a:xfrm>
          </p:grpSpPr>
          <p:sp>
            <p:nvSpPr>
              <p:cNvPr id="20" name="Freeform 20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200410" cy="699078"/>
              </a:xfrm>
              <a:custGeom>
                <a:avLst/>
                <a:gdLst/>
                <a:ahLst/>
                <a:cxnLst/>
                <a:rect l="l" t="t" r="r" b="b"/>
                <a:pathLst>
                  <a:path w="1200410" h="699078">
                    <a:moveTo>
                      <a:pt x="0" y="0"/>
                    </a:moveTo>
                    <a:lnTo>
                      <a:pt x="1200410" y="0"/>
                    </a:lnTo>
                    <a:lnTo>
                      <a:pt x="1200410" y="699078"/>
                    </a:lnTo>
                    <a:lnTo>
                      <a:pt x="0" y="699078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1" name="TextBox 21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28575"/>
                <a:ext cx="1200410" cy="7276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261"/>
                  </a:lnSpc>
                </a:pPr>
                <a:endParaRPr sz="1200"/>
              </a:p>
            </p:txBody>
          </p:sp>
        </p:grpSp>
        <p:sp>
          <p:nvSpPr>
            <p:cNvPr id="22" name="TextBox 2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4934" y="582936"/>
              <a:ext cx="3767208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5334" b="1">
                  <a:solidFill>
                    <a:srgbClr val="5BC2E7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450+</a:t>
              </a:r>
            </a:p>
          </p:txBody>
        </p:sp>
        <p:sp>
          <p:nvSpPr>
            <p:cNvPr id="23" name="TextBox 2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6300" y="2210507"/>
              <a:ext cx="3264480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200">
                  <a:solidFill>
                    <a:srgbClr val="18365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Heavy Lifts in North America Annually</a:t>
              </a:r>
            </a:p>
          </p:txBody>
        </p:sp>
      </p:grpSp>
      <p:sp>
        <p:nvSpPr>
          <p:cNvPr id="24" name="Freeform 2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TextBox 25"/>
          <p:cNvSpPr txBox="1"/>
          <p:nvPr/>
        </p:nvSpPr>
        <p:spPr>
          <a:xfrm>
            <a:off x="1130091" y="2769694"/>
            <a:ext cx="4302183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25"/>
              </a:lnSpc>
            </a:pPr>
            <a:r>
              <a:rPr lang="en-US" sz="1133" b="1" dirty="0">
                <a:solidFill>
                  <a:srgbClr val="5BC2E7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Fracht USA</a:t>
            </a: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 has a designated rail team, consisting of in-house engineers and transport specialists.</a:t>
            </a:r>
          </a:p>
          <a:p>
            <a:pPr algn="just">
              <a:lnSpc>
                <a:spcPts val="1325"/>
              </a:lnSpc>
            </a:pPr>
            <a:endParaRPr lang="en-US" sz="1133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just">
              <a:lnSpc>
                <a:spcPts val="1325"/>
              </a:lnSpc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The Fracht rail fleet has recently expanded, allowing us to deliver exciting new options for your transport needs.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3892" y="2201778"/>
            <a:ext cx="5261785" cy="35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USA RAIL FREIGHT HIGHLIGHTS</a:t>
            </a:r>
          </a:p>
        </p:txBody>
      </p:sp>
      <p:sp>
        <p:nvSpPr>
          <p:cNvPr id="27" name="TextBox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2487084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 - NORTH AMERICA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357649" y="6153150"/>
            <a:ext cx="219612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107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1723" y="3696708"/>
            <a:ext cx="4440552" cy="88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05"/>
              </a:lnSpc>
              <a:spcBef>
                <a:spcPct val="0"/>
              </a:spcBef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Includes 8-, 12-, and 16-axle flatcars, and a 20-axle depressed platform car.</a:t>
            </a:r>
          </a:p>
          <a:p>
            <a:pPr marL="244698" lvl="1" indent="-122349">
              <a:lnSpc>
                <a:spcPts val="1405"/>
              </a:lnSpc>
              <a:spcBef>
                <a:spcPct val="0"/>
              </a:spcBef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The 12-axle “GO PINK” car stands ready for the most challenging projects.</a:t>
            </a:r>
          </a:p>
          <a:p>
            <a:pPr marL="244698" lvl="1" indent="-122349">
              <a:lnSpc>
                <a:spcPts val="1405"/>
              </a:lnSpc>
              <a:spcBef>
                <a:spcPct val="0"/>
              </a:spcBef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Designed to handle cargo of any size or complexity.</a:t>
            </a:r>
          </a:p>
        </p:txBody>
      </p:sp>
      <p:sp>
        <p:nvSpPr>
          <p:cNvPr id="30" name="Freeform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7503" y="385900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9" y="0"/>
                </a:lnTo>
                <a:lnTo>
                  <a:pt x="2708309" y="460413"/>
                </a:lnTo>
                <a:lnTo>
                  <a:pt x="0" y="4604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1" name="TextBox 31"/>
          <p:cNvSpPr txBox="1"/>
          <p:nvPr/>
        </p:nvSpPr>
        <p:spPr>
          <a:xfrm>
            <a:off x="1130091" y="4821590"/>
            <a:ext cx="430218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25"/>
              </a:lnSpc>
              <a:spcBef>
                <a:spcPct val="0"/>
              </a:spcBef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At Fracht, our </a:t>
            </a:r>
            <a:r>
              <a:rPr lang="en-US" sz="1133" dirty="0">
                <a:solidFill>
                  <a:srgbClr val="5BC2E7"/>
                </a:solidFill>
                <a:latin typeface="Trebuchet MS"/>
                <a:ea typeface="Trebuchet MS"/>
                <a:cs typeface="Trebuchet MS"/>
                <a:sym typeface="Trebuchet MS"/>
              </a:rPr>
              <a:t>Houston-based rail team</a:t>
            </a: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, consisting of engineers, supervisors, project managers, and coordinators, handles over 200 rail moves annually with a 100% success rate.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7503" y="385900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9" y="0"/>
                </a:lnTo>
                <a:lnTo>
                  <a:pt x="2708309" y="460413"/>
                </a:lnTo>
                <a:lnTo>
                  <a:pt x="0" y="46041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6916437" y="2272526"/>
            <a:ext cx="4179023" cy="1322070"/>
            <a:chOff x="0" y="0"/>
            <a:chExt cx="1650972" cy="522299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650972" cy="522299"/>
            </a:xfrm>
            <a:custGeom>
              <a:avLst/>
              <a:gdLst/>
              <a:ahLst/>
              <a:cxnLst/>
              <a:rect l="l" t="t" r="r" b="b"/>
              <a:pathLst>
                <a:path w="1650972" h="522299">
                  <a:moveTo>
                    <a:pt x="0" y="0"/>
                  </a:moveTo>
                  <a:lnTo>
                    <a:pt x="1650972" y="0"/>
                  </a:lnTo>
                  <a:lnTo>
                    <a:pt x="1650972" y="522299"/>
                  </a:lnTo>
                  <a:lnTo>
                    <a:pt x="0" y="522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1650972" cy="5508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61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354444" y="6153150"/>
            <a:ext cx="226024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108</a:t>
            </a:r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431149"/>
            <a:ext cx="12192000" cy="2426851"/>
          </a:xfrm>
          <a:custGeom>
            <a:avLst/>
            <a:gdLst/>
            <a:ahLst/>
            <a:cxnLst/>
            <a:rect l="l" t="t" r="r" b="b"/>
            <a:pathLst>
              <a:path w="18288000" h="3640276">
                <a:moveTo>
                  <a:pt x="0" y="0"/>
                </a:moveTo>
                <a:lnTo>
                  <a:pt x="18288000" y="0"/>
                </a:lnTo>
                <a:lnTo>
                  <a:pt x="18288000" y="3640276"/>
                </a:lnTo>
                <a:lnTo>
                  <a:pt x="0" y="36402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9" name="Group 9"/>
          <p:cNvGrpSpPr/>
          <p:nvPr/>
        </p:nvGrpSpPr>
        <p:grpSpPr>
          <a:xfrm>
            <a:off x="803" y="5304440"/>
            <a:ext cx="12192000" cy="1592221"/>
            <a:chOff x="0" y="0"/>
            <a:chExt cx="4816593" cy="6290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629025"/>
            </a:xfrm>
            <a:custGeom>
              <a:avLst/>
              <a:gdLst/>
              <a:ahLst/>
              <a:cxnLst/>
              <a:rect l="l" t="t" r="r" b="b"/>
              <a:pathLst>
                <a:path w="4816592" h="629025">
                  <a:moveTo>
                    <a:pt x="0" y="0"/>
                  </a:moveTo>
                  <a:lnTo>
                    <a:pt x="4816592" y="0"/>
                  </a:lnTo>
                  <a:lnTo>
                    <a:pt x="4816592" y="629025"/>
                  </a:lnTo>
                  <a:lnTo>
                    <a:pt x="0" y="62902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16593" cy="667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41141" y="1652946"/>
            <a:ext cx="5575296" cy="35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INNOVATION AND EXPERTISE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1141" y="2240776"/>
            <a:ext cx="4211241" cy="39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6"/>
              </a:lnSpc>
              <a:spcBef>
                <a:spcPct val="0"/>
              </a:spcBef>
            </a:pPr>
            <a:r>
              <a:rPr lang="en-US" sz="1133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At Fracht, innovation and</a:t>
            </a:r>
            <a:r>
              <a:rPr lang="en-US" sz="113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33">
                <a:solidFill>
                  <a:srgbClr val="5BC2E7"/>
                </a:solidFill>
                <a:latin typeface="Trebuchet MS"/>
                <a:ea typeface="Trebuchet MS"/>
                <a:cs typeface="Trebuchet MS"/>
                <a:sym typeface="Trebuchet MS"/>
              </a:rPr>
              <a:t>engineering expertise go hand in hand:</a:t>
            </a:r>
          </a:p>
          <a:p>
            <a:pPr algn="ctr">
              <a:lnSpc>
                <a:spcPts val="1586"/>
              </a:lnSpc>
              <a:spcBef>
                <a:spcPct val="0"/>
              </a:spcBef>
            </a:pPr>
            <a:endParaRPr lang="en-US" sz="1133">
              <a:solidFill>
                <a:srgbClr val="5BC2E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32196" y="2607383"/>
            <a:ext cx="4864607" cy="1007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Railcars are made with T1 steel for lighter weight and </a:t>
            </a:r>
            <a:b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greater efficiency.</a:t>
            </a: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Depressed deck designs ensure safe transport for taller cargo.</a:t>
            </a:r>
          </a:p>
          <a:p>
            <a:pPr marL="244698" lvl="1" indent="-122349">
              <a:lnSpc>
                <a:spcPts val="1586"/>
              </a:lnSpc>
              <a:buFont typeface="Arial"/>
              <a:buChar char="•"/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Solutions include counterweights and turntables for </a:t>
            </a:r>
            <a:b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unconventional dimensions.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16738" y="2522505"/>
            <a:ext cx="3578421" cy="802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6"/>
              </a:lnSpc>
              <a:spcBef>
                <a:spcPct val="0"/>
              </a:spcBef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With over 100 years of combined experience and a 100% delivery success rate, we ensure that your shipment is handled with exceptional care </a:t>
            </a:r>
            <a:b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and expertise.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3532857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RAIL FREIGHT - NORTH AMERICA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Global design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3650"/>
      </a:accent1>
      <a:accent2>
        <a:srgbClr val="5BC2E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lobal">
      <a:majorFont>
        <a:latin typeface="Montserra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ca2f9-89eb-4d89-b8bd-cdcbe0f4d8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FDD1D44855AA47B7BD9FB6401D0146" ma:contentTypeVersion="13" ma:contentTypeDescription="Create a new document." ma:contentTypeScope="" ma:versionID="52dbdcb83414ef2456c5240de7bc7b10">
  <xsd:schema xmlns:xsd="http://www.w3.org/2001/XMLSchema" xmlns:xs="http://www.w3.org/2001/XMLSchema" xmlns:p="http://schemas.microsoft.com/office/2006/metadata/properties" xmlns:ns2="059ca2f9-89eb-4d89-b8bd-cdcbe0f4d803" targetNamespace="http://schemas.microsoft.com/office/2006/metadata/properties" ma:root="true" ma:fieldsID="12093472b7252f0f93433997c2f5fa26" ns2:_="">
    <xsd:import namespace="059ca2f9-89eb-4d89-b8bd-cdcbe0f4d80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ca2f9-89eb-4d89-b8bd-cdcbe0f4d80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faf7bdb-6937-4ef3-9837-a0ddb58b8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84FB40-681F-4879-946B-33BB2BF91157}">
  <ds:schemaRefs>
    <ds:schemaRef ds:uri="http://schemas.microsoft.com/office/2006/documentManagement/types"/>
    <ds:schemaRef ds:uri="http://purl.org/dc/terms/"/>
    <ds:schemaRef ds:uri="11a1ec92-9004-4a9f-ae2a-252e292b0808"/>
    <ds:schemaRef ds:uri="0e18ae7c-c539-4e6c-9215-7ba6b54e8e21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38B626-5732-4826-941E-D2A2FF2DCA3C}"/>
</file>

<file path=customXml/itemProps3.xml><?xml version="1.0" encoding="utf-8"?>
<ds:datastoreItem xmlns:ds="http://schemas.openxmlformats.org/officeDocument/2006/customXml" ds:itemID="{F9F70784-38D7-4E58-8EEE-6E209D7D07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6289</TotalTime>
  <Words>1150</Words>
  <Application>Microsoft Macintosh PowerPoint</Application>
  <PresentationFormat>Widescreen</PresentationFormat>
  <Paragraphs>225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Trebuchet MS</vt:lpstr>
      <vt:lpstr>Montserrat 1</vt:lpstr>
      <vt:lpstr>Montserrat</vt:lpstr>
      <vt:lpstr>Montserrat 1 Bold</vt:lpstr>
      <vt:lpstr>Trebuchet MS Bold</vt:lpstr>
      <vt:lpstr>Aptos</vt:lpstr>
      <vt:lpstr>Montserrat 2 Bold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garcia</dc:creator>
  <cp:lastModifiedBy>Luka Van Esbroeck</cp:lastModifiedBy>
  <cp:revision>23</cp:revision>
  <dcterms:created xsi:type="dcterms:W3CDTF">2025-05-23T15:27:03Z</dcterms:created>
  <dcterms:modified xsi:type="dcterms:W3CDTF">2025-06-27T09:19:48Z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0x010100E7FDD1D44855AA47B7BD9FB6401D0146</vt:lpwstr>
  </property>
  <property fmtid="{D5CDD505-2E9C-101B-9397-08002B2CF9AE}" pid="3" name="MediaServiceImageTags">
    <vt:lpwstr/>
  </property>
</Properties>
</file>