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sldIdLst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</p:sldIdLst>
  <p:sldSz cx="12192000" cy="6858000"/>
  <p:notesSz cx="6858000" cy="9144000"/>
  <p:embeddedFontLs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Montserrat 1" pitchFamily="2" charset="77"/>
      <p:regular r:id="rId33"/>
      <p:bold r:id="rId34"/>
      <p:italic r:id="rId35"/>
      <p:boldItalic r:id="rId36"/>
    </p:embeddedFont>
    <p:embeddedFont>
      <p:font typeface="Montserrat 1 Bold" pitchFamily="2" charset="77"/>
      <p:regular r:id="rId37"/>
      <p:bold r:id="rId38"/>
      <p:italic r:id="rId39"/>
      <p:boldItalic r:id="rId40"/>
    </p:embeddedFont>
    <p:embeddedFont>
      <p:font typeface="Montserrat 2 Bold" pitchFamily="2" charset="77"/>
      <p:regular r:id="rId41"/>
      <p:bold r:id="rId42"/>
      <p:italic r:id="rId43"/>
      <p:boldItalic r:id="rId44"/>
    </p:embeddedFont>
    <p:embeddedFont>
      <p:font typeface="Trebuchet MS" panose="020B0703020202090204" pitchFamily="34" charset="0"/>
      <p:regular r:id="rId45"/>
      <p:bold r:id="rId46"/>
      <p:italic r:id="rId47"/>
      <p:boldItalic r:id="rId48"/>
    </p:embeddedFont>
    <p:embeddedFont>
      <p:font typeface="Trebuchet MS Bold" panose="020B0703020202090204" pitchFamily="34" charset="0"/>
      <p:bold r:id="rId49"/>
      <p:italic r:id="rId50"/>
      <p:boldItalic r:id="rId51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JECT CARGO" id="{9DAD7B95-1CC5-6041-84D6-7FABFA92151C}">
          <p14:sldIdLst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0"/>
    <a:srgbClr val="F3F4F5"/>
    <a:srgbClr val="173650"/>
    <a:srgbClr val="5BC2E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6291DA-7427-6341-86CD-37A41C0D32B9}" v="25" dt="2025-06-27T08:50:39.379"/>
    <p1510:client id="{DF4CFB15-3FE7-1A43-AA31-700A444299F4}" v="1" dt="2025-06-27T09:18:05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8" autoAdjust="0"/>
    <p:restoredTop sz="95034" autoAdjust="0"/>
  </p:normalViewPr>
  <p:slideViewPr>
    <p:cSldViewPr snapToGrid="0" showGuides="1">
      <p:cViewPr varScale="1">
        <p:scale>
          <a:sx n="107" d="100"/>
          <a:sy n="107" d="100"/>
        </p:scale>
        <p:origin x="1576" y="48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2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Esbroeck" userId="134fc993-7b81-4a7c-b1f6-6ae1dd5ae1ac" providerId="ADAL" clId="{A46291DA-7427-6341-86CD-37A41C0D32B9}"/>
    <pc:docChg chg="undo custSel addSld modSld modMainMaster addSection modSection">
      <pc:chgData name="Luka Van Esbroeck" userId="134fc993-7b81-4a7c-b1f6-6ae1dd5ae1ac" providerId="ADAL" clId="{A46291DA-7427-6341-86CD-37A41C0D32B9}" dt="2025-06-27T08:51:40.443" v="234" actId="122"/>
      <pc:docMkLst>
        <pc:docMk/>
      </pc:docMkLst>
      <pc:sldChg chg="addSp delSp modSp mod">
        <pc:chgData name="Luka Van Esbroeck" userId="134fc993-7b81-4a7c-b1f6-6ae1dd5ae1ac" providerId="ADAL" clId="{A46291DA-7427-6341-86CD-37A41C0D32B9}" dt="2025-06-27T08:51:40.443" v="234" actId="122"/>
        <pc:sldMkLst>
          <pc:docMk/>
          <pc:sldMk cId="0" sldId="257"/>
        </pc:sldMkLst>
        <pc:spChg chg="mod">
          <ac:chgData name="Luka Van Esbroeck" userId="134fc993-7b81-4a7c-b1f6-6ae1dd5ae1ac" providerId="ADAL" clId="{A46291DA-7427-6341-86CD-37A41C0D32B9}" dt="2025-06-27T08:51:40.443" v="234" actId="122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Luka Van Esbroeck" userId="134fc993-7b81-4a7c-b1f6-6ae1dd5ae1ac" providerId="ADAL" clId="{A46291DA-7427-6341-86CD-37A41C0D32B9}" dt="2025-06-23T10:20:46.301" v="232" actId="34135"/>
        <pc:sldMkLst>
          <pc:docMk/>
          <pc:sldMk cId="0" sldId="297"/>
        </pc:sldMkLst>
      </pc:sldChg>
      <pc:sldChg chg="addSp delSp modSp add mod setBg modClrScheme chgLayout">
        <pc:chgData name="Luka Van Esbroeck" userId="134fc993-7b81-4a7c-b1f6-6ae1dd5ae1ac" providerId="ADAL" clId="{A46291DA-7427-6341-86CD-37A41C0D32B9}" dt="2025-06-23T10:00:25.418" v="186" actId="14100"/>
        <pc:sldMkLst>
          <pc:docMk/>
          <pc:sldMk cId="0" sldId="400"/>
        </pc:sldMkLst>
      </pc:sldChg>
      <pc:sldMasterChg chg="modSp mod modSldLayout">
        <pc:chgData name="Luka Van Esbroeck" userId="134fc993-7b81-4a7c-b1f6-6ae1dd5ae1ac" providerId="ADAL" clId="{A46291DA-7427-6341-86CD-37A41C0D32B9}" dt="2025-06-23T07:54:37.169" v="52" actId="255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A46291DA-7427-6341-86CD-37A41C0D32B9}" dt="2025-06-23T07:42:40.547" v="6" actId="3064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A46291DA-7427-6341-86CD-37A41C0D32B9}" dt="2025-06-23T07:54:37.169" v="52" actId="255"/>
          <pc:sldLayoutMkLst>
            <pc:docMk/>
            <pc:sldMasterMk cId="757955707" sldId="2147483648"/>
            <pc:sldLayoutMk cId="674430202" sldId="2147483649"/>
          </pc:sldLayoutMkLst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mod">
            <ac:chgData name="Luka Van Esbroeck" userId="134fc993-7b81-4a7c-b1f6-6ae1dd5ae1ac" providerId="ADAL" clId="{A46291DA-7427-6341-86CD-37A41C0D32B9}" dt="2025-06-23T07:54:37.169" v="52" actId="255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A46291DA-7427-6341-86CD-37A41C0D32B9}" dt="2025-06-23T07:38:48.389" v="1" actId="478"/>
          <pc:sldLayoutMkLst>
            <pc:docMk/>
            <pc:sldMasterMk cId="757955707" sldId="2147483648"/>
            <pc:sldLayoutMk cId="3392221097" sldId="2147483651"/>
          </pc:sldLayoutMkLst>
        </pc:sldLayoutChg>
        <pc:sldLayoutChg chg="modSp mod">
          <pc:chgData name="Luka Van Esbroeck" userId="134fc993-7b81-4a7c-b1f6-6ae1dd5ae1ac" providerId="ADAL" clId="{A46291DA-7427-6341-86CD-37A41C0D32B9}" dt="2025-06-23T07:52:12.793" v="39" actId="255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5" creationId="{3328EAA2-B5EB-EB4E-F190-622BA0595456}"/>
            </ac:spMkLst>
          </pc:spChg>
          <pc:spChg chg="mod">
            <ac:chgData name="Luka Van Esbroeck" userId="134fc993-7b81-4a7c-b1f6-6ae1dd5ae1ac" providerId="ADAL" clId="{A46291DA-7427-6341-86CD-37A41C0D32B9}" dt="2025-06-23T07:52:12.793" v="39" actId="255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16.034" v="10" actId="3064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A46291DA-7427-6341-86CD-37A41C0D32B9}" dt="2025-06-23T07:44:16.034" v="10" actId="3064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14.250" v="41" actId="255"/>
          <pc:sldLayoutMkLst>
            <pc:docMk/>
            <pc:sldMasterMk cId="757955707" sldId="2147483648"/>
            <pc:sldLayoutMk cId="1306428242" sldId="2147483662"/>
          </pc:sldLayoutMkLst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mod">
            <ac:chgData name="Luka Van Esbroeck" userId="134fc993-7b81-4a7c-b1f6-6ae1dd5ae1ac" providerId="ADAL" clId="{A46291DA-7427-6341-86CD-37A41C0D32B9}" dt="2025-06-23T07:53:14.250" v="41" actId="255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2:30.754" v="40" actId="255"/>
          <pc:sldLayoutMkLst>
            <pc:docMk/>
            <pc:sldMasterMk cId="757955707" sldId="2147483648"/>
            <pc:sldLayoutMk cId="202475471" sldId="2147483663"/>
          </pc:sldLayoutMkLst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mod">
            <ac:chgData name="Luka Van Esbroeck" userId="134fc993-7b81-4a7c-b1f6-6ae1dd5ae1ac" providerId="ADAL" clId="{A46291DA-7427-6341-86CD-37A41C0D32B9}" dt="2025-06-23T07:52:30.754" v="40" actId="255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1.491" v="43" actId="255"/>
          <pc:sldLayoutMkLst>
            <pc:docMk/>
            <pc:sldMasterMk cId="757955707" sldId="2147483648"/>
            <pc:sldLayoutMk cId="3454120388" sldId="2147483664"/>
          </pc:sldLayoutMkLst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mod">
            <ac:chgData name="Luka Van Esbroeck" userId="134fc993-7b81-4a7c-b1f6-6ae1dd5ae1ac" providerId="ADAL" clId="{A46291DA-7427-6341-86CD-37A41C0D32B9}" dt="2025-06-23T07:53:31.491" v="43" actId="255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46.245" v="45" actId="25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3:46.245" v="45" actId="255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48:27.456" v="20" actId="3064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53.585" v="46" actId="255"/>
          <pc:sldLayoutMkLst>
            <pc:docMk/>
            <pc:sldMasterMk cId="757955707" sldId="2147483648"/>
            <pc:sldLayoutMk cId="2269128758" sldId="2147483666"/>
          </pc:sldLayoutMkLst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mod">
            <ac:chgData name="Luka Van Esbroeck" userId="134fc993-7b81-4a7c-b1f6-6ae1dd5ae1ac" providerId="ADAL" clId="{A46291DA-7427-6341-86CD-37A41C0D32B9}" dt="2025-06-23T07:53:53.585" v="46" actId="255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mod">
            <ac:chgData name="Luka Van Esbroeck" userId="134fc993-7b81-4a7c-b1f6-6ae1dd5ae1ac" providerId="ADAL" clId="{A46291DA-7427-6341-86CD-37A41C0D32B9}" dt="2025-06-23T07:48:58.717" v="22" actId="3064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7.811" v="51" actId="255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0:43.825" v="32" actId="3064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A46291DA-7427-6341-86CD-37A41C0D32B9}" dt="2025-06-23T07:54:27.811" v="51" actId="255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50:04.137" v="28" actId="1076"/>
            <ac:spMkLst>
              <pc:docMk/>
              <pc:sldMasterMk cId="757955707" sldId="2147483648"/>
              <pc:sldLayoutMk cId="1202890010" sldId="2147483667"/>
              <ac:spMk id="10" creationId="{32BD3DE8-8DE0-90FC-F939-93A28765F57B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0.253" v="47" actId="255"/>
          <pc:sldLayoutMkLst>
            <pc:docMk/>
            <pc:sldMasterMk cId="757955707" sldId="2147483648"/>
            <pc:sldLayoutMk cId="626550864" sldId="2147483668"/>
          </pc:sldLayoutMkLst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mod">
            <ac:chgData name="Luka Van Esbroeck" userId="134fc993-7b81-4a7c-b1f6-6ae1dd5ae1ac" providerId="ADAL" clId="{A46291DA-7427-6341-86CD-37A41C0D32B9}" dt="2025-06-23T07:54:00.253" v="47" actId="255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14.291" v="49" actId="255"/>
          <pc:sldLayoutMkLst>
            <pc:docMk/>
            <pc:sldMasterMk cId="757955707" sldId="2147483648"/>
            <pc:sldLayoutMk cId="1131357290" sldId="2147483669"/>
          </pc:sldLayoutMkLst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mod">
            <ac:chgData name="Luka Van Esbroeck" userId="134fc993-7b81-4a7c-b1f6-6ae1dd5ae1ac" providerId="ADAL" clId="{A46291DA-7427-6341-86CD-37A41C0D32B9}" dt="2025-06-23T07:54:14.291" v="49" actId="255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09.309" v="37" actId="3064"/>
          <pc:sldLayoutMkLst>
            <pc:docMk/>
            <pc:sldMasterMk cId="757955707" sldId="2147483648"/>
            <pc:sldLayoutMk cId="3675754544" sldId="2147483670"/>
          </pc:sldLayoutMkLst>
          <pc:spChg chg="mod">
            <ac:chgData name="Luka Van Esbroeck" userId="134fc993-7b81-4a7c-b1f6-6ae1dd5ae1ac" providerId="ADAL" clId="{A46291DA-7427-6341-86CD-37A41C0D32B9}" dt="2025-06-23T07:51:09.309" v="37" actId="3064"/>
            <ac:spMkLst>
              <pc:docMk/>
              <pc:sldMasterMk cId="757955707" sldId="2147483648"/>
              <pc:sldLayoutMk cId="3675754544" sldId="2147483670"/>
              <ac:spMk id="7" creationId="{837F021E-C483-4CB4-F1F3-7B8DAAB5421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3:21.284" v="9" actId="166"/>
          <pc:sldLayoutMkLst>
            <pc:docMk/>
            <pc:sldMasterMk cId="757955707" sldId="2147483648"/>
            <pc:sldLayoutMk cId="3407457184" sldId="2147483672"/>
          </pc:sldLayoutMkLst>
          <pc:spChg chg="mod">
            <ac:chgData name="Luka Van Esbroeck" userId="134fc993-7b81-4a7c-b1f6-6ae1dd5ae1ac" providerId="ADAL" clId="{A46291DA-7427-6341-86CD-37A41C0D32B9}" dt="2025-06-23T07:43:21.284" v="9" actId="166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spChg chg="mod">
            <ac:chgData name="Luka Van Esbroeck" userId="134fc993-7b81-4a7c-b1f6-6ae1dd5ae1ac" providerId="ADAL" clId="{A46291DA-7427-6341-86CD-37A41C0D32B9}" dt="2025-06-23T07:43:11.746" v="8" actId="1076"/>
            <ac:spMkLst>
              <pc:docMk/>
              <pc:sldMasterMk cId="757955707" sldId="2147483648"/>
              <pc:sldLayoutMk cId="3407457184" sldId="2147483672"/>
              <ac:spMk id="12" creationId="{AC3D73B0-BE03-6FF8-71FD-6BB0220444B4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23.011" v="11" actId="3064"/>
          <pc:sldLayoutMkLst>
            <pc:docMk/>
            <pc:sldMasterMk cId="757955707" sldId="2147483648"/>
            <pc:sldLayoutMk cId="3945958420" sldId="2147483673"/>
          </pc:sldLayoutMkLst>
          <pc:spChg chg="mod">
            <ac:chgData name="Luka Van Esbroeck" userId="134fc993-7b81-4a7c-b1f6-6ae1dd5ae1ac" providerId="ADAL" clId="{A46291DA-7427-6341-86CD-37A41C0D32B9}" dt="2025-06-23T07:44:23.011" v="11" actId="3064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23.034" v="42" actId="255"/>
          <pc:sldLayoutMkLst>
            <pc:docMk/>
            <pc:sldMasterMk cId="757955707" sldId="2147483648"/>
            <pc:sldLayoutMk cId="3892661322" sldId="2147483674"/>
          </pc:sldLayoutMkLst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mod">
            <ac:chgData name="Luka Van Esbroeck" userId="134fc993-7b81-4a7c-b1f6-6ae1dd5ae1ac" providerId="ADAL" clId="{A46291DA-7427-6341-86CD-37A41C0D32B9}" dt="2025-06-23T07:53:23.034" v="42" actId="255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9.091" v="44" actId="255"/>
          <pc:sldLayoutMkLst>
            <pc:docMk/>
            <pc:sldMasterMk cId="757955707" sldId="2147483648"/>
            <pc:sldLayoutMk cId="1649869617" sldId="2147483675"/>
          </pc:sldLayoutMkLst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mod">
            <ac:chgData name="Luka Van Esbroeck" userId="134fc993-7b81-4a7c-b1f6-6ae1dd5ae1ac" providerId="ADAL" clId="{A46291DA-7427-6341-86CD-37A41C0D32B9}" dt="2025-06-23T07:53:39.091" v="44" actId="255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0.586" v="50" actId="255"/>
          <pc:sldLayoutMkLst>
            <pc:docMk/>
            <pc:sldMasterMk cId="757955707" sldId="2147483648"/>
            <pc:sldLayoutMk cId="3155481135" sldId="2147483676"/>
          </pc:sldLayoutMkLst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mod">
            <ac:chgData name="Luka Van Esbroeck" userId="134fc993-7b81-4a7c-b1f6-6ae1dd5ae1ac" providerId="ADAL" clId="{A46291DA-7427-6341-86CD-37A41C0D32B9}" dt="2025-06-23T07:54:20.586" v="50" actId="255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7.622" v="48" actId="255"/>
          <pc:sldLayoutMkLst>
            <pc:docMk/>
            <pc:sldMasterMk cId="757955707" sldId="2147483648"/>
            <pc:sldLayoutMk cId="3626120787" sldId="2147483677"/>
          </pc:sldLayoutMkLst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mod">
            <ac:chgData name="Luka Van Esbroeck" userId="134fc993-7b81-4a7c-b1f6-6ae1dd5ae1ac" providerId="ADAL" clId="{A46291DA-7427-6341-86CD-37A41C0D32B9}" dt="2025-06-23T07:54:07.622" v="48" actId="255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25.791" v="38" actId="3064"/>
          <pc:sldLayoutMkLst>
            <pc:docMk/>
            <pc:sldMasterMk cId="757955707" sldId="2147483648"/>
            <pc:sldLayoutMk cId="4023887712" sldId="2147483678"/>
          </pc:sldLayoutMkLst>
          <pc:spChg chg="mod">
            <ac:chgData name="Luka Van Esbroeck" userId="134fc993-7b81-4a7c-b1f6-6ae1dd5ae1ac" providerId="ADAL" clId="{A46291DA-7427-6341-86CD-37A41C0D32B9}" dt="2025-06-23T07:51:25.791" v="38" actId="3064"/>
            <ac:spMkLst>
              <pc:docMk/>
              <pc:sldMasterMk cId="757955707" sldId="2147483648"/>
              <pc:sldLayoutMk cId="4023887712" sldId="2147483678"/>
              <ac:spMk id="7" creationId="{837F021E-C483-4CB4-F1F3-7B8DAAB54211}"/>
            </ac:spMkLst>
          </pc:spChg>
        </pc:sldLayoutChg>
      </pc:sldMasterChg>
    </pc:docChg>
  </pc:docChgLst>
  <pc:docChgLst>
    <pc:chgData name="Luka Van Esbroeck" userId="134fc993-7b81-4a7c-b1f6-6ae1dd5ae1ac" providerId="ADAL" clId="{83B79370-64A8-DC45-A8D6-6AA3B07853B0}"/>
    <pc:docChg chg="undo custSel addSld delSld modSld">
      <pc:chgData name="Luka Van Esbroeck" userId="134fc993-7b81-4a7c-b1f6-6ae1dd5ae1ac" providerId="ADAL" clId="{83B79370-64A8-DC45-A8D6-6AA3B07853B0}" dt="2025-06-20T13:11:32.717" v="12" actId="680"/>
      <pc:docMkLst>
        <pc:docMk/>
      </pc:docMkLst>
      <pc:sldChg chg="modSp new del mod">
        <pc:chgData name="Luka Van Esbroeck" userId="134fc993-7b81-4a7c-b1f6-6ae1dd5ae1ac" providerId="ADAL" clId="{83B79370-64A8-DC45-A8D6-6AA3B07853B0}" dt="2025-06-20T13:11:32.717" v="12" actId="680"/>
        <pc:sldMkLst>
          <pc:docMk/>
          <pc:sldMk cId="3977292842" sldId="400"/>
        </pc:sldMkLst>
      </pc:sldChg>
    </pc:docChg>
  </pc:docChgLst>
  <pc:docChgLst>
    <pc:chgData name="Luka Van Esbroeck" userId="134fc993-7b81-4a7c-b1f6-6ae1dd5ae1ac" providerId="ADAL" clId="{FA156DF2-5827-A54D-A677-CE7E7C4C74AE}"/>
    <pc:docChg chg="undo custSel addSld delSld modSld modMainMaster">
      <pc:chgData name="Luka Van Esbroeck" userId="134fc993-7b81-4a7c-b1f6-6ae1dd5ae1ac" providerId="ADAL" clId="{FA156DF2-5827-A54D-A677-CE7E7C4C74AE}" dt="2025-06-20T13:10:55.517" v="277" actId="2696"/>
      <pc:docMkLst>
        <pc:docMk/>
      </pc:docMkLst>
      <pc:sldChg chg="addSp delSp modSp mod modClrScheme chgLayout">
        <pc:chgData name="Luka Van Esbroeck" userId="134fc993-7b81-4a7c-b1f6-6ae1dd5ae1ac" providerId="ADAL" clId="{FA156DF2-5827-A54D-A677-CE7E7C4C74AE}" dt="2025-06-20T13:10:32.236" v="275" actId="700"/>
        <pc:sldMkLst>
          <pc:docMk/>
          <pc:sldMk cId="0" sldId="278"/>
        </pc:sldMkLst>
      </pc:sldChg>
      <pc:sldChg chg="new del">
        <pc:chgData name="Luka Van Esbroeck" userId="134fc993-7b81-4a7c-b1f6-6ae1dd5ae1ac" providerId="ADAL" clId="{FA156DF2-5827-A54D-A677-CE7E7C4C74AE}" dt="2025-06-20T13:10:55.517" v="277" actId="2696"/>
        <pc:sldMkLst>
          <pc:docMk/>
          <pc:sldMk cId="3913008121" sldId="400"/>
        </pc:sldMkLst>
      </pc:sldChg>
      <pc:sldMasterChg chg="modSp modSldLayout">
        <pc:chgData name="Luka Van Esbroeck" userId="134fc993-7b81-4a7c-b1f6-6ae1dd5ae1ac" providerId="ADAL" clId="{FA156DF2-5827-A54D-A677-CE7E7C4C74AE}" dt="2025-06-20T13:10:00.383" v="261" actId="207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FA156DF2-5827-A54D-A677-CE7E7C4C74AE}" dt="2025-06-20T13:07:04.023" v="210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FA156DF2-5827-A54D-A677-CE7E7C4C74AE}" dt="2025-06-20T12:57:59.693" v="150"/>
          <pc:sldLayoutMkLst>
            <pc:docMk/>
            <pc:sldMasterMk cId="757955707" sldId="2147483648"/>
            <pc:sldLayoutMk cId="674430202" sldId="2147483649"/>
          </pc:sldLayoutMkLst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add mod">
            <ac:chgData name="Luka Van Esbroeck" userId="134fc993-7b81-4a7c-b1f6-6ae1dd5ae1ac" providerId="ADAL" clId="{FA156DF2-5827-A54D-A677-CE7E7C4C74AE}" dt="2025-06-20T12:57:59.693" v="150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9:45.831" v="258" actId="478"/>
          <pc:sldLayoutMkLst>
            <pc:docMk/>
            <pc:sldMasterMk cId="757955707" sldId="2147483648"/>
            <pc:sldLayoutMk cId="3392221097" sldId="2147483651"/>
          </pc:sldLayoutMkLst>
          <pc:spChg chg="mod">
            <ac:chgData name="Luka Van Esbroeck" userId="134fc993-7b81-4a7c-b1f6-6ae1dd5ae1ac" providerId="ADAL" clId="{FA156DF2-5827-A54D-A677-CE7E7C4C74AE}" dt="2025-06-20T13:09:40.460" v="257" actId="1036"/>
            <ac:spMkLst>
              <pc:docMk/>
              <pc:sldMasterMk cId="757955707" sldId="2147483648"/>
              <pc:sldLayoutMk cId="3392221097" sldId="2147483651"/>
              <ac:spMk id="2" creationId="{05C69DAD-26B4-145F-DCA2-986DF5B9081A}"/>
            </ac:spMkLst>
          </pc:spChg>
          <pc:spChg chg="add mod">
            <ac:chgData name="Luka Van Esbroeck" userId="134fc993-7b81-4a7c-b1f6-6ae1dd5ae1ac" providerId="ADAL" clId="{FA156DF2-5827-A54D-A677-CE7E7C4C74AE}" dt="2025-06-20T13:02:48.194" v="171"/>
            <ac:spMkLst>
              <pc:docMk/>
              <pc:sldMasterMk cId="757955707" sldId="2147483648"/>
              <pc:sldLayoutMk cId="3392221097" sldId="2147483651"/>
              <ac:spMk id="4" creationId="{8A4B07A1-2FC5-02E7-F223-128711D3C727}"/>
            </ac:spMkLst>
          </pc:spChg>
          <pc:spChg chg="mod">
            <ac:chgData name="Luka Van Esbroeck" userId="134fc993-7b81-4a7c-b1f6-6ae1dd5ae1ac" providerId="ADAL" clId="{FA156DF2-5827-A54D-A677-CE7E7C4C74AE}" dt="2025-06-20T13:02:08.274" v="159" actId="1076"/>
            <ac:spMkLst>
              <pc:docMk/>
              <pc:sldMasterMk cId="757955707" sldId="2147483648"/>
              <pc:sldLayoutMk cId="3392221097" sldId="2147483651"/>
              <ac:spMk id="12" creationId="{AC3D73B0-BE03-6FF8-71FD-6BB0220444B4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0:02.356" v="152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FA156DF2-5827-A54D-A677-CE7E7C4C74AE}" dt="2025-06-20T12:49:18.769" v="6" actId="14100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49:15.111" v="5" actId="14100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3:00:02.356" v="152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FA156DF2-5827-A54D-A677-CE7E7C4C74AE}" dt="2025-06-20T12:49:21.894" v="7" actId="1076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5:47.109" v="205" actId="478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FA156DF2-5827-A54D-A677-CE7E7C4C74AE}" dt="2025-06-20T13:05:40.541" v="202" actId="1037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  <pc:spChg chg="mod">
            <ac:chgData name="Luka Van Esbroeck" userId="134fc993-7b81-4a7c-b1f6-6ae1dd5ae1ac" providerId="ADAL" clId="{FA156DF2-5827-A54D-A677-CE7E7C4C74AE}" dt="2025-06-20T13:05:44.407" v="204" actId="1076"/>
            <ac:spMkLst>
              <pc:docMk/>
              <pc:sldMasterMk cId="757955707" sldId="2147483648"/>
              <pc:sldLayoutMk cId="3119303182" sldId="2147483661"/>
              <ac:spMk id="5" creationId="{DD8AA75B-492C-CEAA-C48F-CA4CD282757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34.906" v="125" actId="478"/>
          <pc:sldLayoutMkLst>
            <pc:docMk/>
            <pc:sldMasterMk cId="757955707" sldId="2147483648"/>
            <pc:sldLayoutMk cId="1306428242" sldId="2147483662"/>
          </pc:sldLayoutMkLst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add del mod">
            <ac:chgData name="Luka Van Esbroeck" userId="134fc993-7b81-4a7c-b1f6-6ae1dd5ae1ac" providerId="ADAL" clId="{FA156DF2-5827-A54D-A677-CE7E7C4C74AE}" dt="2025-06-20T12:56:29.553" v="123" actId="1037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55.623" v="127"/>
          <pc:sldLayoutMkLst>
            <pc:docMk/>
            <pc:sldMasterMk cId="757955707" sldId="2147483648"/>
            <pc:sldLayoutMk cId="202475471" sldId="2147483663"/>
          </pc:sldLayoutMkLst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add mod">
            <ac:chgData name="Luka Van Esbroeck" userId="134fc993-7b81-4a7c-b1f6-6ae1dd5ae1ac" providerId="ADAL" clId="{FA156DF2-5827-A54D-A677-CE7E7C4C74AE}" dt="2025-06-20T12:56:55.623" v="127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7.925" v="131"/>
          <pc:sldLayoutMkLst>
            <pc:docMk/>
            <pc:sldMasterMk cId="757955707" sldId="2147483648"/>
            <pc:sldLayoutMk cId="3454120388" sldId="2147483664"/>
          </pc:sldLayoutMkLst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add mod">
            <ac:chgData name="Luka Van Esbroeck" userId="134fc993-7b81-4a7c-b1f6-6ae1dd5ae1ac" providerId="ADAL" clId="{FA156DF2-5827-A54D-A677-CE7E7C4C74AE}" dt="2025-06-20T12:57:07.925" v="131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8.614" v="13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FA156DF2-5827-A54D-A677-CE7E7C4C74AE}" dt="2025-06-20T12:51:10.853" v="27" actId="14100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1:20.123" v="30" actId="1076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FA156DF2-5827-A54D-A677-CE7E7C4C74AE}" dt="2025-06-20T12:51:23.225" v="31" actId="14100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add mod">
            <ac:chgData name="Luka Van Esbroeck" userId="134fc993-7b81-4a7c-b1f6-6ae1dd5ae1ac" providerId="ADAL" clId="{FA156DF2-5827-A54D-A677-CE7E7C4C74AE}" dt="2025-06-20T12:57:18.614" v="135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23.787" v="137"/>
          <pc:sldLayoutMkLst>
            <pc:docMk/>
            <pc:sldMasterMk cId="757955707" sldId="2147483648"/>
            <pc:sldLayoutMk cId="2269128758" sldId="2147483666"/>
          </pc:sldLayoutMkLst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add mod">
            <ac:chgData name="Luka Van Esbroeck" userId="134fc993-7b81-4a7c-b1f6-6ae1dd5ae1ac" providerId="ADAL" clId="{FA156DF2-5827-A54D-A677-CE7E7C4C74AE}" dt="2025-06-20T12:57:23.787" v="137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54.592" v="148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FA156DF2-5827-A54D-A677-CE7E7C4C74AE}" dt="2025-06-20T12:53:07.348" v="63" actId="14100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3:18.683" v="66" actId="14100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2:57:54.592" v="148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FA156DF2-5827-A54D-A677-CE7E7C4C74AE}" dt="2025-06-20T12:53:25.731" v="68" actId="1076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0.620" v="139"/>
          <pc:sldLayoutMkLst>
            <pc:docMk/>
            <pc:sldMasterMk cId="757955707" sldId="2147483648"/>
            <pc:sldLayoutMk cId="626550864" sldId="2147483668"/>
          </pc:sldLayoutMkLst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add mod">
            <ac:chgData name="Luka Van Esbroeck" userId="134fc993-7b81-4a7c-b1f6-6ae1dd5ae1ac" providerId="ADAL" clId="{FA156DF2-5827-A54D-A677-CE7E7C4C74AE}" dt="2025-06-20T12:57:30.620" v="139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1.393" v="143"/>
          <pc:sldLayoutMkLst>
            <pc:docMk/>
            <pc:sldMasterMk cId="757955707" sldId="2147483648"/>
            <pc:sldLayoutMk cId="1131357290" sldId="2147483669"/>
          </pc:sldLayoutMkLst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add mod">
            <ac:chgData name="Luka Van Esbroeck" userId="134fc993-7b81-4a7c-b1f6-6ae1dd5ae1ac" providerId="ADAL" clId="{FA156DF2-5827-A54D-A677-CE7E7C4C74AE}" dt="2025-06-20T12:57:41.393" v="143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10:00.383" v="261" actId="207"/>
          <pc:sldLayoutMkLst>
            <pc:docMk/>
            <pc:sldMasterMk cId="757955707" sldId="2147483648"/>
            <pc:sldLayoutMk cId="3407457184" sldId="2147483672"/>
          </pc:sldLayoutMkLst>
          <pc:spChg chg="add mod">
            <ac:chgData name="Luka Van Esbroeck" userId="134fc993-7b81-4a7c-b1f6-6ae1dd5ae1ac" providerId="ADAL" clId="{FA156DF2-5827-A54D-A677-CE7E7C4C74AE}" dt="2025-06-20T13:10:00.383" v="261" actId="207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picChg chg="mod">
            <ac:chgData name="Luka Van Esbroeck" userId="134fc993-7b81-4a7c-b1f6-6ae1dd5ae1ac" providerId="ADAL" clId="{FA156DF2-5827-A54D-A677-CE7E7C4C74AE}" dt="2025-06-20T13:03:50.886" v="186" actId="1038"/>
            <ac:picMkLst>
              <pc:docMk/>
              <pc:sldMasterMk cId="757955707" sldId="2147483648"/>
              <pc:sldLayoutMk cId="3407457184" sldId="2147483672"/>
              <ac:picMk id="3" creationId="{762707D0-03EC-E0CE-B26F-C8517DB6A892}"/>
            </ac:picMkLst>
          </pc:picChg>
        </pc:sldLayoutChg>
        <pc:sldLayoutChg chg="addSp delSp modSp mod">
          <pc:chgData name="Luka Van Esbroeck" userId="134fc993-7b81-4a7c-b1f6-6ae1dd5ae1ac" providerId="ADAL" clId="{FA156DF2-5827-A54D-A677-CE7E7C4C74AE}" dt="2025-06-20T13:06:15.530" v="209" actId="207"/>
          <pc:sldLayoutMkLst>
            <pc:docMk/>
            <pc:sldMasterMk cId="757955707" sldId="2147483648"/>
            <pc:sldLayoutMk cId="3945958420" sldId="2147483673"/>
          </pc:sldLayoutMkLst>
          <pc:spChg chg="add mod">
            <ac:chgData name="Luka Van Esbroeck" userId="134fc993-7b81-4a7c-b1f6-6ae1dd5ae1ac" providerId="ADAL" clId="{FA156DF2-5827-A54D-A677-CE7E7C4C74AE}" dt="2025-06-20T13:06:15.530" v="209" actId="207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4.051" v="129"/>
          <pc:sldLayoutMkLst>
            <pc:docMk/>
            <pc:sldMasterMk cId="757955707" sldId="2147483648"/>
            <pc:sldLayoutMk cId="3892661322" sldId="2147483674"/>
          </pc:sldLayoutMkLst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add mod">
            <ac:chgData name="Luka Van Esbroeck" userId="134fc993-7b81-4a7c-b1f6-6ae1dd5ae1ac" providerId="ADAL" clId="{FA156DF2-5827-A54D-A677-CE7E7C4C74AE}" dt="2025-06-20T12:57:04.051" v="129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1.101" v="133"/>
          <pc:sldLayoutMkLst>
            <pc:docMk/>
            <pc:sldMasterMk cId="757955707" sldId="2147483648"/>
            <pc:sldLayoutMk cId="1649869617" sldId="2147483675"/>
          </pc:sldLayoutMkLst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add mod">
            <ac:chgData name="Luka Van Esbroeck" userId="134fc993-7b81-4a7c-b1f6-6ae1dd5ae1ac" providerId="ADAL" clId="{FA156DF2-5827-A54D-A677-CE7E7C4C74AE}" dt="2025-06-20T12:57:11.101" v="133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5.911" v="145"/>
          <pc:sldLayoutMkLst>
            <pc:docMk/>
            <pc:sldMasterMk cId="757955707" sldId="2147483648"/>
            <pc:sldLayoutMk cId="3155481135" sldId="2147483676"/>
          </pc:sldLayoutMkLst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add mod">
            <ac:chgData name="Luka Van Esbroeck" userId="134fc993-7b81-4a7c-b1f6-6ae1dd5ae1ac" providerId="ADAL" clId="{FA156DF2-5827-A54D-A677-CE7E7C4C74AE}" dt="2025-06-20T12:57:45.911" v="145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7.786" v="141"/>
          <pc:sldLayoutMkLst>
            <pc:docMk/>
            <pc:sldMasterMk cId="757955707" sldId="2147483648"/>
            <pc:sldLayoutMk cId="3626120787" sldId="2147483677"/>
          </pc:sldLayoutMkLst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add mod">
            <ac:chgData name="Luka Van Esbroeck" userId="134fc993-7b81-4a7c-b1f6-6ae1dd5ae1ac" providerId="ADAL" clId="{FA156DF2-5827-A54D-A677-CE7E7C4C74AE}" dt="2025-06-20T12:57:37.786" v="141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</pc:sldMasterChg>
    </pc:docChg>
  </pc:docChgLst>
  <pc:docChgLst>
    <pc:chgData name="Luka Van Esbroeck" userId="134fc993-7b81-4a7c-b1f6-6ae1dd5ae1ac" providerId="ADAL" clId="{DF4CFB15-3FE7-1A43-AA31-700A444299F4}"/>
    <pc:docChg chg="delSld modSld delSection modSection">
      <pc:chgData name="Luka Van Esbroeck" userId="134fc993-7b81-4a7c-b1f6-6ae1dd5ae1ac" providerId="ADAL" clId="{DF4CFB15-3FE7-1A43-AA31-700A444299F4}" dt="2025-06-27T09:17:44.804" v="1" actId="2711"/>
      <pc:docMkLst>
        <pc:docMk/>
      </pc:docMkLst>
      <pc:sldChg chg="modSp mod">
        <pc:chgData name="Luka Van Esbroeck" userId="134fc993-7b81-4a7c-b1f6-6ae1dd5ae1ac" providerId="ADAL" clId="{DF4CFB15-3FE7-1A43-AA31-700A444299F4}" dt="2025-06-27T09:17:44.804" v="1" actId="2711"/>
        <pc:sldMkLst>
          <pc:docMk/>
          <pc:sldMk cId="0" sldId="354"/>
        </pc:sldMkLst>
        <pc:spChg chg="mod">
          <ac:chgData name="Luka Van Esbroeck" userId="134fc993-7b81-4a7c-b1f6-6ae1dd5ae1ac" providerId="ADAL" clId="{DF4CFB15-3FE7-1A43-AA31-700A444299F4}" dt="2025-06-27T09:17:44.804" v="1" actId="2711"/>
          <ac:spMkLst>
            <pc:docMk/>
            <pc:sldMk cId="0" sldId="354"/>
            <ac:spMk id="9" creationId="{00000000-0000-0000-0000-000000000000}"/>
          </ac:spMkLst>
        </pc:spChg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55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56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57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58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59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60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61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62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63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64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65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66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67"/>
        </pc:sldMkLst>
      </pc:sldChg>
      <pc:sldChg chg="del">
        <pc:chgData name="Luka Van Esbroeck" userId="134fc993-7b81-4a7c-b1f6-6ae1dd5ae1ac" providerId="ADAL" clId="{DF4CFB15-3FE7-1A43-AA31-700A444299F4}" dt="2025-06-27T09:17:33.441" v="0" actId="18676"/>
        <pc:sldMkLst>
          <pc:docMk/>
          <pc:sldMk cId="0" sldId="368"/>
        </pc:sldMkLst>
      </pc:sldChg>
    </pc:docChg>
  </pc:docChgLst>
  <pc:docChgLst>
    <pc:chgData name="Luka Van Esbroeck" userId="134fc993-7b81-4a7c-b1f6-6ae1dd5ae1ac" providerId="ADAL" clId="{F045870E-5E8C-C443-99BA-9C864D2385FB}"/>
    <pc:docChg chg="delSld delSection modSection">
      <pc:chgData name="Luka Van Esbroeck" userId="134fc993-7b81-4a7c-b1f6-6ae1dd5ae1ac" providerId="ADAL" clId="{F045870E-5E8C-C443-99BA-9C864D2385FB}" dt="2025-06-27T09:15:05.880" v="4" actId="18676"/>
      <pc:docMkLst>
        <pc:docMk/>
      </pc:docMkLst>
      <pc:sldChg chg="del">
        <pc:chgData name="Luka Van Esbroeck" userId="134fc993-7b81-4a7c-b1f6-6ae1dd5ae1ac" providerId="ADAL" clId="{F045870E-5E8C-C443-99BA-9C864D2385FB}" dt="2025-06-27T09:13:55.857" v="0" actId="18676"/>
        <pc:sldMkLst>
          <pc:docMk/>
          <pc:sldMk cId="0" sldId="269"/>
        </pc:sldMkLst>
      </pc:sldChg>
      <pc:sldChg chg="del">
        <pc:chgData name="Luka Van Esbroeck" userId="134fc993-7b81-4a7c-b1f6-6ae1dd5ae1ac" providerId="ADAL" clId="{F045870E-5E8C-C443-99BA-9C864D2385FB}" dt="2025-06-27T09:13:55.857" v="0" actId="18676"/>
        <pc:sldMkLst>
          <pc:docMk/>
          <pc:sldMk cId="0" sldId="270"/>
        </pc:sldMkLst>
      </pc:sldChg>
      <pc:sldChg chg="del">
        <pc:chgData name="Luka Van Esbroeck" userId="134fc993-7b81-4a7c-b1f6-6ae1dd5ae1ac" providerId="ADAL" clId="{F045870E-5E8C-C443-99BA-9C864D2385FB}" dt="2025-06-27T09:13:55.857" v="0" actId="18676"/>
        <pc:sldMkLst>
          <pc:docMk/>
          <pc:sldMk cId="0" sldId="271"/>
        </pc:sldMkLst>
      </pc:sldChg>
      <pc:sldChg chg="del">
        <pc:chgData name="Luka Van Esbroeck" userId="134fc993-7b81-4a7c-b1f6-6ae1dd5ae1ac" providerId="ADAL" clId="{F045870E-5E8C-C443-99BA-9C864D2385FB}" dt="2025-06-27T09:13:55.857" v="0" actId="18676"/>
        <pc:sldMkLst>
          <pc:docMk/>
          <pc:sldMk cId="0" sldId="272"/>
        </pc:sldMkLst>
      </pc:sldChg>
      <pc:sldChg chg="del">
        <pc:chgData name="Luka Van Esbroeck" userId="134fc993-7b81-4a7c-b1f6-6ae1dd5ae1ac" providerId="ADAL" clId="{F045870E-5E8C-C443-99BA-9C864D2385FB}" dt="2025-06-27T09:13:55.857" v="0" actId="18676"/>
        <pc:sldMkLst>
          <pc:docMk/>
          <pc:sldMk cId="0" sldId="273"/>
        </pc:sldMkLst>
      </pc:sldChg>
      <pc:sldChg chg="del">
        <pc:chgData name="Luka Van Esbroeck" userId="134fc993-7b81-4a7c-b1f6-6ae1dd5ae1ac" providerId="ADAL" clId="{F045870E-5E8C-C443-99BA-9C864D2385FB}" dt="2025-06-27T09:13:55.857" v="0" actId="18676"/>
        <pc:sldMkLst>
          <pc:docMk/>
          <pc:sldMk cId="0" sldId="274"/>
        </pc:sldMkLst>
      </pc:sldChg>
      <pc:sldChg chg="del">
        <pc:chgData name="Luka Van Esbroeck" userId="134fc993-7b81-4a7c-b1f6-6ae1dd5ae1ac" providerId="ADAL" clId="{F045870E-5E8C-C443-99BA-9C864D2385FB}" dt="2025-06-27T09:13:55.857" v="0" actId="18676"/>
        <pc:sldMkLst>
          <pc:docMk/>
          <pc:sldMk cId="0" sldId="275"/>
        </pc:sldMkLst>
      </pc:sldChg>
      <pc:sldChg chg="del">
        <pc:chgData name="Luka Van Esbroeck" userId="134fc993-7b81-4a7c-b1f6-6ae1dd5ae1ac" providerId="ADAL" clId="{F045870E-5E8C-C443-99BA-9C864D2385FB}" dt="2025-06-27T09:13:55.857" v="0" actId="18676"/>
        <pc:sldMkLst>
          <pc:docMk/>
          <pc:sldMk cId="0" sldId="276"/>
        </pc:sldMkLst>
      </pc:sldChg>
      <pc:sldChg chg="del">
        <pc:chgData name="Luka Van Esbroeck" userId="134fc993-7b81-4a7c-b1f6-6ae1dd5ae1ac" providerId="ADAL" clId="{F045870E-5E8C-C443-99BA-9C864D2385FB}" dt="2025-06-27T09:13:55.857" v="0" actId="18676"/>
        <pc:sldMkLst>
          <pc:docMk/>
          <pc:sldMk cId="0" sldId="277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78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79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80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81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82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83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84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85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86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87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88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93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94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95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96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97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98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299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0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1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2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3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4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5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6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7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8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09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10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11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12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13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14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15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16"/>
        </pc:sldMkLst>
      </pc:sldChg>
      <pc:sldChg chg="del">
        <pc:chgData name="Luka Van Esbroeck" userId="134fc993-7b81-4a7c-b1f6-6ae1dd5ae1ac" providerId="ADAL" clId="{F045870E-5E8C-C443-99BA-9C864D2385FB}" dt="2025-06-27T09:14:04.510" v="1" actId="18676"/>
        <pc:sldMkLst>
          <pc:docMk/>
          <pc:sldMk cId="0" sldId="317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18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19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0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1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2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3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4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5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6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7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8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29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30"/>
        </pc:sldMkLst>
      </pc:sldChg>
      <pc:sldChg chg="del">
        <pc:chgData name="Luka Van Esbroeck" userId="134fc993-7b81-4a7c-b1f6-6ae1dd5ae1ac" providerId="ADAL" clId="{F045870E-5E8C-C443-99BA-9C864D2385FB}" dt="2025-06-27T09:14:10.095" v="2" actId="18676"/>
        <pc:sldMkLst>
          <pc:docMk/>
          <pc:sldMk cId="0" sldId="331"/>
        </pc:sldMkLst>
      </pc:sldChg>
      <pc:sldChg chg="del">
        <pc:chgData name="Luka Van Esbroeck" userId="134fc993-7b81-4a7c-b1f6-6ae1dd5ae1ac" providerId="ADAL" clId="{F045870E-5E8C-C443-99BA-9C864D2385FB}" dt="2025-06-27T09:14:50.953" v="3" actId="2696"/>
        <pc:sldMkLst>
          <pc:docMk/>
          <pc:sldMk cId="0" sldId="370"/>
        </pc:sldMkLst>
      </pc:sldChg>
      <pc:sldChg chg="del">
        <pc:chgData name="Luka Van Esbroeck" userId="134fc993-7b81-4a7c-b1f6-6ae1dd5ae1ac" providerId="ADAL" clId="{F045870E-5E8C-C443-99BA-9C864D2385FB}" dt="2025-06-27T09:14:50.953" v="3" actId="2696"/>
        <pc:sldMkLst>
          <pc:docMk/>
          <pc:sldMk cId="0" sldId="371"/>
        </pc:sldMkLst>
      </pc:sldChg>
      <pc:sldChg chg="del">
        <pc:chgData name="Luka Van Esbroeck" userId="134fc993-7b81-4a7c-b1f6-6ae1dd5ae1ac" providerId="ADAL" clId="{F045870E-5E8C-C443-99BA-9C864D2385FB}" dt="2025-06-27T09:14:50.953" v="3" actId="2696"/>
        <pc:sldMkLst>
          <pc:docMk/>
          <pc:sldMk cId="0" sldId="372"/>
        </pc:sldMkLst>
      </pc:sldChg>
      <pc:sldChg chg="del">
        <pc:chgData name="Luka Van Esbroeck" userId="134fc993-7b81-4a7c-b1f6-6ae1dd5ae1ac" providerId="ADAL" clId="{F045870E-5E8C-C443-99BA-9C864D2385FB}" dt="2025-06-27T09:14:50.953" v="3" actId="2696"/>
        <pc:sldMkLst>
          <pc:docMk/>
          <pc:sldMk cId="0" sldId="373"/>
        </pc:sldMkLst>
      </pc:sldChg>
      <pc:sldChg chg="del">
        <pc:chgData name="Luka Van Esbroeck" userId="134fc993-7b81-4a7c-b1f6-6ae1dd5ae1ac" providerId="ADAL" clId="{F045870E-5E8C-C443-99BA-9C864D2385FB}" dt="2025-06-27T09:15:05.880" v="4" actId="18676"/>
        <pc:sldMkLst>
          <pc:docMk/>
          <pc:sldMk cId="0" sldId="374"/>
        </pc:sldMkLst>
      </pc:sldChg>
      <pc:sldChg chg="del">
        <pc:chgData name="Luka Van Esbroeck" userId="134fc993-7b81-4a7c-b1f6-6ae1dd5ae1ac" providerId="ADAL" clId="{F045870E-5E8C-C443-99BA-9C864D2385FB}" dt="2025-06-27T09:15:05.880" v="4" actId="18676"/>
        <pc:sldMkLst>
          <pc:docMk/>
          <pc:sldMk cId="0" sldId="375"/>
        </pc:sldMkLst>
      </pc:sldChg>
      <pc:sldChg chg="del">
        <pc:chgData name="Luka Van Esbroeck" userId="134fc993-7b81-4a7c-b1f6-6ae1dd5ae1ac" providerId="ADAL" clId="{F045870E-5E8C-C443-99BA-9C864D2385FB}" dt="2025-06-27T09:15:05.880" v="4" actId="18676"/>
        <pc:sldMkLst>
          <pc:docMk/>
          <pc:sldMk cId="0" sldId="376"/>
        </pc:sldMkLst>
      </pc:sldChg>
      <pc:sldChg chg="del">
        <pc:chgData name="Luka Van Esbroeck" userId="134fc993-7b81-4a7c-b1f6-6ae1dd5ae1ac" providerId="ADAL" clId="{F045870E-5E8C-C443-99BA-9C864D2385FB}" dt="2025-06-27T09:15:05.880" v="4" actId="18676"/>
        <pc:sldMkLst>
          <pc:docMk/>
          <pc:sldMk cId="0" sldId="377"/>
        </pc:sldMkLst>
      </pc:sldChg>
      <pc:sldChg chg="del">
        <pc:chgData name="Luka Van Esbroeck" userId="134fc993-7b81-4a7c-b1f6-6ae1dd5ae1ac" providerId="ADAL" clId="{F045870E-5E8C-C443-99BA-9C864D2385FB}" dt="2025-06-27T09:14:50.953" v="3" actId="2696"/>
        <pc:sldMkLst>
          <pc:docMk/>
          <pc:sldMk cId="2954905702" sldId="396"/>
        </pc:sldMkLst>
      </pc:sldChg>
    </pc:docChg>
  </pc:docChgLst>
  <pc:docChgLst>
    <pc:chgData name="Luka Van Esbroeck" userId="134fc993-7b81-4a7c-b1f6-6ae1dd5ae1ac" providerId="ADAL" clId="{3EE54E57-A4F7-FC49-83E6-D640E549688A}"/>
    <pc:docChg chg="delSld delSection modSection">
      <pc:chgData name="Luka Van Esbroeck" userId="134fc993-7b81-4a7c-b1f6-6ae1dd5ae1ac" providerId="ADAL" clId="{3EE54E57-A4F7-FC49-83E6-D640E549688A}" dt="2025-06-27T08:56:57.576" v="19" actId="18676"/>
      <pc:docMkLst>
        <pc:docMk/>
      </pc:docMkLst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6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7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8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9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0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1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2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3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4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5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6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7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8"/>
        </pc:sldMkLst>
      </pc:sldChg>
      <pc:sldChg chg="del">
        <pc:chgData name="Luka Van Esbroeck" userId="134fc993-7b81-4a7c-b1f6-6ae1dd5ae1ac" providerId="ADAL" clId="{3EE54E57-A4F7-FC49-83E6-D640E549688A}" dt="2025-06-27T08:55:07.704" v="0" actId="2696"/>
        <pc:sldMkLst>
          <pc:docMk/>
          <pc:sldMk cId="0" sldId="289"/>
        </pc:sldMkLst>
      </pc:sldChg>
      <pc:sldChg chg="del">
        <pc:chgData name="Luka Van Esbroeck" userId="134fc993-7b81-4a7c-b1f6-6ae1dd5ae1ac" providerId="ADAL" clId="{3EE54E57-A4F7-FC49-83E6-D640E549688A}" dt="2025-06-27T08:55:07.720" v="2" actId="2696"/>
        <pc:sldMkLst>
          <pc:docMk/>
          <pc:sldMk cId="0" sldId="290"/>
        </pc:sldMkLst>
      </pc:sldChg>
      <pc:sldChg chg="del">
        <pc:chgData name="Luka Van Esbroeck" userId="134fc993-7b81-4a7c-b1f6-6ae1dd5ae1ac" providerId="ADAL" clId="{3EE54E57-A4F7-FC49-83E6-D640E549688A}" dt="2025-06-27T08:55:07.725" v="3" actId="2696"/>
        <pc:sldMkLst>
          <pc:docMk/>
          <pc:sldMk cId="0" sldId="291"/>
        </pc:sldMkLst>
      </pc:sldChg>
      <pc:sldChg chg="del">
        <pc:chgData name="Luka Van Esbroeck" userId="134fc993-7b81-4a7c-b1f6-6ae1dd5ae1ac" providerId="ADAL" clId="{3EE54E57-A4F7-FC49-83E6-D640E549688A}" dt="2025-06-27T08:55:07.708" v="1" actId="2696"/>
        <pc:sldMkLst>
          <pc:docMk/>
          <pc:sldMk cId="0" sldId="292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78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80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81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82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0" sldId="383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0" sldId="385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0" sldId="386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87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88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89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90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1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3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4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5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2343889299" sldId="397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3580976211" sldId="398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831736874" sldId="399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4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D711-4EAB-064E-AB0F-F4D77DDBDF5D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245-C22E-374A-8B8F-30BAC815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4B07A1-2FC5-02E7-F223-128711D3C727}"/>
              </a:ext>
            </a:extLst>
          </p:cNvPr>
          <p:cNvSpPr/>
          <p:nvPr userDrawn="1"/>
        </p:nvSpPr>
        <p:spPr>
          <a:xfrm>
            <a:off x="787400" y="7874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222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82BF0994-6EE6-CA67-D534-9BCF7B1FC1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C72F89-0CE5-6DAA-02DB-F99AB5CB2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22E995-5102-A211-BFE1-FDE75087D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C540657-D081-794E-D6A4-82EE88C84C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EFD00CA8-8433-417A-5160-C95B1D8211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9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29000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2683F1-FB9D-6829-2411-EE84B0663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526C7923-04C8-1B24-DB37-EDF84D6812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778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5175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22FBF9-1C80-79BD-D2DE-16CF20F6A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AAD30A-3D28-00EA-F471-8BD5A0A40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B90BB4-F3F5-31A5-E123-67382E6F05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C25EE3A-02FD-3B66-6FD4-EED1D2E1DB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D7BE1B7-9430-DAE8-48E7-8DDAA94E939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912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6EC44B-4651-E266-DD57-0735BF750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0BB958D-766E-CFCA-F125-74E0C4C7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46FC6C0-6720-92F1-5D46-2C5D6712AC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F1302053-18F3-C1F4-FFEF-D2AD2CC439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3A3D6BC1-3B6E-DE15-7E6A-7C9D651A77F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655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5D322E5F-170B-60F3-0E8B-36139993D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88B422-00BC-FAE1-CF28-91BFA4D14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A0AE05-C033-84C5-3821-8A8D284AA7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5A4C4CA-2BA0-22E3-70D3-5FB60B689D5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06468C-09C1-B4E3-F49F-8A38A58421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2612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F7541F-B52E-E05E-1ACC-3ED5AB23B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214A130-3856-C6F0-80DA-5FDEFD700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53" y="2918753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BD24EFB-7EEC-5334-1BA6-D360A387E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452" y="3413379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F9328F4-FEFD-74F4-CE92-45BAFED584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4452" y="3885416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EB2E742-0014-1EC0-3A72-42DB7A882B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3135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F638CC73-2FB9-384A-EA44-4149F7431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7760AE-6E51-2E86-5947-E9952285E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10945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D68A8CEE-B87D-7AF8-0F29-6783134649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360407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96B5C094-5073-B15F-4E55-DF6514B602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07611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BF6C4BA3-5C54-1DA8-00F4-0FF6332D28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5548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pli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D3DE8-8DE0-90FC-F939-93A28765F57B}"/>
              </a:ext>
            </a:extLst>
          </p:cNvPr>
          <p:cNvSpPr/>
          <p:nvPr userDrawn="1"/>
        </p:nvSpPr>
        <p:spPr>
          <a:xfrm>
            <a:off x="3781425" y="0"/>
            <a:ext cx="462915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812" y="1051584"/>
            <a:ext cx="4016375" cy="714871"/>
          </a:xfrm>
        </p:spPr>
        <p:txBody>
          <a:bodyPr anchor="t">
            <a:noAutofit/>
          </a:bodyPr>
          <a:lstStyle>
            <a:lvl1pPr algn="ctr">
              <a:defRPr sz="2400"/>
            </a:lvl1pPr>
          </a:lstStyle>
          <a:p>
            <a:r>
              <a:rPr lang="es-ES" dirty="0"/>
              <a:t>CLICK TO</a:t>
            </a:r>
            <a:br>
              <a:rPr lang="es-ES" dirty="0"/>
            </a:br>
            <a:r>
              <a:rPr lang="es-ES" dirty="0"/>
              <a:t>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0018" y="1951937"/>
            <a:ext cx="2751961" cy="334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087813" y="2660235"/>
            <a:ext cx="4016374" cy="1017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A63DD0-7914-2B7B-3C02-4446F7D59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AB0D87-C502-A827-515F-9496FF801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8FC5D74-7D0D-761C-1539-296F9C752F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28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3D023-E868-906D-8E22-3AF65E6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931AD-C94D-5378-13E9-6F996077D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13C2D4-230A-8804-F01A-319CB37D8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10A7C98-893C-1176-46CA-3DA053A90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463712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A73722D1-7472-EC5A-028C-082AC6F6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147563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C18FAFC-A3A1-49B0-E1AB-D6DA1C4601A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2729454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9BB332C-F51E-87D4-C073-5EA9CE39EF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7443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236C4B-2513-EED8-1D9A-2C0A9F913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743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57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762707D0-03EC-E0CE-B26F-C8517DB6A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7" y="787400"/>
            <a:ext cx="3429889" cy="58381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831A695-ABC3-0390-7A61-D81FF6EAC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583D1FCF-1130-CF8F-B75B-05F63FDE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8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08FAF-63B0-CEDF-4829-52BED235D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B2C4315-0629-C2C9-BB87-5537C1CBF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BB6876-F87A-6ABD-B1F8-120D9C4DA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5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D65608-DC16-8108-FFAA-6599EF0E9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10BA82D-F440-47B6-F48C-7A8217BB696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540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0760B5-99CA-230D-A520-CEDF526D0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E8364-C672-A513-A5F7-FEBE8E8C1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397E59-1C35-64ED-DEF0-FA39D0FB80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962A04F-7F91-2ECB-E414-C5AF907FDA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3FEF277-8E90-7469-1F98-3FE8FE36215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4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178322-A442-3EA8-F528-A49136DA2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4E7C85C-4E77-90D2-46CD-08D3DE76DA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3CEA46-6A17-465F-3E02-6BD66FDE74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3D2EE22-372F-17D2-E1A9-E20FD4DBBBF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4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E8B2FCE6-E48C-B7F7-4BF7-D4C6FED0CD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FEC22A1-8D71-9FA4-B3E0-6D9B072E6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37E7370-A773-919F-26D4-FD9DBE943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B641733-11D9-280D-B7DE-33FD8B3B77E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2AE72457-3707-0112-A55B-77BC4CF52B1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26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F32CB6-87E5-AFBA-67D0-22C6EB5CC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D6754E-3180-71EC-7EAA-A236087F3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DBA2BD-107C-72F8-DAE2-2DB0FFF65A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622CFC5-12D4-3E3D-5200-B5AD5F32AA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B971705-213E-525A-C660-4D05954B01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5412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FC4A6-7301-C2D0-4DF4-40E9306F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540133"/>
            <a:ext cx="7776673" cy="202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CLICK TO MODIFY THE PATTERN TITLE STYLE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136B3-EEF1-22F5-FA19-AB4843F1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686" y="6346920"/>
            <a:ext cx="48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61" r:id="rId3"/>
    <p:sldLayoutId id="2147483673" r:id="rId4"/>
    <p:sldLayoutId id="2147483660" r:id="rId5"/>
    <p:sldLayoutId id="2147483663" r:id="rId6"/>
    <p:sldLayoutId id="2147483662" r:id="rId7"/>
    <p:sldLayoutId id="2147483674" r:id="rId8"/>
    <p:sldLayoutId id="2147483664" r:id="rId9"/>
    <p:sldLayoutId id="2147483675" r:id="rId10"/>
    <p:sldLayoutId id="2147483665" r:id="rId11"/>
    <p:sldLayoutId id="2147483666" r:id="rId12"/>
    <p:sldLayoutId id="2147483668" r:id="rId13"/>
    <p:sldLayoutId id="2147483677" r:id="rId14"/>
    <p:sldLayoutId id="2147483669" r:id="rId15"/>
    <p:sldLayoutId id="2147483676" r:id="rId16"/>
    <p:sldLayoutId id="2147483667" r:id="rId17"/>
    <p:sldLayoutId id="2147483649" r:id="rId18"/>
    <p:sldLayoutId id="2147483670" r:id="rId19"/>
    <p:sldLayoutId id="2147483678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73650"/>
          </a:solidFill>
          <a:latin typeface="Montserra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13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11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://www.frachtgroup.com/" TargetMode="Externa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1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18288000" y="0"/>
                </a:moveTo>
                <a:lnTo>
                  <a:pt x="0" y="0"/>
                </a:lnTo>
                <a:lnTo>
                  <a:pt x="0" y="13716000"/>
                </a:lnTo>
                <a:lnTo>
                  <a:pt x="18288000" y="13716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/>
          <p:cNvGrpSpPr>
            <a:grpSpLocks noGrp="1" noUngrp="1" noRot="1" noChangeAspect="1" noMove="1" noResize="1"/>
          </p:cNvGrpSpPr>
          <p:nvPr/>
        </p:nvGrpSpPr>
        <p:grpSpPr>
          <a:xfrm>
            <a:off x="0" y="0"/>
            <a:ext cx="12191998" cy="6858000"/>
            <a:chOff x="0" y="0"/>
            <a:chExt cx="20320000" cy="1143000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320000" cy="11430000"/>
            </a:xfrm>
            <a:custGeom>
              <a:avLst/>
              <a:gdLst/>
              <a:ahLst/>
              <a:cxnLst/>
              <a:rect l="l" t="t" r="r" b="b"/>
              <a:pathLst>
                <a:path w="20320000" h="11430000">
                  <a:moveTo>
                    <a:pt x="0" y="11430000"/>
                  </a:moveTo>
                  <a:lnTo>
                    <a:pt x="20320000" y="11430000"/>
                  </a:lnTo>
                  <a:lnTo>
                    <a:pt x="203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858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1" y="5431551"/>
            <a:ext cx="770290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4"/>
              </a:lnSpc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1723" y="1302553"/>
            <a:ext cx="9608551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PROJECT IMPLEMENTATION &amp; SUPPLY CHAIN PROCESS</a:t>
            </a:r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685801" y="3377418"/>
            <a:ext cx="2525427" cy="1770169"/>
            <a:chOff x="0" y="0"/>
            <a:chExt cx="997700" cy="699326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97700" cy="699326"/>
            </a:xfrm>
            <a:custGeom>
              <a:avLst/>
              <a:gdLst/>
              <a:ahLst/>
              <a:cxnLst/>
              <a:rect l="l" t="t" r="r" b="b"/>
              <a:pathLst>
                <a:path w="997700" h="699326">
                  <a:moveTo>
                    <a:pt x="0" y="0"/>
                  </a:moveTo>
                  <a:lnTo>
                    <a:pt x="997700" y="0"/>
                  </a:lnTo>
                  <a:lnTo>
                    <a:pt x="997700" y="699326"/>
                  </a:lnTo>
                  <a:lnTo>
                    <a:pt x="0" y="699326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997700" cy="7279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3452147" y="3377419"/>
            <a:ext cx="2525427" cy="1758787"/>
            <a:chOff x="0" y="0"/>
            <a:chExt cx="997700" cy="694829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97700" cy="694829"/>
            </a:xfrm>
            <a:custGeom>
              <a:avLst/>
              <a:gdLst/>
              <a:ahLst/>
              <a:cxnLst/>
              <a:rect l="l" t="t" r="r" b="b"/>
              <a:pathLst>
                <a:path w="997700" h="694829">
                  <a:moveTo>
                    <a:pt x="0" y="0"/>
                  </a:moveTo>
                  <a:lnTo>
                    <a:pt x="997700" y="0"/>
                  </a:lnTo>
                  <a:lnTo>
                    <a:pt x="997700" y="694829"/>
                  </a:lnTo>
                  <a:lnTo>
                    <a:pt x="0" y="69482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997700" cy="7234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6216460" y="3377419"/>
            <a:ext cx="2525427" cy="1758787"/>
            <a:chOff x="0" y="0"/>
            <a:chExt cx="997700" cy="694829"/>
          </a:xfrm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97700" cy="694829"/>
            </a:xfrm>
            <a:custGeom>
              <a:avLst/>
              <a:gdLst/>
              <a:ahLst/>
              <a:cxnLst/>
              <a:rect l="l" t="t" r="r" b="b"/>
              <a:pathLst>
                <a:path w="997700" h="694829">
                  <a:moveTo>
                    <a:pt x="0" y="0"/>
                  </a:moveTo>
                  <a:lnTo>
                    <a:pt x="997700" y="0"/>
                  </a:lnTo>
                  <a:lnTo>
                    <a:pt x="997700" y="694829"/>
                  </a:lnTo>
                  <a:lnTo>
                    <a:pt x="0" y="69482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997700" cy="7234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8980773" y="3377419"/>
            <a:ext cx="2525427" cy="1758787"/>
            <a:chOff x="0" y="0"/>
            <a:chExt cx="997700" cy="694829"/>
          </a:xfrm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97700" cy="694829"/>
            </a:xfrm>
            <a:custGeom>
              <a:avLst/>
              <a:gdLst/>
              <a:ahLst/>
              <a:cxnLst/>
              <a:rect l="l" t="t" r="r" b="b"/>
              <a:pathLst>
                <a:path w="997700" h="694829">
                  <a:moveTo>
                    <a:pt x="0" y="0"/>
                  </a:moveTo>
                  <a:lnTo>
                    <a:pt x="997700" y="0"/>
                  </a:lnTo>
                  <a:lnTo>
                    <a:pt x="997700" y="694829"/>
                  </a:lnTo>
                  <a:lnTo>
                    <a:pt x="0" y="69482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997700" cy="7234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grpSp>
        <p:nvGrpSpPr>
          <p:cNvPr id="15" name="Group 15"/>
          <p:cNvGrpSpPr>
            <a:grpSpLocks noGrp="1" noUngrp="1" noRot="1" noMove="1" noResize="1"/>
          </p:cNvGrpSpPr>
          <p:nvPr/>
        </p:nvGrpSpPr>
        <p:grpSpPr>
          <a:xfrm>
            <a:off x="678759" y="2447608"/>
            <a:ext cx="2525427" cy="821860"/>
            <a:chOff x="0" y="0"/>
            <a:chExt cx="997700" cy="324685"/>
          </a:xfrm>
        </p:grpSpPr>
        <p:sp>
          <p:nvSpPr>
            <p:cNvPr id="16" name="Freeform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97700" cy="324685"/>
            </a:xfrm>
            <a:custGeom>
              <a:avLst/>
              <a:gdLst/>
              <a:ahLst/>
              <a:cxnLst/>
              <a:rect l="l" t="t" r="r" b="b"/>
              <a:pathLst>
                <a:path w="997700" h="324685">
                  <a:moveTo>
                    <a:pt x="0" y="0"/>
                  </a:moveTo>
                  <a:lnTo>
                    <a:pt x="997700" y="0"/>
                  </a:lnTo>
                  <a:lnTo>
                    <a:pt x="997700" y="324685"/>
                  </a:lnTo>
                  <a:lnTo>
                    <a:pt x="0" y="324685"/>
                  </a:lnTo>
                  <a:close/>
                </a:path>
              </a:pathLst>
            </a:custGeom>
            <a:solidFill>
              <a:srgbClr val="18365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997700" cy="3532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48766" y="2584598"/>
            <a:ext cx="218541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1333" b="1" spc="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PROJECT LOGISTICS EARLY PLANNING PRELIMINARY SCOPE GIVEN TO FRACHT</a:t>
            </a:r>
          </a:p>
        </p:txBody>
      </p: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3449733" y="2447608"/>
            <a:ext cx="2525427" cy="821860"/>
            <a:chOff x="0" y="0"/>
            <a:chExt cx="997700" cy="324685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97700" cy="324685"/>
            </a:xfrm>
            <a:custGeom>
              <a:avLst/>
              <a:gdLst/>
              <a:ahLst/>
              <a:cxnLst/>
              <a:rect l="l" t="t" r="r" b="b"/>
              <a:pathLst>
                <a:path w="997700" h="324685">
                  <a:moveTo>
                    <a:pt x="0" y="0"/>
                  </a:moveTo>
                  <a:lnTo>
                    <a:pt x="997700" y="0"/>
                  </a:lnTo>
                  <a:lnTo>
                    <a:pt x="997700" y="324685"/>
                  </a:lnTo>
                  <a:lnTo>
                    <a:pt x="0" y="324685"/>
                  </a:lnTo>
                  <a:close/>
                </a:path>
              </a:pathLst>
            </a:custGeom>
            <a:solidFill>
              <a:srgbClr val="18365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997700" cy="3532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619739" y="2762397"/>
            <a:ext cx="218541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1333" b="1" spc="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PROJECT EXECUTION</a:t>
            </a:r>
          </a:p>
        </p:txBody>
      </p:sp>
      <p:grpSp>
        <p:nvGrpSpPr>
          <p:cNvPr id="23" name="Group 23"/>
          <p:cNvGrpSpPr>
            <a:grpSpLocks noGrp="1" noUngrp="1" noRot="1" noMove="1" noResize="1"/>
          </p:cNvGrpSpPr>
          <p:nvPr/>
        </p:nvGrpSpPr>
        <p:grpSpPr>
          <a:xfrm>
            <a:off x="6225225" y="2447608"/>
            <a:ext cx="2525427" cy="821860"/>
            <a:chOff x="0" y="0"/>
            <a:chExt cx="997700" cy="324685"/>
          </a:xfrm>
        </p:grpSpPr>
        <p:sp>
          <p:nvSpPr>
            <p:cNvPr id="24" name="Freeform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97700" cy="324685"/>
            </a:xfrm>
            <a:custGeom>
              <a:avLst/>
              <a:gdLst/>
              <a:ahLst/>
              <a:cxnLst/>
              <a:rect l="l" t="t" r="r" b="b"/>
              <a:pathLst>
                <a:path w="997700" h="324685">
                  <a:moveTo>
                    <a:pt x="0" y="0"/>
                  </a:moveTo>
                  <a:lnTo>
                    <a:pt x="997700" y="0"/>
                  </a:lnTo>
                  <a:lnTo>
                    <a:pt x="997700" y="324685"/>
                  </a:lnTo>
                  <a:lnTo>
                    <a:pt x="0" y="324685"/>
                  </a:lnTo>
                  <a:close/>
                </a:path>
              </a:pathLst>
            </a:custGeom>
            <a:solidFill>
              <a:srgbClr val="18365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2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997700" cy="3532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395232" y="2673498"/>
            <a:ext cx="218541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1333" b="1" spc="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DURING COURSE</a:t>
            </a:r>
          </a:p>
          <a:p>
            <a:pPr>
              <a:lnSpc>
                <a:spcPts val="1413"/>
              </a:lnSpc>
            </a:pPr>
            <a:r>
              <a:rPr lang="en-US" sz="1333" b="1" spc="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OF PROJECT</a:t>
            </a:r>
          </a:p>
        </p:txBody>
      </p:sp>
      <p:grpSp>
        <p:nvGrpSpPr>
          <p:cNvPr id="27" name="Group 27"/>
          <p:cNvGrpSpPr>
            <a:grpSpLocks noGrp="1" noUngrp="1" noRot="1" noMove="1" noResize="1"/>
          </p:cNvGrpSpPr>
          <p:nvPr/>
        </p:nvGrpSpPr>
        <p:grpSpPr>
          <a:xfrm>
            <a:off x="8998302" y="2452640"/>
            <a:ext cx="2525427" cy="811796"/>
            <a:chOff x="0" y="0"/>
            <a:chExt cx="997700" cy="320710"/>
          </a:xfrm>
        </p:grpSpPr>
        <p:sp>
          <p:nvSpPr>
            <p:cNvPr id="28" name="Freeform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97700" cy="320710"/>
            </a:xfrm>
            <a:custGeom>
              <a:avLst/>
              <a:gdLst/>
              <a:ahLst/>
              <a:cxnLst/>
              <a:rect l="l" t="t" r="r" b="b"/>
              <a:pathLst>
                <a:path w="997700" h="320710">
                  <a:moveTo>
                    <a:pt x="0" y="0"/>
                  </a:moveTo>
                  <a:lnTo>
                    <a:pt x="997700" y="0"/>
                  </a:lnTo>
                  <a:lnTo>
                    <a:pt x="997700" y="320710"/>
                  </a:lnTo>
                  <a:lnTo>
                    <a:pt x="0" y="320710"/>
                  </a:lnTo>
                  <a:close/>
                </a:path>
              </a:pathLst>
            </a:custGeom>
            <a:solidFill>
              <a:srgbClr val="18365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997700" cy="3492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168309" y="2762397"/>
            <a:ext cx="218541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3"/>
              </a:lnSpc>
            </a:pPr>
            <a:r>
              <a:rPr lang="en-US" sz="1333" b="1" spc="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DELIVERY &amp; BEYOND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71741" y="3508841"/>
            <a:ext cx="2071337" cy="1490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Expert analyzation/quote &amp; feasibility studies submitted to client.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Meeting to discuss proposal, client expectations &amp; identify  go-live date.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Method statement &amp;       route studies.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It &amp; visibility solutions.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593794" y="3508841"/>
            <a:ext cx="2203565" cy="990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Kick off meeting with dedicated projects team.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Identify project timeline.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Vendors chosen &amp; vetted.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SOP presentation|KPIS outlined wisetech/logit one.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316637" y="3508841"/>
            <a:ext cx="2342603" cy="990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Regular communication.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Consistent GPS monitoring for route and cargo safety assurance.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Regularly submitted KPIs </a:t>
            </a:r>
            <a:b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to client.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Clear visibility &amp; reporting.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168309" y="3508841"/>
            <a:ext cx="2149161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Quarterly QBRs.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Post project review.</a:t>
            </a:r>
          </a:p>
          <a:p>
            <a:pPr marL="230304" lvl="1" indent="-115152">
              <a:lnSpc>
                <a:spcPts val="1322"/>
              </a:lnSpc>
              <a:buFont typeface="Arial"/>
              <a:buChar char="•"/>
            </a:pPr>
            <a:r>
              <a:rPr lang="en-US" sz="10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Safety records &amp; cost analysis lessons learned.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91723" y="1813031"/>
            <a:ext cx="3205460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 dirty="0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Our fail-safe implementation</a:t>
            </a:r>
          </a:p>
        </p:txBody>
      </p:sp>
      <p:sp>
        <p:nvSpPr>
          <p:cNvPr id="36" name="Freeform 3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7" name="Freeform 3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TextBox 3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39" name="TextBox 13">
            <a:extLst>
              <a:ext uri="{FF2B5EF4-FFF2-40B4-BE49-F238E27FC236}">
                <a16:creationId xmlns:a16="http://schemas.microsoft.com/office/drawing/2014/main" id="{12D9BDB6-076A-2AC4-0300-35A68DED398E}"/>
              </a:ext>
            </a:extLst>
          </p:cNvPr>
          <p:cNvSpPr txBox="1"/>
          <p:nvPr/>
        </p:nvSpPr>
        <p:spPr>
          <a:xfrm>
            <a:off x="11382497" y="6153150"/>
            <a:ext cx="169918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86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7" cy="6858000"/>
          </a:xfrm>
          <a:custGeom>
            <a:avLst/>
            <a:gdLst/>
            <a:ahLst/>
            <a:cxnLst/>
            <a:rect l="l" t="t" r="r" b="b"/>
            <a:pathLst>
              <a:path w="20574000" h="10287000">
                <a:moveTo>
                  <a:pt x="0" y="0"/>
                </a:moveTo>
                <a:lnTo>
                  <a:pt x="20574000" y="0"/>
                </a:lnTo>
                <a:lnTo>
                  <a:pt x="2057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850890"/>
            <a:ext cx="828641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OUR EXPERIENCE</a:t>
            </a:r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4535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3919004"/>
          </a:xfrm>
          <a:custGeom>
            <a:avLst/>
            <a:gdLst/>
            <a:ahLst/>
            <a:cxnLst/>
            <a:rect l="l" t="t" r="r" b="b"/>
            <a:pathLst>
              <a:path w="18288000" h="6091480">
                <a:moveTo>
                  <a:pt x="0" y="0"/>
                </a:moveTo>
                <a:lnTo>
                  <a:pt x="18288000" y="0"/>
                </a:lnTo>
                <a:lnTo>
                  <a:pt x="18288000" y="6091481"/>
                </a:lnTo>
                <a:lnTo>
                  <a:pt x="0" y="60914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40383"/>
            <a:ext cx="12191997" cy="3959387"/>
          </a:xfrm>
          <a:custGeom>
            <a:avLst/>
            <a:gdLst/>
            <a:ahLst/>
            <a:cxnLst/>
            <a:rect l="l" t="t" r="r" b="b"/>
            <a:pathLst>
              <a:path w="4816592" h="1835917">
                <a:moveTo>
                  <a:pt x="0" y="0"/>
                </a:moveTo>
                <a:lnTo>
                  <a:pt x="4816592" y="0"/>
                </a:lnTo>
                <a:lnTo>
                  <a:pt x="4816592" y="1835917"/>
                </a:lnTo>
                <a:lnTo>
                  <a:pt x="0" y="1835917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4535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733622" y="4754984"/>
            <a:ext cx="5027358" cy="608551"/>
            <a:chOff x="0" y="0"/>
            <a:chExt cx="10054716" cy="1217103"/>
          </a:xfrm>
        </p:grpSpPr>
        <p:sp>
          <p:nvSpPr>
            <p:cNvPr id="9" name="TextBox 9"/>
            <p:cNvSpPr txBox="1"/>
            <p:nvPr/>
          </p:nvSpPr>
          <p:spPr>
            <a:xfrm>
              <a:off x="0" y="790575"/>
              <a:ext cx="10054716" cy="426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73"/>
                </a:lnSpc>
              </a:pPr>
              <a:r>
                <a:rPr lang="en-US" sz="1266" b="1" dirty="0">
                  <a:solidFill>
                    <a:srgbClr val="5BC2E7"/>
                  </a:solidFill>
                  <a:latin typeface="Montserrat 1 Bold" panose="020B0604020202020204" charset="0"/>
                  <a:ea typeface="Trebuchet MS Bold"/>
                  <a:cs typeface="Trebuchet MS Bold"/>
                  <a:sym typeface="Trebuchet MS Bold"/>
                </a:rPr>
                <a:t>Projects in Argentina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7384410" cy="70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399" b="1">
                  <a:solidFill>
                    <a:srgbClr val="183650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OUR EXPERIENCE</a:t>
              </a:r>
            </a:p>
          </p:txBody>
        </p:sp>
      </p:grp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4575167" y="4192055"/>
            <a:ext cx="7251374" cy="1707095"/>
            <a:chOff x="0" y="0"/>
            <a:chExt cx="2864740" cy="674408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864740" cy="674408"/>
            </a:xfrm>
            <a:custGeom>
              <a:avLst/>
              <a:gdLst/>
              <a:ahLst/>
              <a:cxnLst/>
              <a:rect l="l" t="t" r="r" b="b"/>
              <a:pathLst>
                <a:path w="2864740" h="674408">
                  <a:moveTo>
                    <a:pt x="0" y="0"/>
                  </a:moveTo>
                  <a:lnTo>
                    <a:pt x="2864740" y="0"/>
                  </a:lnTo>
                  <a:lnTo>
                    <a:pt x="2864740" y="674408"/>
                  </a:lnTo>
                  <a:lnTo>
                    <a:pt x="0" y="6744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864740" cy="712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75564" y="4752656"/>
            <a:ext cx="2536517" cy="572352"/>
            <a:chOff x="0" y="-57151"/>
            <a:chExt cx="5073034" cy="114470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57151"/>
              <a:ext cx="1414662" cy="397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</a:pPr>
              <a:r>
                <a:rPr lang="en-US" sz="1200" b="1" spc="7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PROJECT: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35220"/>
              <a:ext cx="5073034" cy="55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14"/>
                </a:lnSpc>
              </a:pPr>
              <a:r>
                <a:rPr lang="en-US" sz="1866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Genelba Power Plant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767145" y="4494740"/>
            <a:ext cx="2247696" cy="1099692"/>
            <a:chOff x="0" y="-9525"/>
            <a:chExt cx="4495392" cy="219938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4495392" cy="1641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5334" b="1" dirty="0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60,000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1625600"/>
              <a:ext cx="3641164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866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FRT</a:t>
              </a:r>
            </a:p>
          </p:txBody>
        </p:sp>
      </p:grpSp>
      <p:sp>
        <p:nvSpPr>
          <p:cNvPr id="20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48D7C442-A5C2-0985-3CB2-4BAEE53A71A6}"/>
              </a:ext>
            </a:extLst>
          </p:cNvPr>
          <p:cNvSpPr txBox="1"/>
          <p:nvPr/>
        </p:nvSpPr>
        <p:spPr>
          <a:xfrm>
            <a:off x="11380894" y="6153150"/>
            <a:ext cx="173125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88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3912406"/>
          </a:xfrm>
          <a:custGeom>
            <a:avLst/>
            <a:gdLst/>
            <a:ahLst/>
            <a:cxnLst/>
            <a:rect l="l" t="t" r="r" b="b"/>
            <a:pathLst>
              <a:path w="18288000" h="5868609">
                <a:moveTo>
                  <a:pt x="0" y="0"/>
                </a:moveTo>
                <a:lnTo>
                  <a:pt x="18288000" y="0"/>
                </a:lnTo>
                <a:lnTo>
                  <a:pt x="18288000" y="5868609"/>
                </a:lnTo>
                <a:lnTo>
                  <a:pt x="0" y="586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3887255"/>
            <a:chOff x="0" y="0"/>
            <a:chExt cx="4816593" cy="1835917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835917"/>
            </a:xfrm>
            <a:custGeom>
              <a:avLst/>
              <a:gdLst/>
              <a:ahLst/>
              <a:cxnLst/>
              <a:rect l="l" t="t" r="r" b="b"/>
              <a:pathLst>
                <a:path w="4816592" h="1835917">
                  <a:moveTo>
                    <a:pt x="0" y="0"/>
                  </a:moveTo>
                  <a:lnTo>
                    <a:pt x="4816592" y="0"/>
                  </a:lnTo>
                  <a:lnTo>
                    <a:pt x="4816592" y="1835917"/>
                  </a:lnTo>
                  <a:lnTo>
                    <a:pt x="0" y="183591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816593" cy="1874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423588"/>
            <a:ext cx="1824983" cy="259515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4575167" y="4463431"/>
            <a:ext cx="7251374" cy="1435719"/>
            <a:chOff x="0" y="0"/>
            <a:chExt cx="2864740" cy="674408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864740" cy="674408"/>
            </a:xfrm>
            <a:custGeom>
              <a:avLst/>
              <a:gdLst/>
              <a:ahLst/>
              <a:cxnLst/>
              <a:rect l="l" t="t" r="r" b="b"/>
              <a:pathLst>
                <a:path w="2864740" h="674408">
                  <a:moveTo>
                    <a:pt x="0" y="0"/>
                  </a:moveTo>
                  <a:lnTo>
                    <a:pt x="2864740" y="0"/>
                  </a:lnTo>
                  <a:lnTo>
                    <a:pt x="2864740" y="674408"/>
                  </a:lnTo>
                  <a:lnTo>
                    <a:pt x="0" y="6744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864740" cy="712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3622" y="4754984"/>
            <a:ext cx="4424251" cy="608551"/>
            <a:chOff x="0" y="0"/>
            <a:chExt cx="8848502" cy="121710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90575"/>
              <a:ext cx="8848502" cy="426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73"/>
                </a:lnSpc>
              </a:pPr>
              <a:r>
                <a:rPr lang="en-US" sz="1266" b="1" dirty="0">
                  <a:solidFill>
                    <a:srgbClr val="5BC2E7"/>
                  </a:solidFill>
                  <a:latin typeface="Montserrat 1 Bold" panose="020B0604020202020204" charset="0"/>
                  <a:ea typeface="Trebuchet MS Bold"/>
                  <a:cs typeface="Trebuchet MS Bold"/>
                  <a:sym typeface="Trebuchet MS Bold"/>
                </a:rPr>
                <a:t>Projects in DRC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6498540" cy="709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b="1">
                  <a:solidFill>
                    <a:srgbClr val="183650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OUR EXPERIENCE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95918" y="4470927"/>
            <a:ext cx="2536517" cy="1162256"/>
            <a:chOff x="0" y="-57151"/>
            <a:chExt cx="5073034" cy="232451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57151"/>
              <a:ext cx="1414662" cy="397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</a:pPr>
              <a:r>
                <a:rPr lang="en-US" sz="1200" b="1" spc="7" dirty="0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PROJECT: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35219"/>
              <a:ext cx="5073034" cy="1732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14"/>
                </a:lnSpc>
              </a:pPr>
              <a:r>
                <a:rPr lang="en-US" sz="1866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INGA hydroelectric power plant</a:t>
              </a:r>
            </a:p>
            <a:p>
              <a:pPr>
                <a:lnSpc>
                  <a:spcPts val="2314"/>
                </a:lnSpc>
              </a:pPr>
              <a:endParaRPr lang="en-US" sz="18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767145" y="4494740"/>
            <a:ext cx="2237186" cy="1099692"/>
            <a:chOff x="0" y="-9525"/>
            <a:chExt cx="4474372" cy="219938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4474372" cy="1641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5334" b="1" dirty="0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15,000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1625600"/>
              <a:ext cx="3641164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866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FRT</a:t>
              </a:r>
            </a:p>
          </p:txBody>
        </p:sp>
      </p:grpSp>
      <p:sp>
        <p:nvSpPr>
          <p:cNvPr id="20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EDC03CE3-F8D6-771E-EFCB-F8A9C18C1A7C}"/>
              </a:ext>
            </a:extLst>
          </p:cNvPr>
          <p:cNvSpPr txBox="1"/>
          <p:nvPr/>
        </p:nvSpPr>
        <p:spPr>
          <a:xfrm>
            <a:off x="11382497" y="6153150"/>
            <a:ext cx="169918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89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225"/>
            <a:ext cx="3776832" cy="6895225"/>
          </a:xfrm>
          <a:custGeom>
            <a:avLst/>
            <a:gdLst/>
            <a:ahLst/>
            <a:cxnLst/>
            <a:rect l="l" t="t" r="r" b="b"/>
            <a:pathLst>
              <a:path w="5665248" h="10499974">
                <a:moveTo>
                  <a:pt x="0" y="0"/>
                </a:moveTo>
                <a:lnTo>
                  <a:pt x="5665248" y="0"/>
                </a:lnTo>
                <a:lnTo>
                  <a:pt x="5665248" y="10499974"/>
                </a:lnTo>
                <a:lnTo>
                  <a:pt x="0" y="104999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9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8415168" y="-18662"/>
            <a:ext cx="3776832" cy="6876662"/>
          </a:xfrm>
          <a:custGeom>
            <a:avLst/>
            <a:gdLst/>
            <a:ahLst/>
            <a:cxnLst/>
            <a:rect l="l" t="t" r="r" b="b"/>
            <a:pathLst>
              <a:path w="5665248" h="10499974">
                <a:moveTo>
                  <a:pt x="0" y="0"/>
                </a:moveTo>
                <a:lnTo>
                  <a:pt x="5665248" y="0"/>
                </a:lnTo>
                <a:lnTo>
                  <a:pt x="5665248" y="10499974"/>
                </a:lnTo>
                <a:lnTo>
                  <a:pt x="0" y="1049997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8424649" y="0"/>
            <a:ext cx="3776832" cy="6880535"/>
            <a:chOff x="0" y="0"/>
            <a:chExt cx="1492082" cy="3447025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92082" cy="3447025"/>
            </a:xfrm>
            <a:custGeom>
              <a:avLst/>
              <a:gdLst/>
              <a:ahLst/>
              <a:cxnLst/>
              <a:rect l="l" t="t" r="r" b="b"/>
              <a:pathLst>
                <a:path w="1492082" h="3447025">
                  <a:moveTo>
                    <a:pt x="0" y="0"/>
                  </a:moveTo>
                  <a:lnTo>
                    <a:pt x="1492082" y="0"/>
                  </a:lnTo>
                  <a:lnTo>
                    <a:pt x="1492082" y="3447025"/>
                  </a:lnTo>
                  <a:lnTo>
                    <a:pt x="0" y="3447025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492082" cy="3485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>
            <a:off x="0" y="0"/>
            <a:ext cx="3776832" cy="6848439"/>
            <a:chOff x="0" y="0"/>
            <a:chExt cx="1492082" cy="3447025"/>
          </a:xfrm>
        </p:grpSpPr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92082" cy="3447025"/>
            </a:xfrm>
            <a:custGeom>
              <a:avLst/>
              <a:gdLst/>
              <a:ahLst/>
              <a:cxnLst/>
              <a:rect l="l" t="t" r="r" b="b"/>
              <a:pathLst>
                <a:path w="1492082" h="3447025">
                  <a:moveTo>
                    <a:pt x="0" y="0"/>
                  </a:moveTo>
                  <a:lnTo>
                    <a:pt x="1492082" y="0"/>
                  </a:lnTo>
                  <a:lnTo>
                    <a:pt x="1492082" y="3447025"/>
                  </a:lnTo>
                  <a:lnTo>
                    <a:pt x="0" y="3447025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492082" cy="3485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4535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4272929" y="2810358"/>
            <a:ext cx="3655623" cy="2575343"/>
            <a:chOff x="0" y="0"/>
            <a:chExt cx="1444197" cy="1017419"/>
          </a:xfrm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44197" cy="1017419"/>
            </a:xfrm>
            <a:custGeom>
              <a:avLst/>
              <a:gdLst/>
              <a:ahLst/>
              <a:cxnLst/>
              <a:rect l="l" t="t" r="r" b="b"/>
              <a:pathLst>
                <a:path w="1444197" h="1017419">
                  <a:moveTo>
                    <a:pt x="0" y="0"/>
                  </a:moveTo>
                  <a:lnTo>
                    <a:pt x="1444197" y="0"/>
                  </a:lnTo>
                  <a:lnTo>
                    <a:pt x="1444197" y="1017419"/>
                  </a:lnTo>
                  <a:lnTo>
                    <a:pt x="0" y="10174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444197" cy="10555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742335" y="3098973"/>
            <a:ext cx="707331" cy="19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spc="7" dirty="0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PROJECT: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76832" y="3430443"/>
            <a:ext cx="4638336" cy="276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4"/>
              </a:lnSpc>
            </a:pPr>
            <a:r>
              <a:rPr lang="en-US" sz="18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Genelba Power Plant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892470" y="3860951"/>
            <a:ext cx="2407060" cy="1116144"/>
            <a:chOff x="-331458" y="-324559"/>
            <a:chExt cx="4814120" cy="2232287"/>
          </a:xfrm>
        </p:grpSpPr>
        <p:sp>
          <p:nvSpPr>
            <p:cNvPr id="18" name="TextBox 18"/>
            <p:cNvSpPr txBox="1"/>
            <p:nvPr/>
          </p:nvSpPr>
          <p:spPr>
            <a:xfrm>
              <a:off x="-331458" y="-324559"/>
              <a:ext cx="4814120" cy="1641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5334" b="1" dirty="0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60,000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55020" y="1343470"/>
              <a:ext cx="3641164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866" dirty="0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FRT</a:t>
              </a:r>
            </a:p>
          </p:txBody>
        </p:sp>
      </p:grpSp>
      <p:sp>
        <p:nvSpPr>
          <p:cNvPr id="20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99423" y="1790971"/>
            <a:ext cx="2950619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7" b="1" dirty="0">
                <a:solidFill>
                  <a:srgbClr val="5BC2E7"/>
                </a:solidFill>
                <a:latin typeface="Montserrat 1 Bold" panose="020B0604020202020204" charset="0"/>
                <a:ea typeface="Trebuchet MS Bold"/>
                <a:cs typeface="Trebuchet MS Bold"/>
                <a:sym typeface="Trebuchet MS Bold"/>
              </a:rPr>
              <a:t>Projects in Argentina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41958" y="1427850"/>
            <a:ext cx="3108084" cy="403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83650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OUR EXPERIENCE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1FF5B184-B8B9-C4C5-A8A3-E5E048C39CA0}"/>
              </a:ext>
            </a:extLst>
          </p:cNvPr>
          <p:cNvSpPr txBox="1"/>
          <p:nvPr/>
        </p:nvSpPr>
        <p:spPr>
          <a:xfrm>
            <a:off x="11380894" y="6153150"/>
            <a:ext cx="17312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chemeClr val="bg1"/>
                </a:solidFill>
                <a:latin typeface="Montserrat 1"/>
                <a:ea typeface="Montserrat 1"/>
                <a:cs typeface="Montserrat 1"/>
                <a:sym typeface="Montserrat 1"/>
              </a:rPr>
              <a:t>90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" y="0"/>
            <a:ext cx="3776489" cy="6858000"/>
          </a:xfrm>
          <a:custGeom>
            <a:avLst/>
            <a:gdLst/>
            <a:ahLst/>
            <a:cxnLst/>
            <a:rect l="l" t="t" r="r" b="b"/>
            <a:pathLst>
              <a:path w="5664733" h="10287000">
                <a:moveTo>
                  <a:pt x="0" y="0"/>
                </a:moveTo>
                <a:lnTo>
                  <a:pt x="5664733" y="0"/>
                </a:lnTo>
                <a:lnTo>
                  <a:pt x="56647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8425399" y="0"/>
            <a:ext cx="3766601" cy="6858000"/>
          </a:xfrm>
          <a:custGeom>
            <a:avLst/>
            <a:gdLst/>
            <a:ahLst/>
            <a:cxnLst/>
            <a:rect l="l" t="t" r="r" b="b"/>
            <a:pathLst>
              <a:path w="5649902" h="10287000">
                <a:moveTo>
                  <a:pt x="0" y="0"/>
                </a:moveTo>
                <a:lnTo>
                  <a:pt x="5649902" y="0"/>
                </a:lnTo>
                <a:lnTo>
                  <a:pt x="56499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-3076" y="0"/>
            <a:ext cx="3776489" cy="6858000"/>
            <a:chOff x="0" y="0"/>
            <a:chExt cx="1491946" cy="3447025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91946" cy="3447025"/>
            </a:xfrm>
            <a:custGeom>
              <a:avLst/>
              <a:gdLst/>
              <a:ahLst/>
              <a:cxnLst/>
              <a:rect l="l" t="t" r="r" b="b"/>
              <a:pathLst>
                <a:path w="1491946" h="3447025">
                  <a:moveTo>
                    <a:pt x="0" y="0"/>
                  </a:moveTo>
                  <a:lnTo>
                    <a:pt x="1491946" y="0"/>
                  </a:lnTo>
                  <a:lnTo>
                    <a:pt x="1491946" y="3447025"/>
                  </a:lnTo>
                  <a:lnTo>
                    <a:pt x="0" y="3447025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491946" cy="3485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>
            <a:off x="8415168" y="0"/>
            <a:ext cx="3766601" cy="6858000"/>
            <a:chOff x="0" y="0"/>
            <a:chExt cx="1488040" cy="3447025"/>
          </a:xfrm>
        </p:grpSpPr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88040" cy="3447025"/>
            </a:xfrm>
            <a:custGeom>
              <a:avLst/>
              <a:gdLst/>
              <a:ahLst/>
              <a:cxnLst/>
              <a:rect l="l" t="t" r="r" b="b"/>
              <a:pathLst>
                <a:path w="1488040" h="3447025">
                  <a:moveTo>
                    <a:pt x="0" y="0"/>
                  </a:moveTo>
                  <a:lnTo>
                    <a:pt x="1488040" y="0"/>
                  </a:lnTo>
                  <a:lnTo>
                    <a:pt x="1488040" y="3447025"/>
                  </a:lnTo>
                  <a:lnTo>
                    <a:pt x="0" y="3447025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488040" cy="3485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685800" y="529318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4272929" y="2810358"/>
            <a:ext cx="3655623" cy="2575343"/>
            <a:chOff x="0" y="0"/>
            <a:chExt cx="1444197" cy="1017419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44197" cy="1017419"/>
            </a:xfrm>
            <a:custGeom>
              <a:avLst/>
              <a:gdLst/>
              <a:ahLst/>
              <a:cxnLst/>
              <a:rect l="l" t="t" r="r" b="b"/>
              <a:pathLst>
                <a:path w="1444197" h="1017419">
                  <a:moveTo>
                    <a:pt x="0" y="0"/>
                  </a:moveTo>
                  <a:lnTo>
                    <a:pt x="1444197" y="0"/>
                  </a:lnTo>
                  <a:lnTo>
                    <a:pt x="1444197" y="1017419"/>
                  </a:lnTo>
                  <a:lnTo>
                    <a:pt x="0" y="10174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444197" cy="10555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38915" y="3087580"/>
            <a:ext cx="707331" cy="19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spc="7" dirty="0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PROJECT: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73413" y="3428231"/>
            <a:ext cx="4638336" cy="276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4"/>
              </a:lnSpc>
            </a:pPr>
            <a:r>
              <a:rPr lang="en-US" sz="1866" dirty="0" err="1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Thermo</a:t>
            </a:r>
            <a:r>
              <a:rPr lang="en-US" sz="18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 Power Plant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901492" y="3858739"/>
            <a:ext cx="2382178" cy="1061257"/>
            <a:chOff x="-149110" y="-178339"/>
            <a:chExt cx="4764356" cy="2122513"/>
          </a:xfrm>
        </p:grpSpPr>
        <p:sp>
          <p:nvSpPr>
            <p:cNvPr id="17" name="TextBox 17"/>
            <p:cNvSpPr txBox="1"/>
            <p:nvPr/>
          </p:nvSpPr>
          <p:spPr>
            <a:xfrm>
              <a:off x="-149110" y="-178339"/>
              <a:ext cx="4764356" cy="1641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5334" b="1" dirty="0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20,048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12486" y="1379916"/>
              <a:ext cx="3641164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866" dirty="0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FRT</a:t>
              </a:r>
            </a:p>
          </p:txBody>
        </p:sp>
      </p:grp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20" name="Freeform 2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TextBox 22"/>
          <p:cNvSpPr txBox="1"/>
          <p:nvPr/>
        </p:nvSpPr>
        <p:spPr>
          <a:xfrm>
            <a:off x="4493270" y="2104437"/>
            <a:ext cx="3205460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6" b="1" dirty="0">
                <a:solidFill>
                  <a:srgbClr val="5BC2E7"/>
                </a:solidFill>
                <a:latin typeface="Montserrat 1 Bold" panose="020B0604020202020204" charset="0"/>
                <a:ea typeface="Trebuchet MS Bold"/>
                <a:cs typeface="Trebuchet MS Bold"/>
                <a:sym typeface="Trebuchet MS Bold"/>
              </a:rPr>
              <a:t>Projects in Brazil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93270" y="1805987"/>
            <a:ext cx="3113681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OUR EXPERIENCE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493F9408-A761-AFB5-E012-BE6E1B669390}"/>
              </a:ext>
            </a:extLst>
          </p:cNvPr>
          <p:cNvSpPr txBox="1"/>
          <p:nvPr/>
        </p:nvSpPr>
        <p:spPr>
          <a:xfrm>
            <a:off x="11400931" y="6153150"/>
            <a:ext cx="133050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chemeClr val="bg1"/>
                </a:solidFill>
                <a:latin typeface="Montserrat 1"/>
                <a:ea typeface="Montserrat 1"/>
                <a:cs typeface="Montserrat 1"/>
                <a:sym typeface="Montserrat 1"/>
              </a:rPr>
              <a:t>91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28159"/>
            <a:ext cx="12192000" cy="4647164"/>
            <a:chOff x="0" y="0"/>
            <a:chExt cx="4816593" cy="1835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35917"/>
            </a:xfrm>
            <a:custGeom>
              <a:avLst/>
              <a:gdLst/>
              <a:ahLst/>
              <a:cxnLst/>
              <a:rect l="l" t="t" r="r" b="b"/>
              <a:pathLst>
                <a:path w="4816592" h="1835917">
                  <a:moveTo>
                    <a:pt x="0" y="0"/>
                  </a:moveTo>
                  <a:lnTo>
                    <a:pt x="4816592" y="0"/>
                  </a:lnTo>
                  <a:lnTo>
                    <a:pt x="4816592" y="1835917"/>
                  </a:lnTo>
                  <a:lnTo>
                    <a:pt x="0" y="183591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74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77933" y="0"/>
            <a:ext cx="6014063" cy="3897291"/>
          </a:xfrm>
          <a:custGeom>
            <a:avLst/>
            <a:gdLst/>
            <a:ahLst/>
            <a:cxnLst/>
            <a:rect l="l" t="t" r="r" b="b"/>
            <a:pathLst>
              <a:path w="9007103" h="5817809">
                <a:moveTo>
                  <a:pt x="0" y="0"/>
                </a:moveTo>
                <a:lnTo>
                  <a:pt x="9007103" y="0"/>
                </a:lnTo>
                <a:lnTo>
                  <a:pt x="9007103" y="5817809"/>
                </a:lnTo>
                <a:lnTo>
                  <a:pt x="0" y="5817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331" y="-15101"/>
            <a:ext cx="6187265" cy="3912392"/>
          </a:xfrm>
          <a:custGeom>
            <a:avLst/>
            <a:gdLst/>
            <a:ahLst/>
            <a:cxnLst/>
            <a:rect l="l" t="t" r="r" b="b"/>
            <a:pathLst>
              <a:path w="9280897" h="5840595">
                <a:moveTo>
                  <a:pt x="0" y="0"/>
                </a:moveTo>
                <a:lnTo>
                  <a:pt x="9280897" y="0"/>
                </a:lnTo>
                <a:lnTo>
                  <a:pt x="9280897" y="5840595"/>
                </a:lnTo>
                <a:lnTo>
                  <a:pt x="0" y="584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4535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9" name="Group 9"/>
          <p:cNvGrpSpPr/>
          <p:nvPr/>
        </p:nvGrpSpPr>
        <p:grpSpPr>
          <a:xfrm>
            <a:off x="733622" y="4754984"/>
            <a:ext cx="4382644" cy="608551"/>
            <a:chOff x="0" y="0"/>
            <a:chExt cx="8765288" cy="121710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90575"/>
              <a:ext cx="8765288" cy="426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73"/>
                </a:lnSpc>
              </a:pPr>
              <a:r>
                <a:rPr lang="en-US" sz="1266" b="1" dirty="0">
                  <a:solidFill>
                    <a:srgbClr val="5BC2E7"/>
                  </a:solidFill>
                  <a:latin typeface="Montserrat 1 Bold" panose="020B0604020202020204" charset="0"/>
                  <a:ea typeface="Trebuchet MS Bold"/>
                  <a:cs typeface="Trebuchet MS Bold"/>
                  <a:sym typeface="Trebuchet MS Bold"/>
                </a:rPr>
                <a:t>Projects in Colombia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6437426" cy="709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b="1">
                  <a:solidFill>
                    <a:srgbClr val="183650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OUR EXPERIENCE</a:t>
              </a:r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4575167" y="4192055"/>
            <a:ext cx="7251374" cy="1707095"/>
            <a:chOff x="0" y="0"/>
            <a:chExt cx="2864740" cy="674408"/>
          </a:xfrm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864740" cy="674408"/>
            </a:xfrm>
            <a:custGeom>
              <a:avLst/>
              <a:gdLst/>
              <a:ahLst/>
              <a:cxnLst/>
              <a:rect l="l" t="t" r="r" b="b"/>
              <a:pathLst>
                <a:path w="2864740" h="674408">
                  <a:moveTo>
                    <a:pt x="0" y="0"/>
                  </a:moveTo>
                  <a:lnTo>
                    <a:pt x="2864740" y="0"/>
                  </a:lnTo>
                  <a:lnTo>
                    <a:pt x="2864740" y="674408"/>
                  </a:lnTo>
                  <a:lnTo>
                    <a:pt x="0" y="6744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864740" cy="712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875564" y="4752656"/>
            <a:ext cx="2946675" cy="572352"/>
            <a:chOff x="0" y="-57151"/>
            <a:chExt cx="5893351" cy="114470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57151"/>
              <a:ext cx="1643412" cy="397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</a:pPr>
              <a:r>
                <a:rPr lang="en-US" sz="1200" b="1" spc="7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PROJECT: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35220"/>
              <a:ext cx="5893351" cy="55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14"/>
                </a:lnSpc>
              </a:pPr>
              <a:r>
                <a:rPr lang="en-US" sz="1866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Thermoelectric Generator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767145" y="4494740"/>
            <a:ext cx="2237186" cy="1099692"/>
            <a:chOff x="0" y="-9525"/>
            <a:chExt cx="4474372" cy="219938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"/>
              <a:ext cx="4474372" cy="1641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5334" b="1" dirty="0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158.65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1625600"/>
              <a:ext cx="3641164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866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FRT</a:t>
              </a:r>
            </a:p>
          </p:txBody>
        </p:sp>
      </p:grpSp>
      <p:sp>
        <p:nvSpPr>
          <p:cNvPr id="21" name="TextBox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3FF66572-3D27-FA74-1D23-447F3DD2B03C}"/>
              </a:ext>
            </a:extLst>
          </p:cNvPr>
          <p:cNvSpPr txBox="1"/>
          <p:nvPr/>
        </p:nvSpPr>
        <p:spPr>
          <a:xfrm>
            <a:off x="11387306" y="6153150"/>
            <a:ext cx="160300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92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662"/>
            <a:ext cx="3776832" cy="6876662"/>
          </a:xfrm>
          <a:custGeom>
            <a:avLst/>
            <a:gdLst/>
            <a:ahLst/>
            <a:cxnLst/>
            <a:rect l="l" t="t" r="r" b="b"/>
            <a:pathLst>
              <a:path w="5665248" h="10287000">
                <a:moveTo>
                  <a:pt x="0" y="0"/>
                </a:moveTo>
                <a:lnTo>
                  <a:pt x="5665248" y="0"/>
                </a:lnTo>
                <a:lnTo>
                  <a:pt x="56652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8420290" y="-21150"/>
            <a:ext cx="3771710" cy="6879149"/>
          </a:xfrm>
          <a:custGeom>
            <a:avLst/>
            <a:gdLst/>
            <a:ahLst/>
            <a:cxnLst/>
            <a:rect l="l" t="t" r="r" b="b"/>
            <a:pathLst>
              <a:path w="5657565" h="10287000">
                <a:moveTo>
                  <a:pt x="0" y="0"/>
                </a:moveTo>
                <a:lnTo>
                  <a:pt x="5657565" y="0"/>
                </a:lnTo>
                <a:lnTo>
                  <a:pt x="5657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8423877" y="-24957"/>
            <a:ext cx="3771710" cy="6815151"/>
            <a:chOff x="0" y="0"/>
            <a:chExt cx="1490058" cy="3447025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90058" cy="3447025"/>
            </a:xfrm>
            <a:custGeom>
              <a:avLst/>
              <a:gdLst/>
              <a:ahLst/>
              <a:cxnLst/>
              <a:rect l="l" t="t" r="r" b="b"/>
              <a:pathLst>
                <a:path w="1490058" h="3447025">
                  <a:moveTo>
                    <a:pt x="0" y="0"/>
                  </a:moveTo>
                  <a:lnTo>
                    <a:pt x="1490058" y="0"/>
                  </a:lnTo>
                  <a:lnTo>
                    <a:pt x="1490058" y="3447025"/>
                  </a:lnTo>
                  <a:lnTo>
                    <a:pt x="0" y="3447025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490058" cy="3485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685800" y="529318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-8709" y="50350"/>
            <a:ext cx="3776832" cy="6813285"/>
            <a:chOff x="0" y="0"/>
            <a:chExt cx="1492082" cy="3447025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92082" cy="3447025"/>
            </a:xfrm>
            <a:custGeom>
              <a:avLst/>
              <a:gdLst/>
              <a:ahLst/>
              <a:cxnLst/>
              <a:rect l="l" t="t" r="r" b="b"/>
              <a:pathLst>
                <a:path w="1492082" h="3447025">
                  <a:moveTo>
                    <a:pt x="0" y="0"/>
                  </a:moveTo>
                  <a:lnTo>
                    <a:pt x="1492082" y="0"/>
                  </a:lnTo>
                  <a:lnTo>
                    <a:pt x="1492082" y="3447025"/>
                  </a:lnTo>
                  <a:lnTo>
                    <a:pt x="0" y="3447025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492082" cy="3485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4272929" y="2810358"/>
            <a:ext cx="3655623" cy="2575343"/>
            <a:chOff x="0" y="0"/>
            <a:chExt cx="1444197" cy="1017419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44197" cy="1017419"/>
            </a:xfrm>
            <a:custGeom>
              <a:avLst/>
              <a:gdLst/>
              <a:ahLst/>
              <a:cxnLst/>
              <a:rect l="l" t="t" r="r" b="b"/>
              <a:pathLst>
                <a:path w="1444197" h="1017419">
                  <a:moveTo>
                    <a:pt x="0" y="0"/>
                  </a:moveTo>
                  <a:lnTo>
                    <a:pt x="1444197" y="0"/>
                  </a:lnTo>
                  <a:lnTo>
                    <a:pt x="1444197" y="1017419"/>
                  </a:lnTo>
                  <a:lnTo>
                    <a:pt x="0" y="10174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444197" cy="10555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42335" y="3082020"/>
            <a:ext cx="707331" cy="19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spc="7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PROJECT: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26239" y="3429494"/>
            <a:ext cx="2539521" cy="571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4"/>
              </a:lnSpc>
            </a:pPr>
            <a:r>
              <a:rPr lang="en-US" sz="18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Fertilizer Plants </a:t>
            </a:r>
          </a:p>
          <a:p>
            <a:pPr algn="ctr">
              <a:lnSpc>
                <a:spcPts val="2314"/>
              </a:lnSpc>
            </a:pPr>
            <a:r>
              <a:rPr lang="en-US" sz="186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in Louisiana &amp; Iowa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76832" y="4944012"/>
            <a:ext cx="4638336" cy="17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20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120 HEAVY LIFTS UP TO 720 TONS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531365" y="4145499"/>
            <a:ext cx="3129270" cy="820738"/>
            <a:chOff x="0" y="-9525"/>
            <a:chExt cx="6258540" cy="164147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5458440" cy="16414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5334" b="1" dirty="0">
                  <a:solidFill>
                    <a:srgbClr val="5BC2E7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210,000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458440" y="812800"/>
              <a:ext cx="8001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866">
                  <a:solidFill>
                    <a:srgbClr val="18365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FRT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493270" y="2072687"/>
            <a:ext cx="3205460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6" b="1" dirty="0">
                <a:solidFill>
                  <a:srgbClr val="5BC2E7"/>
                </a:solidFill>
                <a:latin typeface="Montserrat 1 Bold" panose="020B0604020202020204" charset="0"/>
                <a:ea typeface="Trebuchet MS Bold"/>
                <a:cs typeface="Trebuchet MS Bold"/>
                <a:sym typeface="Trebuchet MS Bold"/>
              </a:rPr>
              <a:t>Projects in USA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40124" y="1742487"/>
            <a:ext cx="3321233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OUR EXPERIENCE</a:t>
            </a:r>
          </a:p>
        </p:txBody>
      </p:sp>
      <p:sp>
        <p:nvSpPr>
          <p:cNvPr id="22" name="Freeform 22"/>
          <p:cNvSpPr/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4535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TextBox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8DD9A4F4-D9AE-21DF-B45D-24B4FB7C44BA}"/>
              </a:ext>
            </a:extLst>
          </p:cNvPr>
          <p:cNvSpPr txBox="1"/>
          <p:nvPr/>
        </p:nvSpPr>
        <p:spPr>
          <a:xfrm>
            <a:off x="11387306" y="6153150"/>
            <a:ext cx="160300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chemeClr val="bg1"/>
                </a:solidFill>
                <a:latin typeface="Montserrat 1"/>
                <a:ea typeface="Montserrat 1"/>
                <a:cs typeface="Montserrat 1"/>
                <a:sym typeface="Montserrat 1"/>
              </a:rPr>
              <a:t>93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9681217" y="374535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4575167" y="4192055"/>
            <a:ext cx="7251374" cy="1707095"/>
            <a:chOff x="0" y="0"/>
            <a:chExt cx="2864740" cy="674408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864740" cy="674408"/>
            </a:xfrm>
            <a:custGeom>
              <a:avLst/>
              <a:gdLst/>
              <a:ahLst/>
              <a:cxnLst/>
              <a:rect l="l" t="t" r="r" b="b"/>
              <a:pathLst>
                <a:path w="2864740" h="674408">
                  <a:moveTo>
                    <a:pt x="0" y="0"/>
                  </a:moveTo>
                  <a:lnTo>
                    <a:pt x="2864740" y="0"/>
                  </a:lnTo>
                  <a:lnTo>
                    <a:pt x="2864740" y="674408"/>
                  </a:lnTo>
                  <a:lnTo>
                    <a:pt x="0" y="6744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864740" cy="712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3622" y="4754984"/>
            <a:ext cx="4869626" cy="608551"/>
            <a:chOff x="0" y="0"/>
            <a:chExt cx="9739252" cy="121710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90575"/>
              <a:ext cx="9739252" cy="426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73"/>
                </a:lnSpc>
              </a:pPr>
              <a:r>
                <a:rPr lang="en-US" sz="1266" b="1" dirty="0">
                  <a:solidFill>
                    <a:srgbClr val="5BC2E7"/>
                  </a:solidFill>
                  <a:latin typeface="Montserrat 1 Bold" panose="020B0604020202020204" charset="0"/>
                  <a:ea typeface="Trebuchet MS Bold"/>
                  <a:cs typeface="Trebuchet MS Bold"/>
                  <a:sym typeface="Trebuchet MS Bold"/>
                </a:rPr>
                <a:t>Projects in Canada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7152726" cy="709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b="1">
                  <a:solidFill>
                    <a:srgbClr val="183650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OUR EXPERIENCE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895917" y="4461402"/>
            <a:ext cx="707331" cy="19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b="1" spc="7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PROJECT:</a:t>
            </a:r>
          </a:p>
        </p:txBody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31" y="4068"/>
            <a:ext cx="12184575" cy="3866052"/>
          </a:xfrm>
          <a:custGeom>
            <a:avLst/>
            <a:gdLst/>
            <a:ahLst/>
            <a:cxnLst/>
            <a:rect l="l" t="t" r="r" b="b"/>
            <a:pathLst>
              <a:path w="18276862" h="5799078">
                <a:moveTo>
                  <a:pt x="0" y="0"/>
                </a:moveTo>
                <a:lnTo>
                  <a:pt x="18276862" y="0"/>
                </a:lnTo>
                <a:lnTo>
                  <a:pt x="18276862" y="5799078"/>
                </a:lnTo>
                <a:lnTo>
                  <a:pt x="0" y="57990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4895917" y="4897943"/>
            <a:ext cx="2457863" cy="571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4"/>
              </a:lnSpc>
            </a:pPr>
            <a:r>
              <a:rPr lang="en-US" sz="18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Construction of 4 Substations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91407" y="5280426"/>
            <a:ext cx="2493223" cy="37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20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16 Transformers on Fracht’s 16-axle railcars to Canada.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66630" y="4423175"/>
            <a:ext cx="224344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5334" b="1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62,000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09358" y="4835926"/>
            <a:ext cx="40005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86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FRT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B8734585-F840-17DD-2C7B-CFB59D3A8BC4}"/>
              </a:ext>
            </a:extLst>
          </p:cNvPr>
          <p:cNvSpPr txBox="1"/>
          <p:nvPr/>
        </p:nvSpPr>
        <p:spPr>
          <a:xfrm>
            <a:off x="11380894" y="6153150"/>
            <a:ext cx="17312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94</a:t>
            </a:r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3C89B4C9-4A45-78AE-D179-9106CC3B91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33617" y="526935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E8BF50F-E3E4-A823-F32E-6147F68A3B9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6096000" cy="6858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3F4F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408296" cy="2795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46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4392436" y="4749117"/>
            <a:ext cx="857397" cy="919628"/>
          </a:xfrm>
          <a:custGeom>
            <a:avLst/>
            <a:gdLst/>
            <a:ahLst/>
            <a:cxnLst/>
            <a:rect l="l" t="t" r="r" b="b"/>
            <a:pathLst>
              <a:path w="1286096" h="1379442">
                <a:moveTo>
                  <a:pt x="0" y="0"/>
                </a:moveTo>
                <a:lnTo>
                  <a:pt x="1286096" y="0"/>
                </a:lnTo>
                <a:lnTo>
                  <a:pt x="1286096" y="1379442"/>
                </a:lnTo>
                <a:lnTo>
                  <a:pt x="0" y="1379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685800" y="4993661"/>
            <a:ext cx="1956431" cy="430541"/>
          </a:xfrm>
          <a:custGeom>
            <a:avLst/>
            <a:gdLst/>
            <a:ahLst/>
            <a:cxnLst/>
            <a:rect l="l" t="t" r="r" b="b"/>
            <a:pathLst>
              <a:path w="2934646" h="645812">
                <a:moveTo>
                  <a:pt x="0" y="0"/>
                </a:moveTo>
                <a:lnTo>
                  <a:pt x="2934646" y="0"/>
                </a:lnTo>
                <a:lnTo>
                  <a:pt x="2934646" y="645812"/>
                </a:lnTo>
                <a:lnTo>
                  <a:pt x="0" y="645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2885938" y="4533078"/>
            <a:ext cx="1265197" cy="1351706"/>
          </a:xfrm>
          <a:custGeom>
            <a:avLst/>
            <a:gdLst/>
            <a:ahLst/>
            <a:cxnLst/>
            <a:rect l="l" t="t" r="r" b="b"/>
            <a:pathLst>
              <a:path w="1897795" h="2027559">
                <a:moveTo>
                  <a:pt x="0" y="0"/>
                </a:moveTo>
                <a:lnTo>
                  <a:pt x="1897796" y="0"/>
                </a:lnTo>
                <a:lnTo>
                  <a:pt x="1897796" y="2027559"/>
                </a:lnTo>
                <a:lnTo>
                  <a:pt x="0" y="2027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85800" y="1639132"/>
            <a:ext cx="3802698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COMPLIANCE &amp; SAFETY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8758" y="2366704"/>
            <a:ext cx="4564033" cy="124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Responsibility and attention recognized by Board of Directors and Management Board</a:t>
            </a:r>
          </a:p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Comprehensive and risk-based Ethics &amp; Compliance framework</a:t>
            </a:r>
          </a:p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Clear demands on our sub-contracted third parties</a:t>
            </a:r>
          </a:p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Leading Ethics &amp; Compliance industry standards serving 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our customers, and preventing harm to Fracht Group and 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its stakeholders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7864" y="1739039"/>
            <a:ext cx="3608727" cy="21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 dirty="0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ISO 9001:2015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67864" y="4057851"/>
            <a:ext cx="4224861" cy="21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ISO 14001:2015, ISO 45001:2018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67864" y="2093433"/>
            <a:ext cx="4582324" cy="142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 algn="just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Certified; along with high customer satisfaction, our goals include zero  legal compliance issues.</a:t>
            </a:r>
          </a:p>
          <a:p>
            <a:pPr marL="244698" lvl="1" indent="-122349" algn="just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Knowledgeable and </a:t>
            </a:r>
            <a:r>
              <a:rPr lang="en-US" sz="1133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properly trained staff </a:t>
            </a:r>
            <a:r>
              <a:rPr lang="en-US" sz="113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 accordance to each  project’s requirements.</a:t>
            </a:r>
          </a:p>
          <a:p>
            <a:pPr marL="244698" lvl="1" indent="-122349" algn="just">
              <a:lnSpc>
                <a:spcPts val="1405"/>
              </a:lnSpc>
              <a:buFont typeface="Arial"/>
              <a:buChar char="•"/>
            </a:pPr>
            <a:r>
              <a:rPr lang="en-US" sz="1133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Dedicated compliance team</a:t>
            </a:r>
            <a:r>
              <a:rPr lang="en-US" sz="113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oversees ISO program and ensures compliance of all regulatory bodies.</a:t>
            </a:r>
          </a:p>
          <a:p>
            <a:pPr marL="244698" lvl="1" indent="-122349" algn="just">
              <a:lnSpc>
                <a:spcPts val="1405"/>
              </a:lnSpc>
              <a:buFont typeface="Arial"/>
              <a:buChar char="•"/>
            </a:pPr>
            <a:r>
              <a:rPr lang="en-US" sz="113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The performance of our vendors reflects on us; </a:t>
            </a:r>
            <a:r>
              <a:rPr lang="en-US" sz="1133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vetting processes</a:t>
            </a:r>
            <a:r>
              <a:rPr lang="en-US" sz="113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are in place to find qualified and reliable partners.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67864" y="4395838"/>
            <a:ext cx="4526312" cy="88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 algn="just">
              <a:lnSpc>
                <a:spcPts val="1405"/>
              </a:lnSpc>
              <a:buFont typeface="Arial"/>
              <a:buChar char="•"/>
            </a:pPr>
            <a:r>
              <a:rPr lang="en-US" sz="1133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Our goals include zero recordable hazardous spills and zero recordable injuries.</a:t>
            </a:r>
          </a:p>
          <a:p>
            <a:pPr marL="244698" lvl="1" indent="-122349" algn="just">
              <a:lnSpc>
                <a:spcPts val="1405"/>
              </a:lnSpc>
              <a:buFont typeface="Arial"/>
              <a:buChar char="•"/>
            </a:pPr>
            <a:r>
              <a:rPr lang="en-US" sz="1133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We work together with our vendors and clients to evaluate risks and formulate project procedures that minimize the potential for injury and environmental hazards.</a:t>
            </a:r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4535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5067" y="2426563"/>
            <a:ext cx="11461867" cy="277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4"/>
              </a:lnSpc>
              <a:spcBef>
                <a:spcPct val="0"/>
              </a:spcBef>
            </a:pPr>
            <a:r>
              <a:rPr lang="en-US" sz="5267" b="1" dirty="0">
                <a:solidFill>
                  <a:srgbClr val="FF3131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WRITE HERE ABOUT YOUR OWN COMPLIANCE &amp; CERTIFICATES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1D768CAD-54EB-D3D7-FA87-A447CDC14AAE}"/>
              </a:ext>
            </a:extLst>
          </p:cNvPr>
          <p:cNvSpPr txBox="1"/>
          <p:nvPr/>
        </p:nvSpPr>
        <p:spPr>
          <a:xfrm>
            <a:off x="11387306" y="6153150"/>
            <a:ext cx="160301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chemeClr val="bg1"/>
                </a:solidFill>
                <a:latin typeface="Montserrat 1"/>
                <a:ea typeface="Montserrat 1"/>
                <a:cs typeface="Montserrat 1"/>
                <a:sym typeface="Montserrat 1"/>
              </a:rPr>
              <a:t>95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FCBDC157-3C71-77CD-568C-C4717EC56DB8}"/>
              </a:ext>
            </a:extLst>
          </p:cNvPr>
          <p:cNvSpPr/>
          <p:nvPr/>
        </p:nvSpPr>
        <p:spPr>
          <a:xfrm flipH="1">
            <a:off x="0" y="-1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18288000" y="0"/>
                </a:moveTo>
                <a:lnTo>
                  <a:pt x="0" y="0"/>
                </a:lnTo>
                <a:lnTo>
                  <a:pt x="0" y="13716000"/>
                </a:lnTo>
                <a:lnTo>
                  <a:pt x="18288000" y="13716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D962C610-9BF4-A362-BE82-61DE721F756A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0" y="0"/>
            <a:ext cx="12191998" cy="6858000"/>
            <a:chOff x="0" y="0"/>
            <a:chExt cx="20320000" cy="1143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30CA3C11-0F6D-64AA-03FE-A8F4A6CB3C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0320000" cy="11430000"/>
            </a:xfrm>
            <a:custGeom>
              <a:avLst/>
              <a:gdLst/>
              <a:ahLst/>
              <a:cxnLst/>
              <a:rect l="l" t="t" r="r" b="b"/>
              <a:pathLst>
                <a:path w="20320000" h="11430000">
                  <a:moveTo>
                    <a:pt x="0" y="11430000"/>
                  </a:moveTo>
                  <a:lnTo>
                    <a:pt x="20320000" y="11430000"/>
                  </a:lnTo>
                  <a:lnTo>
                    <a:pt x="203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1" y="5831536"/>
            <a:ext cx="770290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7"/>
              </a:lnSpc>
            </a:pPr>
            <a:r>
              <a:rPr lang="en-US" sz="24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89484" y="1038919"/>
            <a:ext cx="6591717" cy="4780163"/>
          </a:xfrm>
          <a:custGeom>
            <a:avLst/>
            <a:gdLst/>
            <a:ahLst/>
            <a:cxnLst/>
            <a:rect l="l" t="t" r="r" b="b"/>
            <a:pathLst>
              <a:path w="9887575" h="7170245">
                <a:moveTo>
                  <a:pt x="0" y="0"/>
                </a:moveTo>
                <a:lnTo>
                  <a:pt x="9887574" y="0"/>
                </a:lnTo>
                <a:lnTo>
                  <a:pt x="9887574" y="7170244"/>
                </a:lnTo>
                <a:lnTo>
                  <a:pt x="0" y="7170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446138" y="3020060"/>
            <a:ext cx="4368403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D&amp;B FINANCIAL STRENGTH</a:t>
            </a:r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5781A187-6011-BB74-409E-A1CFC579925D}"/>
              </a:ext>
            </a:extLst>
          </p:cNvPr>
          <p:cNvSpPr txBox="1"/>
          <p:nvPr/>
        </p:nvSpPr>
        <p:spPr>
          <a:xfrm>
            <a:off x="11398527" y="6153150"/>
            <a:ext cx="137858" cy="18037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96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1320333"/>
            <a:ext cx="4524006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CERTIFICATIONS</a:t>
            </a:r>
          </a:p>
        </p:txBody>
      </p:sp>
      <p:sp>
        <p:nvSpPr>
          <p:cNvPr id="3" name="Freeform 3"/>
          <p:cNvSpPr/>
          <p:nvPr/>
        </p:nvSpPr>
        <p:spPr>
          <a:xfrm>
            <a:off x="668529" y="1997148"/>
            <a:ext cx="10820400" cy="3757317"/>
          </a:xfrm>
          <a:custGeom>
            <a:avLst/>
            <a:gdLst/>
            <a:ahLst/>
            <a:cxnLst/>
            <a:rect l="l" t="t" r="r" b="b"/>
            <a:pathLst>
              <a:path w="16230600" h="5635975">
                <a:moveTo>
                  <a:pt x="0" y="0"/>
                </a:moveTo>
                <a:lnTo>
                  <a:pt x="16230600" y="0"/>
                </a:lnTo>
                <a:lnTo>
                  <a:pt x="16230600" y="5635975"/>
                </a:lnTo>
                <a:lnTo>
                  <a:pt x="0" y="563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668529" y="2658723"/>
            <a:ext cx="10820400" cy="229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 b="1">
                <a:solidFill>
                  <a:srgbClr val="FF3131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PASTE HERE YOUR OWN CERTIFICATIONS</a:t>
            </a: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8F048F3-8D48-B0D0-6B23-B109D86A313F}"/>
              </a:ext>
            </a:extLst>
          </p:cNvPr>
          <p:cNvSpPr txBox="1"/>
          <p:nvPr/>
        </p:nvSpPr>
        <p:spPr>
          <a:xfrm>
            <a:off x="11398526" y="6153150"/>
            <a:ext cx="137859" cy="18037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97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938980"/>
            <a:ext cx="10820400" cy="3873654"/>
            <a:chOff x="0" y="0"/>
            <a:chExt cx="4274726" cy="1530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530332"/>
            </a:xfrm>
            <a:custGeom>
              <a:avLst/>
              <a:gdLst/>
              <a:ahLst/>
              <a:cxnLst/>
              <a:rect l="l" t="t" r="r" b="b"/>
              <a:pathLst>
                <a:path w="4274726" h="1530332">
                  <a:moveTo>
                    <a:pt x="0" y="0"/>
                  </a:moveTo>
                  <a:lnTo>
                    <a:pt x="4274726" y="0"/>
                  </a:lnTo>
                  <a:lnTo>
                    <a:pt x="4274726" y="1530332"/>
                  </a:lnTo>
                  <a:lnTo>
                    <a:pt x="0" y="1530332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15589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3017" y="2313737"/>
            <a:ext cx="10025967" cy="467899"/>
            <a:chOff x="0" y="0"/>
            <a:chExt cx="20051934" cy="935798"/>
          </a:xfrm>
        </p:grpSpPr>
        <p:sp>
          <p:nvSpPr>
            <p:cNvPr id="6" name="Freeform 6"/>
            <p:cNvSpPr/>
            <p:nvPr/>
          </p:nvSpPr>
          <p:spPr>
            <a:xfrm>
              <a:off x="0" y="254741"/>
              <a:ext cx="2015121" cy="426316"/>
            </a:xfrm>
            <a:custGeom>
              <a:avLst/>
              <a:gdLst/>
              <a:ahLst/>
              <a:cxnLst/>
              <a:rect l="l" t="t" r="r" b="b"/>
              <a:pathLst>
                <a:path w="2015121" h="426316">
                  <a:moveTo>
                    <a:pt x="0" y="0"/>
                  </a:moveTo>
                  <a:lnTo>
                    <a:pt x="2015121" y="0"/>
                  </a:lnTo>
                  <a:lnTo>
                    <a:pt x="2015121" y="426316"/>
                  </a:lnTo>
                  <a:lnTo>
                    <a:pt x="0" y="426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283856" y="232811"/>
              <a:ext cx="2631742" cy="470177"/>
            </a:xfrm>
            <a:custGeom>
              <a:avLst/>
              <a:gdLst/>
              <a:ahLst/>
              <a:cxnLst/>
              <a:rect l="l" t="t" r="r" b="b"/>
              <a:pathLst>
                <a:path w="2631742" h="470177">
                  <a:moveTo>
                    <a:pt x="0" y="0"/>
                  </a:moveTo>
                  <a:lnTo>
                    <a:pt x="2631743" y="0"/>
                  </a:lnTo>
                  <a:lnTo>
                    <a:pt x="2631743" y="470177"/>
                  </a:lnTo>
                  <a:lnTo>
                    <a:pt x="0" y="470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444373" y="0"/>
              <a:ext cx="1120006" cy="935798"/>
            </a:xfrm>
            <a:custGeom>
              <a:avLst/>
              <a:gdLst/>
              <a:ahLst/>
              <a:cxnLst/>
              <a:rect l="l" t="t" r="r" b="b"/>
              <a:pathLst>
                <a:path w="1120006" h="935798">
                  <a:moveTo>
                    <a:pt x="0" y="0"/>
                  </a:moveTo>
                  <a:lnTo>
                    <a:pt x="1120006" y="0"/>
                  </a:lnTo>
                  <a:lnTo>
                    <a:pt x="1120006" y="935798"/>
                  </a:lnTo>
                  <a:lnTo>
                    <a:pt x="0" y="935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6400142" y="173825"/>
              <a:ext cx="1324753" cy="588148"/>
            </a:xfrm>
            <a:custGeom>
              <a:avLst/>
              <a:gdLst/>
              <a:ahLst/>
              <a:cxnLst/>
              <a:rect l="l" t="t" r="r" b="b"/>
              <a:pathLst>
                <a:path w="1324753" h="588148">
                  <a:moveTo>
                    <a:pt x="0" y="0"/>
                  </a:moveTo>
                  <a:lnTo>
                    <a:pt x="1324753" y="0"/>
                  </a:lnTo>
                  <a:lnTo>
                    <a:pt x="1324753" y="588148"/>
                  </a:lnTo>
                  <a:lnTo>
                    <a:pt x="0" y="588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34599" y="45859"/>
              <a:ext cx="2946066" cy="844080"/>
            </a:xfrm>
            <a:custGeom>
              <a:avLst/>
              <a:gdLst/>
              <a:ahLst/>
              <a:cxnLst/>
              <a:rect l="l" t="t" r="r" b="b"/>
              <a:pathLst>
                <a:path w="2946066" h="844080">
                  <a:moveTo>
                    <a:pt x="0" y="0"/>
                  </a:moveTo>
                  <a:lnTo>
                    <a:pt x="2946066" y="0"/>
                  </a:lnTo>
                  <a:lnTo>
                    <a:pt x="2946066" y="844080"/>
                  </a:lnTo>
                  <a:lnTo>
                    <a:pt x="0" y="844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664402" y="273033"/>
              <a:ext cx="2387532" cy="389731"/>
            </a:xfrm>
            <a:custGeom>
              <a:avLst/>
              <a:gdLst/>
              <a:ahLst/>
              <a:cxnLst/>
              <a:rect l="l" t="t" r="r" b="b"/>
              <a:pathLst>
                <a:path w="2387532" h="389731">
                  <a:moveTo>
                    <a:pt x="0" y="0"/>
                  </a:moveTo>
                  <a:lnTo>
                    <a:pt x="2387532" y="0"/>
                  </a:lnTo>
                  <a:lnTo>
                    <a:pt x="2387532" y="389732"/>
                  </a:lnTo>
                  <a:lnTo>
                    <a:pt x="0" y="389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3635077" y="230117"/>
              <a:ext cx="3309848" cy="475564"/>
            </a:xfrm>
            <a:custGeom>
              <a:avLst/>
              <a:gdLst/>
              <a:ahLst/>
              <a:cxnLst/>
              <a:rect l="l" t="t" r="r" b="b"/>
              <a:pathLst>
                <a:path w="3309848" h="475564">
                  <a:moveTo>
                    <a:pt x="0" y="0"/>
                  </a:moveTo>
                  <a:lnTo>
                    <a:pt x="3309848" y="0"/>
                  </a:lnTo>
                  <a:lnTo>
                    <a:pt x="3309848" y="475564"/>
                  </a:lnTo>
                  <a:lnTo>
                    <a:pt x="0" y="475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83017" y="5073550"/>
            <a:ext cx="10025967" cy="346354"/>
            <a:chOff x="0" y="0"/>
            <a:chExt cx="20051934" cy="692708"/>
          </a:xfrm>
        </p:grpSpPr>
        <p:sp>
          <p:nvSpPr>
            <p:cNvPr id="14" name="Freeform 14"/>
            <p:cNvSpPr/>
            <p:nvPr/>
          </p:nvSpPr>
          <p:spPr>
            <a:xfrm>
              <a:off x="17429962" y="148150"/>
              <a:ext cx="2621972" cy="396409"/>
            </a:xfrm>
            <a:custGeom>
              <a:avLst/>
              <a:gdLst/>
              <a:ahLst/>
              <a:cxnLst/>
              <a:rect l="l" t="t" r="r" b="b"/>
              <a:pathLst>
                <a:path w="2621972" h="396409">
                  <a:moveTo>
                    <a:pt x="0" y="0"/>
                  </a:moveTo>
                  <a:lnTo>
                    <a:pt x="2621972" y="0"/>
                  </a:lnTo>
                  <a:lnTo>
                    <a:pt x="2621972" y="396409"/>
                  </a:lnTo>
                  <a:lnTo>
                    <a:pt x="0" y="39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714118" y="0"/>
              <a:ext cx="2194399" cy="692708"/>
            </a:xfrm>
            <a:custGeom>
              <a:avLst/>
              <a:gdLst/>
              <a:ahLst/>
              <a:cxnLst/>
              <a:rect l="l" t="t" r="r" b="b"/>
              <a:pathLst>
                <a:path w="2194399" h="692708">
                  <a:moveTo>
                    <a:pt x="0" y="0"/>
                  </a:moveTo>
                  <a:lnTo>
                    <a:pt x="2194398" y="0"/>
                  </a:lnTo>
                  <a:lnTo>
                    <a:pt x="2194398" y="692708"/>
                  </a:lnTo>
                  <a:lnTo>
                    <a:pt x="0" y="69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261047" y="123849"/>
              <a:ext cx="1931625" cy="445011"/>
            </a:xfrm>
            <a:custGeom>
              <a:avLst/>
              <a:gdLst/>
              <a:ahLst/>
              <a:cxnLst/>
              <a:rect l="l" t="t" r="r" b="b"/>
              <a:pathLst>
                <a:path w="1931625" h="445011">
                  <a:moveTo>
                    <a:pt x="0" y="0"/>
                  </a:moveTo>
                  <a:lnTo>
                    <a:pt x="1931625" y="0"/>
                  </a:lnTo>
                  <a:lnTo>
                    <a:pt x="1931625" y="445011"/>
                  </a:lnTo>
                  <a:lnTo>
                    <a:pt x="0" y="445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9085091" y="82098"/>
              <a:ext cx="2654510" cy="528512"/>
            </a:xfrm>
            <a:custGeom>
              <a:avLst/>
              <a:gdLst/>
              <a:ahLst/>
              <a:cxnLst/>
              <a:rect l="l" t="t" r="r" b="b"/>
              <a:pathLst>
                <a:path w="2654510" h="528512">
                  <a:moveTo>
                    <a:pt x="0" y="0"/>
                  </a:moveTo>
                  <a:lnTo>
                    <a:pt x="2654510" y="0"/>
                  </a:lnTo>
                  <a:lnTo>
                    <a:pt x="2654510" y="528512"/>
                  </a:lnTo>
                  <a:lnTo>
                    <a:pt x="0" y="528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062457" y="62723"/>
              <a:ext cx="2501189" cy="567263"/>
            </a:xfrm>
            <a:custGeom>
              <a:avLst/>
              <a:gdLst/>
              <a:ahLst/>
              <a:cxnLst/>
              <a:rect l="l" t="t" r="r" b="b"/>
              <a:pathLst>
                <a:path w="2501189" h="567263">
                  <a:moveTo>
                    <a:pt x="0" y="0"/>
                  </a:moveTo>
                  <a:lnTo>
                    <a:pt x="2501189" y="0"/>
                  </a:lnTo>
                  <a:lnTo>
                    <a:pt x="2501189" y="567263"/>
                  </a:lnTo>
                  <a:lnTo>
                    <a:pt x="0" y="567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711267" y="11539"/>
              <a:ext cx="3829744" cy="669630"/>
            </a:xfrm>
            <a:custGeom>
              <a:avLst/>
              <a:gdLst/>
              <a:ahLst/>
              <a:cxnLst/>
              <a:rect l="l" t="t" r="r" b="b"/>
              <a:pathLst>
                <a:path w="3829744" h="669630">
                  <a:moveTo>
                    <a:pt x="0" y="0"/>
                  </a:moveTo>
                  <a:lnTo>
                    <a:pt x="3829744" y="0"/>
                  </a:lnTo>
                  <a:lnTo>
                    <a:pt x="3829744" y="669630"/>
                  </a:lnTo>
                  <a:lnTo>
                    <a:pt x="0" y="669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52117"/>
              <a:ext cx="1189822" cy="588474"/>
            </a:xfrm>
            <a:custGeom>
              <a:avLst/>
              <a:gdLst/>
              <a:ahLst/>
              <a:cxnLst/>
              <a:rect l="l" t="t" r="r" b="b"/>
              <a:pathLst>
                <a:path w="1189822" h="588474">
                  <a:moveTo>
                    <a:pt x="0" y="0"/>
                  </a:moveTo>
                  <a:lnTo>
                    <a:pt x="1189822" y="0"/>
                  </a:lnTo>
                  <a:lnTo>
                    <a:pt x="1189822" y="588474"/>
                  </a:lnTo>
                  <a:lnTo>
                    <a:pt x="0" y="58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83017" y="4335273"/>
            <a:ext cx="10025967" cy="315799"/>
            <a:chOff x="0" y="0"/>
            <a:chExt cx="20051934" cy="631598"/>
          </a:xfrm>
        </p:grpSpPr>
        <p:sp>
          <p:nvSpPr>
            <p:cNvPr id="22" name="Freeform 22"/>
            <p:cNvSpPr/>
            <p:nvPr/>
          </p:nvSpPr>
          <p:spPr>
            <a:xfrm>
              <a:off x="17981639" y="88074"/>
              <a:ext cx="2070294" cy="455450"/>
            </a:xfrm>
            <a:custGeom>
              <a:avLst/>
              <a:gdLst/>
              <a:ahLst/>
              <a:cxnLst/>
              <a:rect l="l" t="t" r="r" b="b"/>
              <a:pathLst>
                <a:path w="2070294" h="455450">
                  <a:moveTo>
                    <a:pt x="0" y="0"/>
                  </a:moveTo>
                  <a:lnTo>
                    <a:pt x="2070295" y="0"/>
                  </a:lnTo>
                  <a:lnTo>
                    <a:pt x="2070295" y="455450"/>
                  </a:lnTo>
                  <a:lnTo>
                    <a:pt x="0" y="455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979380" y="85413"/>
              <a:ext cx="1522925" cy="460772"/>
            </a:xfrm>
            <a:custGeom>
              <a:avLst/>
              <a:gdLst/>
              <a:ahLst/>
              <a:cxnLst/>
              <a:rect l="l" t="t" r="r" b="b"/>
              <a:pathLst>
                <a:path w="1522925" h="460772">
                  <a:moveTo>
                    <a:pt x="0" y="0"/>
                  </a:moveTo>
                  <a:lnTo>
                    <a:pt x="1522925" y="0"/>
                  </a:lnTo>
                  <a:lnTo>
                    <a:pt x="1522925" y="460772"/>
                  </a:lnTo>
                  <a:lnTo>
                    <a:pt x="0" y="460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2522920" y="100508"/>
              <a:ext cx="2977126" cy="430582"/>
            </a:xfrm>
            <a:custGeom>
              <a:avLst/>
              <a:gdLst/>
              <a:ahLst/>
              <a:cxnLst/>
              <a:rect l="l" t="t" r="r" b="b"/>
              <a:pathLst>
                <a:path w="2977126" h="430582">
                  <a:moveTo>
                    <a:pt x="0" y="0"/>
                  </a:moveTo>
                  <a:lnTo>
                    <a:pt x="2977126" y="0"/>
                  </a:lnTo>
                  <a:lnTo>
                    <a:pt x="2977126" y="430582"/>
                  </a:lnTo>
                  <a:lnTo>
                    <a:pt x="0" y="430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9043028" y="106975"/>
              <a:ext cx="3000558" cy="417648"/>
            </a:xfrm>
            <a:custGeom>
              <a:avLst/>
              <a:gdLst/>
              <a:ahLst/>
              <a:cxnLst/>
              <a:rect l="l" t="t" r="r" b="b"/>
              <a:pathLst>
                <a:path w="3000558" h="417648">
                  <a:moveTo>
                    <a:pt x="0" y="0"/>
                  </a:moveTo>
                  <a:lnTo>
                    <a:pt x="3000558" y="0"/>
                  </a:lnTo>
                  <a:lnTo>
                    <a:pt x="3000558" y="417648"/>
                  </a:lnTo>
                  <a:lnTo>
                    <a:pt x="0" y="417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6495244" y="82233"/>
              <a:ext cx="2068449" cy="467132"/>
            </a:xfrm>
            <a:custGeom>
              <a:avLst/>
              <a:gdLst/>
              <a:ahLst/>
              <a:cxnLst/>
              <a:rect l="l" t="t" r="r" b="b"/>
              <a:pathLst>
                <a:path w="2068449" h="467132">
                  <a:moveTo>
                    <a:pt x="0" y="0"/>
                  </a:moveTo>
                  <a:lnTo>
                    <a:pt x="2068449" y="0"/>
                  </a:lnTo>
                  <a:lnTo>
                    <a:pt x="2068449" y="467132"/>
                  </a:lnTo>
                  <a:lnTo>
                    <a:pt x="0" y="467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386976" y="59765"/>
              <a:ext cx="2628934" cy="512068"/>
            </a:xfrm>
            <a:custGeom>
              <a:avLst/>
              <a:gdLst/>
              <a:ahLst/>
              <a:cxnLst/>
              <a:rect l="l" t="t" r="r" b="b"/>
              <a:pathLst>
                <a:path w="2628934" h="512068">
                  <a:moveTo>
                    <a:pt x="0" y="0"/>
                  </a:moveTo>
                  <a:lnTo>
                    <a:pt x="2628934" y="0"/>
                  </a:lnTo>
                  <a:lnTo>
                    <a:pt x="2628934" y="512068"/>
                  </a:lnTo>
                  <a:lnTo>
                    <a:pt x="0" y="512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2907642" cy="631598"/>
            </a:xfrm>
            <a:custGeom>
              <a:avLst/>
              <a:gdLst/>
              <a:ahLst/>
              <a:cxnLst/>
              <a:rect l="l" t="t" r="r" b="b"/>
              <a:pathLst>
                <a:path w="2907642" h="631598">
                  <a:moveTo>
                    <a:pt x="0" y="0"/>
                  </a:moveTo>
                  <a:lnTo>
                    <a:pt x="2907642" y="0"/>
                  </a:lnTo>
                  <a:lnTo>
                    <a:pt x="2907642" y="631598"/>
                  </a:lnTo>
                  <a:lnTo>
                    <a:pt x="0" y="631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83017" y="3204114"/>
            <a:ext cx="10025967" cy="708680"/>
            <a:chOff x="0" y="0"/>
            <a:chExt cx="20051934" cy="1417359"/>
          </a:xfrm>
        </p:grpSpPr>
        <p:sp>
          <p:nvSpPr>
            <p:cNvPr id="30" name="Freeform 30"/>
            <p:cNvSpPr/>
            <p:nvPr/>
          </p:nvSpPr>
          <p:spPr>
            <a:xfrm>
              <a:off x="0" y="494120"/>
              <a:ext cx="2104687" cy="429120"/>
            </a:xfrm>
            <a:custGeom>
              <a:avLst/>
              <a:gdLst/>
              <a:ahLst/>
              <a:cxnLst/>
              <a:rect l="l" t="t" r="r" b="b"/>
              <a:pathLst>
                <a:path w="2104687" h="429120">
                  <a:moveTo>
                    <a:pt x="0" y="0"/>
                  </a:moveTo>
                  <a:lnTo>
                    <a:pt x="2104687" y="0"/>
                  </a:lnTo>
                  <a:lnTo>
                    <a:pt x="2104687" y="429120"/>
                  </a:lnTo>
                  <a:lnTo>
                    <a:pt x="0" y="429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591766" y="369762"/>
              <a:ext cx="2824655" cy="677836"/>
            </a:xfrm>
            <a:custGeom>
              <a:avLst/>
              <a:gdLst/>
              <a:ahLst/>
              <a:cxnLst/>
              <a:rect l="l" t="t" r="r" b="b"/>
              <a:pathLst>
                <a:path w="2824655" h="677836">
                  <a:moveTo>
                    <a:pt x="0" y="0"/>
                  </a:moveTo>
                  <a:lnTo>
                    <a:pt x="2824655" y="0"/>
                  </a:lnTo>
                  <a:lnTo>
                    <a:pt x="2824655" y="677836"/>
                  </a:lnTo>
                  <a:lnTo>
                    <a:pt x="0" y="677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7099237" y="137832"/>
              <a:ext cx="2952697" cy="1141696"/>
            </a:xfrm>
            <a:custGeom>
              <a:avLst/>
              <a:gdLst/>
              <a:ahLst/>
              <a:cxnLst/>
              <a:rect l="l" t="t" r="r" b="b"/>
              <a:pathLst>
                <a:path w="2952697" h="1141696">
                  <a:moveTo>
                    <a:pt x="0" y="0"/>
                  </a:moveTo>
                  <a:lnTo>
                    <a:pt x="2952697" y="0"/>
                  </a:lnTo>
                  <a:lnTo>
                    <a:pt x="2952697" y="1141696"/>
                  </a:lnTo>
                  <a:lnTo>
                    <a:pt x="0" y="1141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4787074" y="13710"/>
              <a:ext cx="1825085" cy="1389939"/>
            </a:xfrm>
            <a:custGeom>
              <a:avLst/>
              <a:gdLst/>
              <a:ahLst/>
              <a:cxnLst/>
              <a:rect l="l" t="t" r="r" b="b"/>
              <a:pathLst>
                <a:path w="1825085" h="1389939">
                  <a:moveTo>
                    <a:pt x="0" y="0"/>
                  </a:moveTo>
                  <a:lnTo>
                    <a:pt x="1825085" y="0"/>
                  </a:lnTo>
                  <a:lnTo>
                    <a:pt x="1825085" y="1389939"/>
                  </a:lnTo>
                  <a:lnTo>
                    <a:pt x="0" y="1389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2174204" y="51724"/>
              <a:ext cx="2125792" cy="1313912"/>
            </a:xfrm>
            <a:custGeom>
              <a:avLst/>
              <a:gdLst/>
              <a:ahLst/>
              <a:cxnLst/>
              <a:rect l="l" t="t" r="r" b="b"/>
              <a:pathLst>
                <a:path w="2125792" h="1313912">
                  <a:moveTo>
                    <a:pt x="0" y="0"/>
                  </a:moveTo>
                  <a:lnTo>
                    <a:pt x="2125792" y="0"/>
                  </a:lnTo>
                  <a:lnTo>
                    <a:pt x="2125792" y="1313912"/>
                  </a:lnTo>
                  <a:lnTo>
                    <a:pt x="0" y="1313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083612" y="253423"/>
              <a:ext cx="1603514" cy="910512"/>
            </a:xfrm>
            <a:custGeom>
              <a:avLst/>
              <a:gdLst/>
              <a:ahLst/>
              <a:cxnLst/>
              <a:rect l="l" t="t" r="r" b="b"/>
              <a:pathLst>
                <a:path w="1603514" h="910512">
                  <a:moveTo>
                    <a:pt x="0" y="0"/>
                  </a:moveTo>
                  <a:lnTo>
                    <a:pt x="1603514" y="0"/>
                  </a:lnTo>
                  <a:lnTo>
                    <a:pt x="1603514" y="910513"/>
                  </a:lnTo>
                  <a:lnTo>
                    <a:pt x="0" y="910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7417488" y="0"/>
              <a:ext cx="2179045" cy="1417359"/>
            </a:xfrm>
            <a:custGeom>
              <a:avLst/>
              <a:gdLst/>
              <a:ahLst/>
              <a:cxnLst/>
              <a:rect l="l" t="t" r="r" b="b"/>
              <a:pathLst>
                <a:path w="2179045" h="1417359">
                  <a:moveTo>
                    <a:pt x="0" y="0"/>
                  </a:moveTo>
                  <a:lnTo>
                    <a:pt x="2179046" y="0"/>
                  </a:lnTo>
                  <a:lnTo>
                    <a:pt x="2179046" y="1417359"/>
                  </a:lnTo>
                  <a:lnTo>
                    <a:pt x="0" y="1417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5903499" y="166165"/>
              <a:ext cx="1026911" cy="1085029"/>
            </a:xfrm>
            <a:custGeom>
              <a:avLst/>
              <a:gdLst/>
              <a:ahLst/>
              <a:cxnLst/>
              <a:rect l="l" t="t" r="r" b="b"/>
              <a:pathLst>
                <a:path w="1026911" h="1085029">
                  <a:moveTo>
                    <a:pt x="0" y="0"/>
                  </a:moveTo>
                  <a:lnTo>
                    <a:pt x="1026911" y="0"/>
                  </a:lnTo>
                  <a:lnTo>
                    <a:pt x="1026911" y="1085029"/>
                  </a:lnTo>
                  <a:lnTo>
                    <a:pt x="0" y="1085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685800" y="1320333"/>
            <a:ext cx="5396548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OUR GLOBAL SATISFIED CLIENTS </a:t>
            </a:r>
          </a:p>
        </p:txBody>
      </p:sp>
      <p:sp>
        <p:nvSpPr>
          <p:cNvPr id="39" name="Freeform 3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0" name="Freeform 4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1" name="TextBox 4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id="{7C0DE200-2D44-409D-3282-100DAC3BDE1E}"/>
              </a:ext>
            </a:extLst>
          </p:cNvPr>
          <p:cNvSpPr txBox="1"/>
          <p:nvPr/>
        </p:nvSpPr>
        <p:spPr>
          <a:xfrm>
            <a:off x="11398526" y="6153150"/>
            <a:ext cx="137859" cy="18037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98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1958443" h="14300436">
                <a:moveTo>
                  <a:pt x="0" y="0"/>
                </a:moveTo>
                <a:lnTo>
                  <a:pt x="21958444" y="0"/>
                </a:lnTo>
                <a:lnTo>
                  <a:pt x="21958444" y="14300436"/>
                </a:lnTo>
                <a:lnTo>
                  <a:pt x="0" y="1430043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/>
          <p:cNvGrpSpPr>
            <a:grpSpLocks noGrp="1" noUngrp="1" noRot="1" noChangeAspect="1" noMove="1" noResize="1"/>
          </p:cNvGrpSpPr>
          <p:nvPr/>
        </p:nvGrpSpPr>
        <p:grpSpPr>
          <a:xfrm>
            <a:off x="1" y="0"/>
            <a:ext cx="12192000" cy="6874128"/>
            <a:chOff x="-4903850" y="1797507"/>
            <a:chExt cx="20320000" cy="1143000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903850" y="1797507"/>
              <a:ext cx="20320000" cy="11430000"/>
            </a:xfrm>
            <a:custGeom>
              <a:avLst/>
              <a:gdLst/>
              <a:ahLst/>
              <a:cxnLst/>
              <a:rect l="l" t="t" r="r" b="b"/>
              <a:pathLst>
                <a:path w="20320000" h="11430000">
                  <a:moveTo>
                    <a:pt x="0" y="11430000"/>
                  </a:moveTo>
                  <a:lnTo>
                    <a:pt x="20320000" y="11430000"/>
                  </a:lnTo>
                  <a:lnTo>
                    <a:pt x="203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7647"/>
              </a:srgbClr>
            </a:solidFill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8912" y="3137095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6"/>
                </a:lnTo>
                <a:lnTo>
                  <a:pt x="0" y="87571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5231490" y="5989323"/>
            <a:ext cx="1729021" cy="365755"/>
            <a:chOff x="0" y="0"/>
            <a:chExt cx="3458042" cy="7315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2311" cy="731509"/>
            </a:xfrm>
            <a:custGeom>
              <a:avLst/>
              <a:gdLst/>
              <a:ahLst/>
              <a:cxnLst/>
              <a:rect l="l" t="t" r="r" b="b"/>
              <a:pathLst>
                <a:path w="832311" h="731509">
                  <a:moveTo>
                    <a:pt x="0" y="0"/>
                  </a:moveTo>
                  <a:lnTo>
                    <a:pt x="832311" y="0"/>
                  </a:lnTo>
                  <a:lnTo>
                    <a:pt x="832311" y="731509"/>
                  </a:lnTo>
                  <a:lnTo>
                    <a:pt x="0" y="73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62146" y="141740"/>
              <a:ext cx="2595896" cy="303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73"/>
                </a:lnSpc>
              </a:pPr>
              <a:r>
                <a:rPr lang="en-US" sz="909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  <a:hlinkClick r:id="rId5" tooltip="http://www.frachtgroup.com/"/>
                </a:rPr>
                <a:t>www.frachtgroup.com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58691" y="5470741"/>
            <a:ext cx="787461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8"/>
              </a:lnSpc>
            </a:pPr>
            <a:r>
              <a:rPr lang="en-US" sz="2400" b="1" dirty="0">
                <a:solidFill>
                  <a:srgbClr val="FFFFFF"/>
                </a:solidFill>
                <a:latin typeface="Trebuchet MS" panose="020B0703020202090204" pitchFamily="34" charset="0"/>
                <a:ea typeface="Montserrat 1 Bold"/>
                <a:cs typeface="Montserrat 1 Bold"/>
                <a:sym typeface="Montserrat 1 Bold"/>
              </a:rPr>
              <a:t>WHAT SOLUTIONS CAN WE PROVIDE FOR YOU?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29864" y="-9330"/>
            <a:ext cx="4462137" cy="6876662"/>
          </a:xfrm>
          <a:custGeom>
            <a:avLst/>
            <a:gdLst/>
            <a:ahLst/>
            <a:cxnLst/>
            <a:rect l="l" t="t" r="r" b="b"/>
            <a:pathLst>
              <a:path w="6693205" h="10287000">
                <a:moveTo>
                  <a:pt x="0" y="0"/>
                </a:moveTo>
                <a:lnTo>
                  <a:pt x="6693205" y="0"/>
                </a:lnTo>
                <a:lnTo>
                  <a:pt x="66932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7729864" y="20929"/>
            <a:ext cx="4469363" cy="6853867"/>
            <a:chOff x="0" y="0"/>
            <a:chExt cx="1765674" cy="2707701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5674" cy="2707700"/>
            </a:xfrm>
            <a:custGeom>
              <a:avLst/>
              <a:gdLst/>
              <a:ahLst/>
              <a:cxnLst/>
              <a:rect l="l" t="t" r="r" b="b"/>
              <a:pathLst>
                <a:path w="1765674" h="2707700">
                  <a:moveTo>
                    <a:pt x="0" y="0"/>
                  </a:moveTo>
                  <a:lnTo>
                    <a:pt x="1765674" y="0"/>
                  </a:lnTo>
                  <a:lnTo>
                    <a:pt x="1765674" y="2707700"/>
                  </a:lnTo>
                  <a:lnTo>
                    <a:pt x="0" y="27077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765674" cy="27458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65102" y="1496092"/>
            <a:ext cx="4524006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FRACHT GROUP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5102" y="2067592"/>
            <a:ext cx="5677285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3F4443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 Cargo transport always represents</a:t>
            </a: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133" b="1" dirty="0">
                <a:solidFill>
                  <a:srgbClr val="5BC2E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 special and unique challenge </a:t>
            </a: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give</a:t>
            </a:r>
            <a:r>
              <a:rPr lang="en-US" sz="1133" dirty="0">
                <a:solidFill>
                  <a:srgbClr val="3F4443"/>
                </a:solidFill>
                <a:latin typeface="Trebuchet MS"/>
                <a:ea typeface="Trebuchet MS"/>
                <a:cs typeface="Trebuchet MS"/>
                <a:sym typeface="Trebuchet MS"/>
              </a:rPr>
              <a:t>n that every project brings new tasks which must be resolved to the millimeter and in the shortest possible time to satisfy the individual needs of each Project.</a:t>
            </a:r>
          </a:p>
          <a:p>
            <a:pPr algn="just">
              <a:lnSpc>
                <a:spcPts val="1405"/>
              </a:lnSpc>
            </a:pPr>
            <a:endParaRPr lang="en-US" sz="1133" dirty="0">
              <a:solidFill>
                <a:srgbClr val="3F444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3F4443"/>
                </a:solidFill>
                <a:latin typeface="Trebuchet MS"/>
                <a:ea typeface="Trebuchet MS"/>
                <a:cs typeface="Trebuchet MS"/>
                <a:sym typeface="Trebuchet MS"/>
              </a:rPr>
              <a:t>At Fracht Group, we have a dedicated team of experts &amp; engineers to handle every aspect of your project.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1723" y="3408035"/>
            <a:ext cx="4789848" cy="2322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382"/>
              </a:lnSpc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Full And Partial Charters </a:t>
            </a:r>
          </a:p>
          <a:p>
            <a:pPr>
              <a:lnSpc>
                <a:spcPts val="1382"/>
              </a:lnSpc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Break Bulk And Ro/Ro Cargo. </a:t>
            </a:r>
          </a:p>
          <a:p>
            <a:pPr>
              <a:lnSpc>
                <a:spcPts val="1382"/>
              </a:lnSpc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Aircraft Chartering.</a:t>
            </a:r>
          </a:p>
          <a:p>
            <a:pPr>
              <a:lnSpc>
                <a:spcPts val="1382"/>
              </a:lnSpc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Barging Services.  </a:t>
            </a:r>
          </a:p>
          <a:p>
            <a:pPr>
              <a:lnSpc>
                <a:spcPts val="1382"/>
              </a:lnSpc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Heavy Duty Rail Solutions. </a:t>
            </a:r>
          </a:p>
          <a:p>
            <a:pPr>
              <a:lnSpc>
                <a:spcPts val="1382"/>
              </a:lnSpc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Overland And Modular Transport. </a:t>
            </a:r>
          </a:p>
          <a:p>
            <a:pPr>
              <a:lnSpc>
                <a:spcPts val="1382"/>
              </a:lnSpc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Rigging oversized Cargo And Heavy Lift. </a:t>
            </a: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74535"/>
            <a:ext cx="1824983" cy="310247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4435828" y="3418367"/>
            <a:ext cx="2277110" cy="196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382"/>
              </a:lnSpc>
              <a:spcBef>
                <a:spcPct val="0"/>
              </a:spcBef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Special Packing.</a:t>
            </a:r>
          </a:p>
          <a:p>
            <a:pPr>
              <a:lnSpc>
                <a:spcPts val="1382"/>
              </a:lnSpc>
              <a:spcBef>
                <a:spcPct val="0"/>
              </a:spcBef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spcBef>
                <a:spcPct val="0"/>
              </a:spcBef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Material Management Services.</a:t>
            </a:r>
          </a:p>
          <a:p>
            <a:pPr>
              <a:lnSpc>
                <a:spcPts val="1382"/>
              </a:lnSpc>
              <a:spcBef>
                <a:spcPct val="0"/>
              </a:spcBef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244698" lvl="1" indent="-122349">
              <a:lnSpc>
                <a:spcPts val="1382"/>
              </a:lnSpc>
              <a:spcBef>
                <a:spcPct val="0"/>
              </a:spcBef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Transport Engineering.</a:t>
            </a:r>
          </a:p>
          <a:p>
            <a:pPr>
              <a:lnSpc>
                <a:spcPts val="1382"/>
              </a:lnSpc>
              <a:spcBef>
                <a:spcPct val="0"/>
              </a:spcBef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spcBef>
                <a:spcPct val="0"/>
              </a:spcBef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Installation Of </a:t>
            </a:r>
            <a:r>
              <a:rPr lang="en-US" sz="1133" spc="7" dirty="0" err="1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Equipments</a:t>
            </a: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>
              <a:lnSpc>
                <a:spcPts val="1382"/>
              </a:lnSpc>
              <a:spcBef>
                <a:spcPct val="0"/>
              </a:spcBef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spcBef>
                <a:spcPct val="0"/>
              </a:spcBef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Operational Tracking System. </a:t>
            </a:r>
          </a:p>
          <a:p>
            <a:pPr>
              <a:lnSpc>
                <a:spcPts val="1382"/>
              </a:lnSpc>
              <a:spcBef>
                <a:spcPct val="0"/>
              </a:spcBef>
            </a:pPr>
            <a:endParaRPr lang="en-US" sz="1133" spc="7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382"/>
              </a:lnSpc>
              <a:spcBef>
                <a:spcPct val="0"/>
              </a:spcBef>
              <a:buFont typeface="Arial"/>
              <a:buChar char="•"/>
            </a:pPr>
            <a:r>
              <a:rPr lang="en-US" sz="1133" spc="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Customs Brokerage Services.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BF545C2-7A4B-08FE-8E78-CD81465B6295}"/>
              </a:ext>
            </a:extLst>
          </p:cNvPr>
          <p:cNvSpPr txBox="1"/>
          <p:nvPr/>
        </p:nvSpPr>
        <p:spPr>
          <a:xfrm>
            <a:off x="11488071" y="6153150"/>
            <a:ext cx="137859" cy="18037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79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6691507" y="2104576"/>
            <a:ext cx="5017908" cy="1717486"/>
            <a:chOff x="0" y="0"/>
            <a:chExt cx="1982383" cy="678513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982383" cy="678513"/>
            </a:xfrm>
            <a:custGeom>
              <a:avLst/>
              <a:gdLst/>
              <a:ahLst/>
              <a:cxnLst/>
              <a:rect l="l" t="t" r="r" b="b"/>
              <a:pathLst>
                <a:path w="1982383" h="678513">
                  <a:moveTo>
                    <a:pt x="0" y="0"/>
                  </a:moveTo>
                  <a:lnTo>
                    <a:pt x="1982383" y="0"/>
                  </a:lnTo>
                  <a:lnTo>
                    <a:pt x="1982383" y="678513"/>
                  </a:lnTo>
                  <a:lnTo>
                    <a:pt x="0" y="6785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982383" cy="7070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4303834"/>
            <a:ext cx="12192883" cy="2554203"/>
          </a:xfrm>
          <a:custGeom>
            <a:avLst/>
            <a:gdLst/>
            <a:ahLst/>
            <a:cxnLst/>
            <a:rect l="l" t="t" r="r" b="b"/>
            <a:pathLst>
              <a:path w="18289324" h="3831305">
                <a:moveTo>
                  <a:pt x="0" y="0"/>
                </a:moveTo>
                <a:lnTo>
                  <a:pt x="18289324" y="0"/>
                </a:lnTo>
                <a:lnTo>
                  <a:pt x="18289324" y="3831305"/>
                </a:lnTo>
                <a:lnTo>
                  <a:pt x="0" y="38313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1341141" y="1730349"/>
            <a:ext cx="3608727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 spc="7" dirty="0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Chartering</a:t>
            </a:r>
          </a:p>
        </p:txBody>
      </p: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883" y="4585438"/>
            <a:ext cx="12192000" cy="2283336"/>
            <a:chOff x="0" y="0"/>
            <a:chExt cx="4816593" cy="902059"/>
          </a:xfrm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902059"/>
            </a:xfrm>
            <a:custGeom>
              <a:avLst/>
              <a:gdLst/>
              <a:ahLst/>
              <a:cxnLst/>
              <a:rect l="l" t="t" r="r" b="b"/>
              <a:pathLst>
                <a:path w="4816592" h="902059">
                  <a:moveTo>
                    <a:pt x="0" y="0"/>
                  </a:moveTo>
                  <a:lnTo>
                    <a:pt x="4816592" y="0"/>
                  </a:lnTo>
                  <a:lnTo>
                    <a:pt x="4816592" y="902059"/>
                  </a:lnTo>
                  <a:lnTo>
                    <a:pt x="0" y="902059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 b="1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816593" cy="9401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 b="1"/>
            </a:p>
          </p:txBody>
        </p:sp>
      </p:grpSp>
      <p:sp>
        <p:nvSpPr>
          <p:cNvPr id="12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1141" y="1232532"/>
            <a:ext cx="4524006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CORE PRODUCTS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18908" y="2225413"/>
            <a:ext cx="3608727" cy="21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7" b="1" spc="7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BENEFITS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9039" y="2263514"/>
            <a:ext cx="4227335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Identifying Suitable Vessel, Aircraft and Rail Cars types based on Customer &amp; Cargo Requirements.</a:t>
            </a:r>
          </a:p>
          <a:p>
            <a:pPr algn="just"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Technical Support with Tailor-Made Loading and Stowage Plans, Lifting &amp; Lashing Calculations.</a:t>
            </a:r>
          </a:p>
          <a:p>
            <a:pPr algn="just"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Voyage / Journey Management &amp; Post Fixing Support.</a:t>
            </a:r>
          </a:p>
          <a:p>
            <a:pPr algn="just"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Risk Mitigation through Due Diligence and Compliance Review of the Carrier Portfolio.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41527" y="2664203"/>
            <a:ext cx="471786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Global coverage with presence in strategic core locations.</a:t>
            </a:r>
          </a:p>
          <a:p>
            <a:pPr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Full and real-time visibility across time zones.</a:t>
            </a:r>
          </a:p>
          <a:p>
            <a:pPr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Experts in charter contract management, optimization, and technical solutions.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CBABBE70-FAE9-56BD-855D-7A1E4C2A8557}"/>
              </a:ext>
            </a:extLst>
          </p:cNvPr>
          <p:cNvSpPr txBox="1"/>
          <p:nvPr/>
        </p:nvSpPr>
        <p:spPr>
          <a:xfrm>
            <a:off x="11488071" y="6153150"/>
            <a:ext cx="137859" cy="18037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80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42470" y="3311039"/>
            <a:ext cx="4814693" cy="2739067"/>
            <a:chOff x="0" y="0"/>
            <a:chExt cx="1902101" cy="10821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101" cy="1082101"/>
            </a:xfrm>
            <a:custGeom>
              <a:avLst/>
              <a:gdLst/>
              <a:ahLst/>
              <a:cxnLst/>
              <a:rect l="l" t="t" r="r" b="b"/>
              <a:pathLst>
                <a:path w="1902101" h="1082101">
                  <a:moveTo>
                    <a:pt x="0" y="0"/>
                  </a:moveTo>
                  <a:lnTo>
                    <a:pt x="1902101" y="0"/>
                  </a:lnTo>
                  <a:lnTo>
                    <a:pt x="1902101" y="1082101"/>
                  </a:lnTo>
                  <a:lnTo>
                    <a:pt x="0" y="10821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02101" cy="11106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993031" y="3514240"/>
            <a:ext cx="3608727" cy="19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b="1" spc="7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BENEFITS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92609" y="1787887"/>
            <a:ext cx="3608727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Engineering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95678" y="3890159"/>
            <a:ext cx="360872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3d model simulation of operations.</a:t>
            </a:r>
          </a:p>
          <a:p>
            <a:pPr algn="just">
              <a:lnSpc>
                <a:spcPts val="1178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Consulting services on equipment design.</a:t>
            </a:r>
          </a:p>
          <a:p>
            <a:pPr algn="just">
              <a:lnSpc>
                <a:spcPts val="1178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Verification of all third-party equipment operations/calculations &amp; documentations.</a:t>
            </a:r>
          </a:p>
          <a:p>
            <a:pPr algn="just">
              <a:lnSpc>
                <a:spcPts val="1178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Design, manufacturing, and testing of handling and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lifting equipment.</a:t>
            </a:r>
          </a:p>
          <a:p>
            <a:pPr algn="just">
              <a:lnSpc>
                <a:spcPts val="1178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Heavy-lift concept design &amp; optimization.</a:t>
            </a:r>
          </a:p>
          <a:p>
            <a:pPr algn="just">
              <a:lnSpc>
                <a:spcPts val="1178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 algn="just">
              <a:lnSpc>
                <a:spcPts val="1178"/>
              </a:lnSpc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Lower risk exposure to cargo damage.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92610" y="1337582"/>
            <a:ext cx="4524006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CORE PRODUCTS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6103227" cy="6857225"/>
          </a:xfrm>
          <a:custGeom>
            <a:avLst/>
            <a:gdLst/>
            <a:ahLst/>
            <a:cxnLst/>
            <a:rect l="l" t="t" r="r" b="b"/>
            <a:pathLst>
              <a:path w="9154840" h="10285837">
                <a:moveTo>
                  <a:pt x="0" y="0"/>
                </a:moveTo>
                <a:lnTo>
                  <a:pt x="9154840" y="0"/>
                </a:lnTo>
                <a:lnTo>
                  <a:pt x="9154840" y="10285837"/>
                </a:lnTo>
                <a:lnTo>
                  <a:pt x="0" y="1028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>
            <a:off x="0" y="0"/>
            <a:ext cx="6103227" cy="6866266"/>
            <a:chOff x="0" y="0"/>
            <a:chExt cx="2411151" cy="2712599"/>
          </a:xfrm>
        </p:grpSpPr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11151" cy="2712599"/>
            </a:xfrm>
            <a:custGeom>
              <a:avLst/>
              <a:gdLst/>
              <a:ahLst/>
              <a:cxnLst/>
              <a:rect l="l" t="t" r="r" b="b"/>
              <a:pathLst>
                <a:path w="2411151" h="2712599">
                  <a:moveTo>
                    <a:pt x="0" y="0"/>
                  </a:moveTo>
                  <a:lnTo>
                    <a:pt x="2411151" y="0"/>
                  </a:lnTo>
                  <a:lnTo>
                    <a:pt x="2411151" y="2712599"/>
                  </a:lnTo>
                  <a:lnTo>
                    <a:pt x="0" y="2712599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411151" cy="27506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399328" y="6153150"/>
            <a:ext cx="136256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81</a:t>
            </a:r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95678" y="2438554"/>
            <a:ext cx="471786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Technical Drawings &amp; Design Studies.</a:t>
            </a:r>
          </a:p>
          <a:p>
            <a:pPr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Method Statements &amp; Calculations.</a:t>
            </a:r>
          </a:p>
          <a:p>
            <a:pPr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Feasibility Studies &amp; Route and Port Surveys.</a:t>
            </a:r>
          </a:p>
        </p:txBody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9144000" h="10244367">
                <a:moveTo>
                  <a:pt x="0" y="0"/>
                </a:moveTo>
                <a:lnTo>
                  <a:pt x="9144000" y="0"/>
                </a:lnTo>
                <a:lnTo>
                  <a:pt x="9144000" y="10244367"/>
                </a:lnTo>
                <a:lnTo>
                  <a:pt x="0" y="102443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57D087B4-3CCD-15E8-3D55-6E957735F08B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0" y="0"/>
            <a:chExt cx="4816593" cy="2709333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D803A5BE-B72F-2632-FD47-B98D30DFE296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B622887E-8E57-13FB-4A51-89FB777E9168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6096000" y="0"/>
            <a:ext cx="6096000" cy="6874308"/>
            <a:chOff x="0" y="-38100"/>
            <a:chExt cx="2408296" cy="2750699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08296" cy="2712599"/>
            </a:xfrm>
            <a:custGeom>
              <a:avLst/>
              <a:gdLst/>
              <a:ahLst/>
              <a:cxnLst/>
              <a:rect l="l" t="t" r="r" b="b"/>
              <a:pathLst>
                <a:path w="2408296" h="2712599">
                  <a:moveTo>
                    <a:pt x="0" y="0"/>
                  </a:moveTo>
                  <a:lnTo>
                    <a:pt x="2408296" y="0"/>
                  </a:lnTo>
                  <a:lnTo>
                    <a:pt x="2408296" y="2712599"/>
                  </a:lnTo>
                  <a:lnTo>
                    <a:pt x="0" y="2712599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408296" cy="27506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94188" y="387247"/>
            <a:ext cx="282105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81217" y="391949"/>
            <a:ext cx="1824983" cy="292833"/>
          </a:xfrm>
          <a:custGeom>
            <a:avLst/>
            <a:gdLst/>
            <a:ahLst/>
            <a:cxnLst/>
            <a:rect l="l" t="t" r="r" b="b"/>
            <a:pathLst>
              <a:path w="2737475" h="465371">
                <a:moveTo>
                  <a:pt x="0" y="0"/>
                </a:moveTo>
                <a:lnTo>
                  <a:pt x="2737475" y="0"/>
                </a:lnTo>
                <a:lnTo>
                  <a:pt x="2737475" y="465370"/>
                </a:lnTo>
                <a:lnTo>
                  <a:pt x="0" y="46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835241" y="3579723"/>
            <a:ext cx="4106480" cy="2329872"/>
            <a:chOff x="0" y="0"/>
            <a:chExt cx="1622313" cy="975178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622313" cy="975178"/>
            </a:xfrm>
            <a:custGeom>
              <a:avLst/>
              <a:gdLst/>
              <a:ahLst/>
              <a:cxnLst/>
              <a:rect l="l" t="t" r="r" b="b"/>
              <a:pathLst>
                <a:path w="1622313" h="975178">
                  <a:moveTo>
                    <a:pt x="0" y="0"/>
                  </a:moveTo>
                  <a:lnTo>
                    <a:pt x="1622313" y="0"/>
                  </a:lnTo>
                  <a:lnTo>
                    <a:pt x="1622313" y="975178"/>
                  </a:lnTo>
                  <a:lnTo>
                    <a:pt x="0" y="975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622313" cy="10037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61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78059" y="3644062"/>
            <a:ext cx="3608727" cy="19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b="1" spc="7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BENEFITS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3615" y="1698344"/>
            <a:ext cx="3608727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 dirty="0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Project Execution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9173" y="2091621"/>
            <a:ext cx="427754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201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Infrastructure Studies, Route Surveys.</a:t>
            </a:r>
          </a:p>
          <a:p>
            <a:pPr>
              <a:lnSpc>
                <a:spcPts val="1201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201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Expediting Solutions, Project Logistics and Risk Management.</a:t>
            </a:r>
          </a:p>
          <a:p>
            <a:pPr>
              <a:lnSpc>
                <a:spcPts val="1201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201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Export Packing, Engineering Support.</a:t>
            </a:r>
          </a:p>
          <a:p>
            <a:pPr>
              <a:lnSpc>
                <a:spcPts val="1201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201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End-to-end logistics visibility.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3616" y="4045381"/>
            <a:ext cx="3146539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Vendor performance KPI reporting.</a:t>
            </a:r>
          </a:p>
          <a:p>
            <a:pPr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Global network of project experts.</a:t>
            </a:r>
          </a:p>
          <a:p>
            <a:pPr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Risk assessment and compliance.</a:t>
            </a:r>
          </a:p>
          <a:p>
            <a:pPr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Budget support &amp; cost optimization.</a:t>
            </a:r>
          </a:p>
          <a:p>
            <a:pPr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Cargo damage risk prevention.</a:t>
            </a:r>
          </a:p>
          <a:p>
            <a:pPr>
              <a:lnSpc>
                <a:spcPts val="1178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178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Delivery time forecast and improvement.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1723" y="1181282"/>
            <a:ext cx="4524006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CORE PRODUCTS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6A915D77-EA05-F94F-45DD-6F117CFC9B9E}"/>
              </a:ext>
            </a:extLst>
          </p:cNvPr>
          <p:cNvSpPr txBox="1"/>
          <p:nvPr/>
        </p:nvSpPr>
        <p:spPr>
          <a:xfrm>
            <a:off x="11385703" y="6153150"/>
            <a:ext cx="163506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chemeClr val="bg1"/>
                </a:solidFill>
                <a:latin typeface="Montserrat 1"/>
                <a:ea typeface="Montserrat 1"/>
                <a:cs typeface="Montserrat 1"/>
                <a:sym typeface="Montserrat 1"/>
              </a:rPr>
              <a:t>82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747" y="378806"/>
            <a:ext cx="298987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2436" y="3282765"/>
            <a:ext cx="12194436" cy="3575235"/>
          </a:xfrm>
          <a:custGeom>
            <a:avLst/>
            <a:gdLst/>
            <a:ahLst/>
            <a:cxnLst/>
            <a:rect l="l" t="t" r="r" b="b"/>
            <a:pathLst>
              <a:path w="18270347" h="5362853">
                <a:moveTo>
                  <a:pt x="0" y="0"/>
                </a:moveTo>
                <a:lnTo>
                  <a:pt x="18270347" y="0"/>
                </a:lnTo>
                <a:lnTo>
                  <a:pt x="18270347" y="5362853"/>
                </a:lnTo>
                <a:lnTo>
                  <a:pt x="0" y="53628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1067574" y="1719599"/>
            <a:ext cx="3608727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Safety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7574" y="2147508"/>
            <a:ext cx="4457365" cy="706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Safety is our key priority.</a:t>
            </a:r>
          </a:p>
          <a:p>
            <a:pPr>
              <a:lnSpc>
                <a:spcPts val="1405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405"/>
              </a:lnSpc>
              <a:buFont typeface="Arial"/>
              <a:buChar char="•"/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Our mission is to operate supply chain with no harm to people and the environment.</a:t>
            </a:r>
          </a:p>
        </p:txBody>
      </p: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>
            <a:off x="-2436" y="3282765"/>
            <a:ext cx="12201331" cy="3576507"/>
            <a:chOff x="0" y="0"/>
            <a:chExt cx="4816593" cy="1412439"/>
          </a:xfrm>
        </p:grpSpPr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1412439"/>
            </a:xfrm>
            <a:custGeom>
              <a:avLst/>
              <a:gdLst/>
              <a:ahLst/>
              <a:cxnLst/>
              <a:rect l="l" t="t" r="r" b="b"/>
              <a:pathLst>
                <a:path w="4816592" h="1412439">
                  <a:moveTo>
                    <a:pt x="0" y="0"/>
                  </a:moveTo>
                  <a:lnTo>
                    <a:pt x="4816592" y="0"/>
                  </a:lnTo>
                  <a:lnTo>
                    <a:pt x="4816592" y="1412439"/>
                  </a:lnTo>
                  <a:lnTo>
                    <a:pt x="0" y="1412439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816593" cy="14505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7574" y="1260832"/>
            <a:ext cx="4524006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CORE PRODUCTS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72FB4B3B-F0DE-3454-445C-43FBA1F70703}"/>
              </a:ext>
            </a:extLst>
          </p:cNvPr>
          <p:cNvSpPr txBox="1"/>
          <p:nvPr/>
        </p:nvSpPr>
        <p:spPr>
          <a:xfrm>
            <a:off x="11385703" y="6153150"/>
            <a:ext cx="163506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chemeClr val="bg1"/>
                </a:solidFill>
                <a:latin typeface="Montserrat 1"/>
                <a:ea typeface="Montserrat 1"/>
                <a:cs typeface="Montserrat 1"/>
                <a:sym typeface="Montserrat 1"/>
              </a:rPr>
              <a:t>83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1723" y="1611479"/>
            <a:ext cx="4996029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TRANSPORT ENGINEERING</a:t>
            </a:r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991723" y="2278321"/>
            <a:ext cx="3937578" cy="3079403"/>
            <a:chOff x="0" y="0"/>
            <a:chExt cx="7875156" cy="6158807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7875156" cy="4764145"/>
            </a:xfrm>
            <a:custGeom>
              <a:avLst/>
              <a:gdLst/>
              <a:ahLst/>
              <a:cxnLst/>
              <a:rect l="l" t="t" r="r" b="b"/>
              <a:pathLst>
                <a:path w="7875156" h="4764145">
                  <a:moveTo>
                    <a:pt x="0" y="0"/>
                  </a:moveTo>
                  <a:lnTo>
                    <a:pt x="7875156" y="0"/>
                  </a:lnTo>
                  <a:lnTo>
                    <a:pt x="7875156" y="4764145"/>
                  </a:lnTo>
                  <a:lnTo>
                    <a:pt x="0" y="476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5" name="Group 5"/>
            <p:cNvGrpSpPr>
              <a:grpSpLocks noGrp="1" noUngrp="1" noRot="1" noMove="1" noResize="1"/>
            </p:cNvGrpSpPr>
            <p:nvPr/>
          </p:nvGrpSpPr>
          <p:grpSpPr>
            <a:xfrm>
              <a:off x="0" y="4967684"/>
              <a:ext cx="7875156" cy="1191123"/>
              <a:chOff x="0" y="0"/>
              <a:chExt cx="2180719" cy="329835"/>
            </a:xfrm>
          </p:grpSpPr>
          <p:sp>
            <p:nvSpPr>
              <p:cNvPr id="6" name="Freeform 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180719" cy="329835"/>
              </a:xfrm>
              <a:custGeom>
                <a:avLst/>
                <a:gdLst/>
                <a:ahLst/>
                <a:cxnLst/>
                <a:rect l="l" t="t" r="r" b="b"/>
                <a:pathLst>
                  <a:path w="2180719" h="329835">
                    <a:moveTo>
                      <a:pt x="0" y="0"/>
                    </a:moveTo>
                    <a:lnTo>
                      <a:pt x="2180719" y="0"/>
                    </a:lnTo>
                    <a:lnTo>
                      <a:pt x="2180719" y="329835"/>
                    </a:lnTo>
                    <a:lnTo>
                      <a:pt x="0" y="329835"/>
                    </a:ln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7" name="TextBox 7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28575"/>
                <a:ext cx="2180719" cy="3584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261"/>
                  </a:lnSpc>
                </a:pPr>
                <a:endParaRPr sz="1200"/>
              </a:p>
            </p:txBody>
          </p:sp>
        </p:grp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7226" y="5283931"/>
              <a:ext cx="7140708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0"/>
                </a:lnSpc>
              </a:pPr>
              <a:r>
                <a:rPr lang="en-US" sz="1066" b="1" spc="6">
                  <a:solidFill>
                    <a:srgbClr val="18365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TECHNICAL EXPERTISE,</a:t>
              </a:r>
            </a:p>
            <a:p>
              <a:pPr algn="ctr">
                <a:lnSpc>
                  <a:spcPts val="1130"/>
                </a:lnSpc>
              </a:pPr>
              <a:r>
                <a:rPr lang="en-US" sz="1066" b="1" spc="6">
                  <a:solidFill>
                    <a:srgbClr val="18365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METHOD STATEMENTS &amp; ROUTE STUDIES.</a:t>
              </a:r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6567667" y="2278321"/>
            <a:ext cx="3937578" cy="3079403"/>
            <a:chOff x="0" y="0"/>
            <a:chExt cx="7875156" cy="6158807"/>
          </a:xfrm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7875156" cy="4764145"/>
            </a:xfrm>
            <a:custGeom>
              <a:avLst/>
              <a:gdLst/>
              <a:ahLst/>
              <a:cxnLst/>
              <a:rect l="l" t="t" r="r" b="b"/>
              <a:pathLst>
                <a:path w="7875156" h="4764145">
                  <a:moveTo>
                    <a:pt x="0" y="0"/>
                  </a:moveTo>
                  <a:lnTo>
                    <a:pt x="7875156" y="0"/>
                  </a:lnTo>
                  <a:lnTo>
                    <a:pt x="7875156" y="4764145"/>
                  </a:lnTo>
                  <a:lnTo>
                    <a:pt x="0" y="476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11" name="Group 11"/>
            <p:cNvGrpSpPr>
              <a:grpSpLocks noGrp="1" noUngrp="1" noRot="1" noMove="1" noResize="1"/>
            </p:cNvGrpSpPr>
            <p:nvPr/>
          </p:nvGrpSpPr>
          <p:grpSpPr>
            <a:xfrm>
              <a:off x="0" y="4967684"/>
              <a:ext cx="7875156" cy="1191123"/>
              <a:chOff x="0" y="0"/>
              <a:chExt cx="1555586" cy="235284"/>
            </a:xfrm>
          </p:grpSpPr>
          <p:sp>
            <p:nvSpPr>
              <p:cNvPr id="12" name="Freeform 1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555586" cy="235284"/>
              </a:xfrm>
              <a:custGeom>
                <a:avLst/>
                <a:gdLst/>
                <a:ahLst/>
                <a:cxnLst/>
                <a:rect l="l" t="t" r="r" b="b"/>
                <a:pathLst>
                  <a:path w="1555586" h="235284">
                    <a:moveTo>
                      <a:pt x="0" y="0"/>
                    </a:moveTo>
                    <a:lnTo>
                      <a:pt x="1555586" y="0"/>
                    </a:lnTo>
                    <a:lnTo>
                      <a:pt x="1555586" y="235284"/>
                    </a:lnTo>
                    <a:lnTo>
                      <a:pt x="0" y="235284"/>
                    </a:ln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" name="TextBox 13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28575"/>
                <a:ext cx="1555586" cy="26385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261"/>
                  </a:lnSpc>
                </a:pPr>
                <a:endParaRPr sz="1200"/>
              </a:p>
            </p:txBody>
          </p:sp>
        </p:grp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44300" y="5283931"/>
              <a:ext cx="518656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0"/>
                </a:lnSpc>
              </a:pPr>
              <a:r>
                <a:rPr lang="en-US" sz="1066" b="1" spc="6" dirty="0">
                  <a:solidFill>
                    <a:srgbClr val="18365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TECHNICAL EXPERTISE,</a:t>
              </a:r>
            </a:p>
            <a:p>
              <a:pPr algn="ctr">
                <a:lnSpc>
                  <a:spcPts val="1130"/>
                </a:lnSpc>
              </a:pPr>
              <a:r>
                <a:rPr lang="en-US" sz="1066" b="1" spc="6" dirty="0">
                  <a:solidFill>
                    <a:srgbClr val="18365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METHODSTATEMENTS &amp;</a:t>
              </a:r>
              <a:br>
                <a:rPr lang="en-US" sz="1066" b="1" spc="6" dirty="0">
                  <a:solidFill>
                    <a:srgbClr val="18365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</a:br>
              <a:r>
                <a:rPr lang="en-US" sz="1066" b="1" spc="6" dirty="0">
                  <a:solidFill>
                    <a:srgbClr val="18365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ROUTE STUDIES.</a:t>
              </a:r>
            </a:p>
          </p:txBody>
        </p:sp>
      </p:grp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1F874630-94B0-26FD-7FE9-D1DD381108F4}"/>
              </a:ext>
            </a:extLst>
          </p:cNvPr>
          <p:cNvSpPr txBox="1"/>
          <p:nvPr/>
        </p:nvSpPr>
        <p:spPr>
          <a:xfrm>
            <a:off x="11379291" y="6153150"/>
            <a:ext cx="176330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84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259724"/>
            <a:ext cx="12191999" cy="4598276"/>
          </a:xfrm>
          <a:custGeom>
            <a:avLst/>
            <a:gdLst/>
            <a:ahLst/>
            <a:cxnLst/>
            <a:rect l="l" t="t" r="r" b="b"/>
            <a:pathLst>
              <a:path w="4806844" h="1842253">
                <a:moveTo>
                  <a:pt x="0" y="0"/>
                </a:moveTo>
                <a:lnTo>
                  <a:pt x="4806844" y="0"/>
                </a:lnTo>
                <a:lnTo>
                  <a:pt x="4806844" y="1842253"/>
                </a:lnTo>
                <a:lnTo>
                  <a:pt x="0" y="1842253"/>
                </a:lnTo>
                <a:close/>
              </a:path>
            </a:pathLst>
          </a:custGeom>
          <a:solidFill>
            <a:srgbClr val="FFFFFF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685800" y="2857391"/>
            <a:ext cx="10588108" cy="0"/>
          </a:xfrm>
          <a:prstGeom prst="line">
            <a:avLst/>
          </a:prstGeom>
          <a:ln w="19050" cap="flat">
            <a:solidFill>
              <a:srgbClr val="18365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/>
          <p:nvPr/>
        </p:nvSpPr>
        <p:spPr>
          <a:xfrm>
            <a:off x="698500" y="3207891"/>
            <a:ext cx="0" cy="1854432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7" name="AutoShape 7"/>
          <p:cNvSpPr/>
          <p:nvPr/>
        </p:nvSpPr>
        <p:spPr>
          <a:xfrm>
            <a:off x="692150" y="3659185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8" name="AutoShape 8"/>
          <p:cNvSpPr/>
          <p:nvPr/>
        </p:nvSpPr>
        <p:spPr>
          <a:xfrm>
            <a:off x="692150" y="4428804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74" name="Freeform 43">
            <a:extLst>
              <a:ext uri="{FF2B5EF4-FFF2-40B4-BE49-F238E27FC236}">
                <a16:creationId xmlns:a16="http://schemas.microsoft.com/office/drawing/2014/main" id="{5AE3E078-F535-D92A-3A6E-02BB702BCA06}"/>
              </a:ext>
            </a:extLst>
          </p:cNvPr>
          <p:cNvSpPr/>
          <p:nvPr/>
        </p:nvSpPr>
        <p:spPr>
          <a:xfrm>
            <a:off x="6989754" y="2736630"/>
            <a:ext cx="1878165" cy="270072"/>
          </a:xfrm>
          <a:custGeom>
            <a:avLst/>
            <a:gdLst/>
            <a:ahLst/>
            <a:cxnLst/>
            <a:rect l="l" t="t" r="r" b="b"/>
            <a:pathLst>
              <a:path w="1031052" h="178448">
                <a:moveTo>
                  <a:pt x="0" y="0"/>
                </a:moveTo>
                <a:lnTo>
                  <a:pt x="1031052" y="0"/>
                </a:lnTo>
                <a:lnTo>
                  <a:pt x="1031052" y="178448"/>
                </a:lnTo>
                <a:lnTo>
                  <a:pt x="0" y="178448"/>
                </a:lnTo>
                <a:close/>
              </a:path>
            </a:pathLst>
          </a:custGeom>
          <a:solidFill>
            <a:srgbClr val="183650"/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AutoShape 9"/>
          <p:cNvSpPr/>
          <p:nvPr/>
        </p:nvSpPr>
        <p:spPr>
          <a:xfrm>
            <a:off x="692150" y="5062323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7289326" y="3288557"/>
            <a:ext cx="2060853" cy="56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Regular communication with all involved parties to obtain maximum efficiency.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89326" y="4783769"/>
            <a:ext cx="2116507" cy="56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Site supervisor will make frequent visits to loadings/unloadings to verify all cargo in accounted for.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89326" y="5531376"/>
            <a:ext cx="2116507" cy="36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KPI’s regularly submitted to client for review.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89326" y="4036164"/>
            <a:ext cx="2116507" cy="56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7" spc="-27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Constant monitoring of GPS will be kept making sure routes are kept &amp; cargo is safe.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54627" y="2781719"/>
            <a:ext cx="1798035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0"/>
              </a:lnSpc>
            </a:pPr>
            <a:r>
              <a:rPr lang="en-US" sz="1200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During course of project</a:t>
            </a:r>
          </a:p>
        </p:txBody>
      </p:sp>
      <p:sp>
        <p:nvSpPr>
          <p:cNvPr id="15" name="AutoShape 15"/>
          <p:cNvSpPr/>
          <p:nvPr/>
        </p:nvSpPr>
        <p:spPr>
          <a:xfrm>
            <a:off x="6996103" y="3207891"/>
            <a:ext cx="0" cy="2535233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6" name="AutoShape 16"/>
          <p:cNvSpPr/>
          <p:nvPr/>
        </p:nvSpPr>
        <p:spPr>
          <a:xfrm>
            <a:off x="6996104" y="3576635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7" name="AutoShape 17"/>
          <p:cNvSpPr/>
          <p:nvPr/>
        </p:nvSpPr>
        <p:spPr>
          <a:xfrm>
            <a:off x="6989754" y="4314716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8" name="AutoShape 18"/>
          <p:cNvSpPr/>
          <p:nvPr/>
        </p:nvSpPr>
        <p:spPr>
          <a:xfrm>
            <a:off x="6989754" y="5062323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9" name="AutoShape 19"/>
          <p:cNvSpPr/>
          <p:nvPr/>
        </p:nvSpPr>
        <p:spPr>
          <a:xfrm>
            <a:off x="6996104" y="5736905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4221733" y="3288557"/>
            <a:ext cx="2256111" cy="36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Designated project team will be assigned to manage &amp; deliver project.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21733" y="4477700"/>
            <a:ext cx="2256111" cy="36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Vendors will be vetted and introduced into team.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21733" y="5036923"/>
            <a:ext cx="2256111" cy="36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SOP will be presented where KPI’s &amp; measurability of KPI’s will be outlined.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21733" y="5701980"/>
            <a:ext cx="2256111" cy="36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Track &amp; Trace system will be discussed and set.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21733" y="3854033"/>
            <a:ext cx="2256111" cy="56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7" spc="-2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Kick-off meeting where conceptual ideas, requirements &amp; KPI’s will </a:t>
            </a:r>
            <a:br>
              <a:rPr lang="en-US" sz="1067" spc="-2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067" spc="-27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be set.</a:t>
            </a:r>
          </a:p>
        </p:txBody>
      </p:sp>
      <p:sp>
        <p:nvSpPr>
          <p:cNvPr id="26" name="AutoShape 26"/>
          <p:cNvSpPr/>
          <p:nvPr/>
        </p:nvSpPr>
        <p:spPr>
          <a:xfrm flipH="1">
            <a:off x="3928510" y="3207891"/>
            <a:ext cx="0" cy="2623298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7" name="AutoShape 27"/>
          <p:cNvSpPr/>
          <p:nvPr/>
        </p:nvSpPr>
        <p:spPr>
          <a:xfrm>
            <a:off x="3922160" y="3438525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8" name="AutoShape 28"/>
          <p:cNvSpPr/>
          <p:nvPr/>
        </p:nvSpPr>
        <p:spPr>
          <a:xfrm>
            <a:off x="3922160" y="4061563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9" name="AutoShape 29"/>
          <p:cNvSpPr/>
          <p:nvPr/>
        </p:nvSpPr>
        <p:spPr>
          <a:xfrm>
            <a:off x="3928510" y="4613492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73" name="Freeform 43">
            <a:extLst>
              <a:ext uri="{FF2B5EF4-FFF2-40B4-BE49-F238E27FC236}">
                <a16:creationId xmlns:a16="http://schemas.microsoft.com/office/drawing/2014/main" id="{07E280D4-9C7D-1017-F1AE-24B884EB5E31}"/>
              </a:ext>
            </a:extLst>
          </p:cNvPr>
          <p:cNvSpPr/>
          <p:nvPr/>
        </p:nvSpPr>
        <p:spPr>
          <a:xfrm>
            <a:off x="3925439" y="2736630"/>
            <a:ext cx="1439752" cy="270072"/>
          </a:xfrm>
          <a:custGeom>
            <a:avLst/>
            <a:gdLst/>
            <a:ahLst/>
            <a:cxnLst/>
            <a:rect l="l" t="t" r="r" b="b"/>
            <a:pathLst>
              <a:path w="1031052" h="178448">
                <a:moveTo>
                  <a:pt x="0" y="0"/>
                </a:moveTo>
                <a:lnTo>
                  <a:pt x="1031052" y="0"/>
                </a:lnTo>
                <a:lnTo>
                  <a:pt x="1031052" y="178448"/>
                </a:lnTo>
                <a:lnTo>
                  <a:pt x="0" y="178448"/>
                </a:lnTo>
                <a:close/>
              </a:path>
            </a:pathLst>
          </a:custGeom>
          <a:solidFill>
            <a:srgbClr val="183650"/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30" name="AutoShape 30"/>
          <p:cNvSpPr/>
          <p:nvPr/>
        </p:nvSpPr>
        <p:spPr>
          <a:xfrm>
            <a:off x="3922160" y="5200964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75" name="Freeform 43">
            <a:extLst>
              <a:ext uri="{FF2B5EF4-FFF2-40B4-BE49-F238E27FC236}">
                <a16:creationId xmlns:a16="http://schemas.microsoft.com/office/drawing/2014/main" id="{83FB9F98-F362-95A2-0477-778DD52B6BFF}"/>
              </a:ext>
            </a:extLst>
          </p:cNvPr>
          <p:cNvSpPr/>
          <p:nvPr/>
        </p:nvSpPr>
        <p:spPr>
          <a:xfrm>
            <a:off x="9830906" y="2736630"/>
            <a:ext cx="1603278" cy="270072"/>
          </a:xfrm>
          <a:custGeom>
            <a:avLst/>
            <a:gdLst/>
            <a:ahLst/>
            <a:cxnLst/>
            <a:rect l="l" t="t" r="r" b="b"/>
            <a:pathLst>
              <a:path w="1031052" h="178448">
                <a:moveTo>
                  <a:pt x="0" y="0"/>
                </a:moveTo>
                <a:lnTo>
                  <a:pt x="1031052" y="0"/>
                </a:lnTo>
                <a:lnTo>
                  <a:pt x="1031052" y="178448"/>
                </a:lnTo>
                <a:lnTo>
                  <a:pt x="0" y="178448"/>
                </a:lnTo>
                <a:close/>
              </a:path>
            </a:pathLst>
          </a:custGeom>
          <a:solidFill>
            <a:srgbClr val="183650"/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31" name="AutoShape 31"/>
          <p:cNvSpPr/>
          <p:nvPr/>
        </p:nvSpPr>
        <p:spPr>
          <a:xfrm>
            <a:off x="3922160" y="5831189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2" name="TextBox 32"/>
          <p:cNvSpPr txBox="1"/>
          <p:nvPr/>
        </p:nvSpPr>
        <p:spPr>
          <a:xfrm>
            <a:off x="10133013" y="3288557"/>
            <a:ext cx="1373187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Post project review.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33013" y="4233675"/>
            <a:ext cx="1092547" cy="17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Lessons learned.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33013" y="3670219"/>
            <a:ext cx="1192216" cy="36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7" spc="-27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Safety records &amp; cost analysis.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03230" y="2781719"/>
            <a:ext cx="1361961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0"/>
              </a:lnSpc>
            </a:pPr>
            <a:r>
              <a:rPr lang="en-US" sz="1200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Project Execution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899107" y="2776989"/>
            <a:ext cx="151754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0"/>
              </a:lnSpc>
            </a:pPr>
            <a:r>
              <a:rPr lang="en-US" sz="12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Delivery &amp; Beyond</a:t>
            </a:r>
          </a:p>
        </p:txBody>
      </p:sp>
      <p:sp>
        <p:nvSpPr>
          <p:cNvPr id="36" name="AutoShape 36"/>
          <p:cNvSpPr/>
          <p:nvPr/>
        </p:nvSpPr>
        <p:spPr>
          <a:xfrm>
            <a:off x="9839790" y="3207891"/>
            <a:ext cx="0" cy="1131754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7" name="AutoShape 37"/>
          <p:cNvSpPr/>
          <p:nvPr/>
        </p:nvSpPr>
        <p:spPr>
          <a:xfrm>
            <a:off x="9833440" y="3398835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8" name="AutoShape 38"/>
          <p:cNvSpPr/>
          <p:nvPr/>
        </p:nvSpPr>
        <p:spPr>
          <a:xfrm>
            <a:off x="9833440" y="3872572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9" name="AutoShape 39"/>
          <p:cNvSpPr/>
          <p:nvPr/>
        </p:nvSpPr>
        <p:spPr>
          <a:xfrm>
            <a:off x="9833440" y="4337603"/>
            <a:ext cx="149441" cy="0"/>
          </a:xfrm>
          <a:prstGeom prst="line">
            <a:avLst/>
          </a:prstGeom>
          <a:ln w="28575" cap="flat">
            <a:solidFill>
              <a:srgbClr val="5BC2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0" name="Freeform 4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1" name="Freeform 4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7503" y="385900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9" y="0"/>
                </a:lnTo>
                <a:lnTo>
                  <a:pt x="2708309" y="460413"/>
                </a:lnTo>
                <a:lnTo>
                  <a:pt x="0" y="46041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2" name="Group 42"/>
          <p:cNvGrpSpPr/>
          <p:nvPr/>
        </p:nvGrpSpPr>
        <p:grpSpPr>
          <a:xfrm>
            <a:off x="685800" y="2640010"/>
            <a:ext cx="2609850" cy="451697"/>
            <a:chOff x="0" y="0"/>
            <a:chExt cx="1031052" cy="17844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31052" cy="178448"/>
            </a:xfrm>
            <a:custGeom>
              <a:avLst/>
              <a:gdLst/>
              <a:ahLst/>
              <a:cxnLst/>
              <a:rect l="l" t="t" r="r" b="b"/>
              <a:pathLst>
                <a:path w="1031052" h="178448">
                  <a:moveTo>
                    <a:pt x="0" y="0"/>
                  </a:moveTo>
                  <a:lnTo>
                    <a:pt x="1031052" y="0"/>
                  </a:lnTo>
                  <a:lnTo>
                    <a:pt x="1031052" y="178448"/>
                  </a:lnTo>
                  <a:lnTo>
                    <a:pt x="0" y="178448"/>
                  </a:lnTo>
                  <a:close/>
                </a:path>
              </a:pathLst>
            </a:custGeom>
            <a:solidFill>
              <a:srgbClr val="183650"/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1031052" cy="2165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064798" y="1185156"/>
            <a:ext cx="456596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IMPLEMENTATION PROCESS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64798" y="1652662"/>
            <a:ext cx="3973810" cy="21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266" b="1">
                <a:solidFill>
                  <a:srgbClr val="5BC2E7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Project Management Timeline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91723" y="3288557"/>
            <a:ext cx="2303927" cy="75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Analyzed by subject matter experts to prepare best to discuss concept &amp; budgetary quotes/feasibility studies submitted to client.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91723" y="4786733"/>
            <a:ext cx="2303927" cy="75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6" spc="-2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Once awarded to Fracht, method statements &amp; route studies will be submitted to the client for </a:t>
            </a:r>
            <a:br>
              <a:rPr lang="en-US" sz="1066" spc="-2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066" spc="-26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final approval.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91723" y="4223276"/>
            <a:ext cx="2408339" cy="36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1067" spc="-27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Face to face meetings to discuss suggested proposals.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57817" y="2666892"/>
            <a:ext cx="273356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0"/>
              </a:lnSpc>
            </a:pPr>
            <a:r>
              <a:rPr lang="en-US" sz="120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Project Logistics Early Planning Preliminary scope given to Fracht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3869257" y="5821850"/>
            <a:ext cx="116554" cy="540129"/>
            <a:chOff x="0" y="0"/>
            <a:chExt cx="233108" cy="1080258"/>
          </a:xfrm>
        </p:grpSpPr>
        <p:grpSp>
          <p:nvGrpSpPr>
            <p:cNvPr id="52" name="Group 52"/>
            <p:cNvGrpSpPr/>
            <p:nvPr/>
          </p:nvGrpSpPr>
          <p:grpSpPr>
            <a:xfrm rot="-10800000">
              <a:off x="0" y="876289"/>
              <a:ext cx="233108" cy="203969"/>
              <a:chOff x="0" y="0"/>
              <a:chExt cx="812800" cy="7112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5BC2E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261"/>
                  </a:lnSpc>
                </a:pPr>
                <a:endParaRPr sz="1200"/>
              </a:p>
            </p:txBody>
          </p:sp>
        </p:grpSp>
        <p:sp>
          <p:nvSpPr>
            <p:cNvPr id="55" name="AutoShape 55"/>
            <p:cNvSpPr/>
            <p:nvPr/>
          </p:nvSpPr>
          <p:spPr>
            <a:xfrm>
              <a:off x="114475" y="0"/>
              <a:ext cx="0" cy="876289"/>
            </a:xfrm>
            <a:prstGeom prst="line">
              <a:avLst/>
            </a:prstGeom>
            <a:ln w="38100" cap="flat">
              <a:solidFill>
                <a:srgbClr val="5BC2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39247" y="5050939"/>
            <a:ext cx="116554" cy="540129"/>
            <a:chOff x="0" y="0"/>
            <a:chExt cx="233108" cy="1080258"/>
          </a:xfrm>
        </p:grpSpPr>
        <p:grpSp>
          <p:nvGrpSpPr>
            <p:cNvPr id="57" name="Group 57"/>
            <p:cNvGrpSpPr/>
            <p:nvPr/>
          </p:nvGrpSpPr>
          <p:grpSpPr>
            <a:xfrm rot="-10800000">
              <a:off x="0" y="876289"/>
              <a:ext cx="233108" cy="203969"/>
              <a:chOff x="0" y="0"/>
              <a:chExt cx="812800" cy="7112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5BC2E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261"/>
                  </a:lnSpc>
                </a:pPr>
                <a:endParaRPr sz="1200"/>
              </a:p>
            </p:txBody>
          </p:sp>
        </p:grpSp>
        <p:sp>
          <p:nvSpPr>
            <p:cNvPr id="60" name="AutoShape 60"/>
            <p:cNvSpPr/>
            <p:nvPr/>
          </p:nvSpPr>
          <p:spPr>
            <a:xfrm>
              <a:off x="114475" y="0"/>
              <a:ext cx="0" cy="876289"/>
            </a:xfrm>
            <a:prstGeom prst="line">
              <a:avLst/>
            </a:prstGeom>
            <a:ln w="38100" cap="flat">
              <a:solidFill>
                <a:srgbClr val="5BC2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6944942" y="5727380"/>
            <a:ext cx="116554" cy="540129"/>
            <a:chOff x="0" y="0"/>
            <a:chExt cx="233108" cy="1080258"/>
          </a:xfrm>
        </p:grpSpPr>
        <p:grpSp>
          <p:nvGrpSpPr>
            <p:cNvPr id="62" name="Group 62"/>
            <p:cNvGrpSpPr/>
            <p:nvPr/>
          </p:nvGrpSpPr>
          <p:grpSpPr>
            <a:xfrm rot="-10800000">
              <a:off x="0" y="876289"/>
              <a:ext cx="233108" cy="203969"/>
              <a:chOff x="0" y="0"/>
              <a:chExt cx="812800" cy="7112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5BC2E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261"/>
                  </a:lnSpc>
                </a:pPr>
                <a:endParaRPr sz="1200"/>
              </a:p>
            </p:txBody>
          </p:sp>
        </p:grpSp>
        <p:sp>
          <p:nvSpPr>
            <p:cNvPr id="65" name="AutoShape 65"/>
            <p:cNvSpPr/>
            <p:nvPr/>
          </p:nvSpPr>
          <p:spPr>
            <a:xfrm>
              <a:off x="114475" y="0"/>
              <a:ext cx="0" cy="876289"/>
            </a:xfrm>
            <a:prstGeom prst="line">
              <a:avLst/>
            </a:prstGeom>
            <a:ln w="38100" cap="flat">
              <a:solidFill>
                <a:srgbClr val="5BC2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783575" y="4340390"/>
            <a:ext cx="116554" cy="540129"/>
            <a:chOff x="0" y="0"/>
            <a:chExt cx="233108" cy="1080258"/>
          </a:xfrm>
        </p:grpSpPr>
        <p:grpSp>
          <p:nvGrpSpPr>
            <p:cNvPr id="67" name="Group 67"/>
            <p:cNvGrpSpPr/>
            <p:nvPr/>
          </p:nvGrpSpPr>
          <p:grpSpPr>
            <a:xfrm rot="-10800000">
              <a:off x="0" y="876289"/>
              <a:ext cx="233108" cy="203969"/>
              <a:chOff x="0" y="0"/>
              <a:chExt cx="812800" cy="7112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5BC2E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261"/>
                  </a:lnSpc>
                </a:pPr>
                <a:endParaRPr sz="1200"/>
              </a:p>
            </p:txBody>
          </p:sp>
        </p:grpSp>
        <p:sp>
          <p:nvSpPr>
            <p:cNvPr id="70" name="AutoShape 70"/>
            <p:cNvSpPr/>
            <p:nvPr/>
          </p:nvSpPr>
          <p:spPr>
            <a:xfrm>
              <a:off x="114475" y="0"/>
              <a:ext cx="0" cy="876289"/>
            </a:xfrm>
            <a:prstGeom prst="line">
              <a:avLst/>
            </a:prstGeom>
            <a:ln w="38100" cap="flat">
              <a:solidFill>
                <a:srgbClr val="5BC2E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71" name="TextBox 7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2112179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PROJECT CARGO</a:t>
            </a:r>
          </a:p>
        </p:txBody>
      </p:sp>
      <p:sp>
        <p:nvSpPr>
          <p:cNvPr id="76" name="TextBox 13">
            <a:extLst>
              <a:ext uri="{FF2B5EF4-FFF2-40B4-BE49-F238E27FC236}">
                <a16:creationId xmlns:a16="http://schemas.microsoft.com/office/drawing/2014/main" id="{24411A30-78BA-F661-377B-CD77A12DD988}"/>
              </a:ext>
            </a:extLst>
          </p:cNvPr>
          <p:cNvSpPr txBox="1"/>
          <p:nvPr/>
        </p:nvSpPr>
        <p:spPr>
          <a:xfrm>
            <a:off x="11385703" y="6153150"/>
            <a:ext cx="163506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85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lobal design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3650"/>
      </a:accent1>
      <a:accent2>
        <a:srgbClr val="5BC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lobal">
      <a:majorFont>
        <a:latin typeface="Montserra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DD1D44855AA47B7BD9FB6401D0146" ma:contentTypeVersion="13" ma:contentTypeDescription="Create a new document." ma:contentTypeScope="" ma:versionID="52dbdcb83414ef2456c5240de7bc7b10">
  <xsd:schema xmlns:xsd="http://www.w3.org/2001/XMLSchema" xmlns:xs="http://www.w3.org/2001/XMLSchema" xmlns:p="http://schemas.microsoft.com/office/2006/metadata/properties" xmlns:ns2="059ca2f9-89eb-4d89-b8bd-cdcbe0f4d803" targetNamespace="http://schemas.microsoft.com/office/2006/metadata/properties" ma:root="true" ma:fieldsID="12093472b7252f0f93433997c2f5fa26" ns2:_="">
    <xsd:import namespace="059ca2f9-89eb-4d89-b8bd-cdcbe0f4d8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ca2f9-89eb-4d89-b8bd-cdcbe0f4d80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faf7bdb-6937-4ef3-9837-a0ddb58b8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ca2f9-89eb-4d89-b8bd-cdcbe0f4d8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EC5B5F-554C-439B-87F3-A9C5214B6D94}"/>
</file>

<file path=customXml/itemProps2.xml><?xml version="1.0" encoding="utf-8"?>
<ds:datastoreItem xmlns:ds="http://schemas.openxmlformats.org/officeDocument/2006/customXml" ds:itemID="{F9F70784-38D7-4E58-8EEE-6E209D7D07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4FB40-681F-4879-946B-33BB2BF91157}">
  <ds:schemaRefs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1a1ec92-9004-4a9f-ae2a-252e292b0808"/>
    <ds:schemaRef ds:uri="0e18ae7c-c539-4e6c-9215-7ba6b54e8e2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6289</TotalTime>
  <Words>1072</Words>
  <Application>Microsoft Macintosh PowerPoint</Application>
  <PresentationFormat>Widescreen</PresentationFormat>
  <Paragraphs>242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Trebuchet MS</vt:lpstr>
      <vt:lpstr>Montserrat 1</vt:lpstr>
      <vt:lpstr>Montserrat</vt:lpstr>
      <vt:lpstr>Montserrat 1 Bold</vt:lpstr>
      <vt:lpstr>Trebuchet MS Bold</vt:lpstr>
      <vt:lpstr>Aptos</vt:lpstr>
      <vt:lpstr>Montserrat 2 Bold</vt:lpstr>
      <vt:lpstr>Arial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garcia</dc:creator>
  <cp:lastModifiedBy>Luka Van Esbroeck</cp:lastModifiedBy>
  <cp:revision>22</cp:revision>
  <dcterms:created xsi:type="dcterms:W3CDTF">2025-05-23T15:27:03Z</dcterms:created>
  <dcterms:modified xsi:type="dcterms:W3CDTF">2025-06-27T09:18:15Z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0x010100E7FDD1D44855AA47B7BD9FB6401D0146</vt:lpwstr>
  </property>
  <property fmtid="{D5CDD505-2E9C-101B-9397-08002B2CF9AE}" pid="3" name="MediaServiceImageTags">
    <vt:lpwstr/>
  </property>
</Properties>
</file>