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sldIdLst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66" r:id="rId14"/>
  </p:sldIdLst>
  <p:sldSz cx="12192000" cy="6858000"/>
  <p:notesSz cx="6858000" cy="9144000"/>
  <p:embeddedFontLst>
    <p:embeddedFont>
      <p:font typeface="Montserrat" pitchFamily="2" charset="77"/>
      <p:regular r:id="rId16"/>
      <p:bold r:id="rId17"/>
      <p:italic r:id="rId18"/>
      <p:boldItalic r:id="rId19"/>
    </p:embeddedFont>
    <p:embeddedFont>
      <p:font typeface="Montserrat 1" pitchFamily="2" charset="77"/>
      <p:regular r:id="rId20"/>
      <p:bold r:id="rId21"/>
      <p:italic r:id="rId22"/>
      <p:boldItalic r:id="rId23"/>
    </p:embeddedFont>
    <p:embeddedFont>
      <p:font typeface="Montserrat 1 Bold" pitchFamily="2" charset="77"/>
      <p:regular r:id="rId24"/>
      <p:bold r:id="rId25"/>
      <p:italic r:id="rId26"/>
      <p:boldItalic r:id="rId27"/>
    </p:embeddedFont>
    <p:embeddedFont>
      <p:font typeface="Montserrat 2 Bold" pitchFamily="2" charset="77"/>
      <p:regular r:id="rId28"/>
      <p:bold r:id="rId29"/>
      <p:italic r:id="rId30"/>
      <p:boldItalic r:id="rId31"/>
    </p:embeddedFont>
    <p:embeddedFont>
      <p:font typeface="Trebuchet MS" panose="020B0703020202090204" pitchFamily="34" charset="0"/>
      <p:regular r:id="rId32"/>
      <p:bold r:id="rId33"/>
      <p:italic r:id="rId34"/>
      <p:boldItalic r:id="rId35"/>
    </p:embeddedFont>
    <p:embeddedFont>
      <p:font typeface="Trebuchet MS Bold" panose="020B0703020202090204" pitchFamily="34" charset="0"/>
      <p:bold r:id="rId36"/>
      <p:italic r:id="rId37"/>
      <p:boldItalic r:id="rId38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 Cargo" id="{7BEA4037-25B3-7B4A-9019-40CBE1C979DF}">
          <p14:sldIdLst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50"/>
    <a:srgbClr val="F3F4F5"/>
    <a:srgbClr val="173650"/>
    <a:srgbClr val="5BC2E7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5C077C-5E64-C741-B6CD-084EDFE5C47F}" v="3" dt="2025-06-27T09:13:13.116"/>
    <p1510:client id="{A46291DA-7427-6341-86CD-37A41C0D32B9}" v="25" dt="2025-06-27T08:50:39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8" autoAdjust="0"/>
    <p:restoredTop sz="95034" autoAdjust="0"/>
  </p:normalViewPr>
  <p:slideViewPr>
    <p:cSldViewPr snapToGrid="0" showGuides="1">
      <p:cViewPr varScale="1">
        <p:scale>
          <a:sx n="107" d="100"/>
          <a:sy n="107" d="100"/>
        </p:scale>
        <p:origin x="1576" y="480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presProps" Target="pres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Van Esbroeck" userId="134fc993-7b81-4a7c-b1f6-6ae1dd5ae1ac" providerId="ADAL" clId="{495C077C-5E64-C741-B6CD-084EDFE5C47F}"/>
    <pc:docChg chg="undo custSel addSld delSld modSld delSection modSection">
      <pc:chgData name="Luka Van Esbroeck" userId="134fc993-7b81-4a7c-b1f6-6ae1dd5ae1ac" providerId="ADAL" clId="{495C077C-5E64-C741-B6CD-084EDFE5C47F}" dt="2025-06-27T09:12:55.396" v="9"/>
      <pc:docMkLst>
        <pc:docMk/>
      </pc:docMkLst>
      <pc:sldChg chg="add">
        <pc:chgData name="Luka Van Esbroeck" userId="134fc993-7b81-4a7c-b1f6-6ae1dd5ae1ac" providerId="ADAL" clId="{495C077C-5E64-C741-B6CD-084EDFE5C47F}" dt="2025-06-27T09:12:55.396" v="9"/>
        <pc:sldMkLst>
          <pc:docMk/>
          <pc:sldMk cId="0" sldId="266"/>
        </pc:sldMkLst>
      </pc:sldChg>
      <pc:sldChg chg="modSp mod">
        <pc:chgData name="Luka Van Esbroeck" userId="134fc993-7b81-4a7c-b1f6-6ae1dd5ae1ac" providerId="ADAL" clId="{495C077C-5E64-C741-B6CD-084EDFE5C47F}" dt="2025-06-27T09:12:20.758" v="8" actId="18331"/>
        <pc:sldMkLst>
          <pc:docMk/>
          <pc:sldMk cId="0" sldId="269"/>
        </pc:sldMkLst>
        <pc:spChg chg="mod">
          <ac:chgData name="Luka Van Esbroeck" userId="134fc993-7b81-4a7c-b1f6-6ae1dd5ae1ac" providerId="ADAL" clId="{495C077C-5E64-C741-B6CD-084EDFE5C47F}" dt="2025-06-27T09:12:20.758" v="8" actId="18331"/>
          <ac:spMkLst>
            <pc:docMk/>
            <pc:sldMk cId="0" sldId="269"/>
            <ac:spMk id="6" creationId="{00000000-0000-0000-0000-000000000000}"/>
          </ac:spMkLst>
        </pc:spChg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78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79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80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81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82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83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84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85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86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87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88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93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94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95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96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97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98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299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00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01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02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03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04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05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06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07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08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09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10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11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12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13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14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15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16"/>
        </pc:sldMkLst>
      </pc:sldChg>
      <pc:sldChg chg="del">
        <pc:chgData name="Luka Van Esbroeck" userId="134fc993-7b81-4a7c-b1f6-6ae1dd5ae1ac" providerId="ADAL" clId="{495C077C-5E64-C741-B6CD-084EDFE5C47F}" dt="2025-06-27T09:11:09.919" v="0" actId="18676"/>
        <pc:sldMkLst>
          <pc:docMk/>
          <pc:sldMk cId="0" sldId="317"/>
        </pc:sldMkLst>
      </pc:sldChg>
      <pc:sldChg chg="del">
        <pc:chgData name="Luka Van Esbroeck" userId="134fc993-7b81-4a7c-b1f6-6ae1dd5ae1ac" providerId="ADAL" clId="{495C077C-5E64-C741-B6CD-084EDFE5C47F}" dt="2025-06-27T09:11:19.148" v="1" actId="18676"/>
        <pc:sldMkLst>
          <pc:docMk/>
          <pc:sldMk cId="0" sldId="318"/>
        </pc:sldMkLst>
      </pc:sldChg>
      <pc:sldChg chg="del">
        <pc:chgData name="Luka Van Esbroeck" userId="134fc993-7b81-4a7c-b1f6-6ae1dd5ae1ac" providerId="ADAL" clId="{495C077C-5E64-C741-B6CD-084EDFE5C47F}" dt="2025-06-27T09:11:19.148" v="1" actId="18676"/>
        <pc:sldMkLst>
          <pc:docMk/>
          <pc:sldMk cId="0" sldId="319"/>
        </pc:sldMkLst>
      </pc:sldChg>
      <pc:sldChg chg="del">
        <pc:chgData name="Luka Van Esbroeck" userId="134fc993-7b81-4a7c-b1f6-6ae1dd5ae1ac" providerId="ADAL" clId="{495C077C-5E64-C741-B6CD-084EDFE5C47F}" dt="2025-06-27T09:11:19.148" v="1" actId="18676"/>
        <pc:sldMkLst>
          <pc:docMk/>
          <pc:sldMk cId="0" sldId="320"/>
        </pc:sldMkLst>
      </pc:sldChg>
      <pc:sldChg chg="del">
        <pc:chgData name="Luka Van Esbroeck" userId="134fc993-7b81-4a7c-b1f6-6ae1dd5ae1ac" providerId="ADAL" clId="{495C077C-5E64-C741-B6CD-084EDFE5C47F}" dt="2025-06-27T09:11:19.148" v="1" actId="18676"/>
        <pc:sldMkLst>
          <pc:docMk/>
          <pc:sldMk cId="0" sldId="321"/>
        </pc:sldMkLst>
      </pc:sldChg>
      <pc:sldChg chg="del">
        <pc:chgData name="Luka Van Esbroeck" userId="134fc993-7b81-4a7c-b1f6-6ae1dd5ae1ac" providerId="ADAL" clId="{495C077C-5E64-C741-B6CD-084EDFE5C47F}" dt="2025-06-27T09:11:19.148" v="1" actId="18676"/>
        <pc:sldMkLst>
          <pc:docMk/>
          <pc:sldMk cId="0" sldId="322"/>
        </pc:sldMkLst>
      </pc:sldChg>
      <pc:sldChg chg="del">
        <pc:chgData name="Luka Van Esbroeck" userId="134fc993-7b81-4a7c-b1f6-6ae1dd5ae1ac" providerId="ADAL" clId="{495C077C-5E64-C741-B6CD-084EDFE5C47F}" dt="2025-06-27T09:11:19.148" v="1" actId="18676"/>
        <pc:sldMkLst>
          <pc:docMk/>
          <pc:sldMk cId="0" sldId="323"/>
        </pc:sldMkLst>
      </pc:sldChg>
      <pc:sldChg chg="del">
        <pc:chgData name="Luka Van Esbroeck" userId="134fc993-7b81-4a7c-b1f6-6ae1dd5ae1ac" providerId="ADAL" clId="{495C077C-5E64-C741-B6CD-084EDFE5C47F}" dt="2025-06-27T09:11:19.148" v="1" actId="18676"/>
        <pc:sldMkLst>
          <pc:docMk/>
          <pc:sldMk cId="0" sldId="324"/>
        </pc:sldMkLst>
      </pc:sldChg>
      <pc:sldChg chg="del">
        <pc:chgData name="Luka Van Esbroeck" userId="134fc993-7b81-4a7c-b1f6-6ae1dd5ae1ac" providerId="ADAL" clId="{495C077C-5E64-C741-B6CD-084EDFE5C47F}" dt="2025-06-27T09:11:19.148" v="1" actId="18676"/>
        <pc:sldMkLst>
          <pc:docMk/>
          <pc:sldMk cId="0" sldId="325"/>
        </pc:sldMkLst>
      </pc:sldChg>
      <pc:sldChg chg="del">
        <pc:chgData name="Luka Van Esbroeck" userId="134fc993-7b81-4a7c-b1f6-6ae1dd5ae1ac" providerId="ADAL" clId="{495C077C-5E64-C741-B6CD-084EDFE5C47F}" dt="2025-06-27T09:11:19.148" v="1" actId="18676"/>
        <pc:sldMkLst>
          <pc:docMk/>
          <pc:sldMk cId="0" sldId="326"/>
        </pc:sldMkLst>
      </pc:sldChg>
      <pc:sldChg chg="del">
        <pc:chgData name="Luka Van Esbroeck" userId="134fc993-7b81-4a7c-b1f6-6ae1dd5ae1ac" providerId="ADAL" clId="{495C077C-5E64-C741-B6CD-084EDFE5C47F}" dt="2025-06-27T09:11:19.148" v="1" actId="18676"/>
        <pc:sldMkLst>
          <pc:docMk/>
          <pc:sldMk cId="0" sldId="327"/>
        </pc:sldMkLst>
      </pc:sldChg>
      <pc:sldChg chg="del">
        <pc:chgData name="Luka Van Esbroeck" userId="134fc993-7b81-4a7c-b1f6-6ae1dd5ae1ac" providerId="ADAL" clId="{495C077C-5E64-C741-B6CD-084EDFE5C47F}" dt="2025-06-27T09:11:19.148" v="1" actId="18676"/>
        <pc:sldMkLst>
          <pc:docMk/>
          <pc:sldMk cId="0" sldId="328"/>
        </pc:sldMkLst>
      </pc:sldChg>
      <pc:sldChg chg="del">
        <pc:chgData name="Luka Van Esbroeck" userId="134fc993-7b81-4a7c-b1f6-6ae1dd5ae1ac" providerId="ADAL" clId="{495C077C-5E64-C741-B6CD-084EDFE5C47F}" dt="2025-06-27T09:11:19.148" v="1" actId="18676"/>
        <pc:sldMkLst>
          <pc:docMk/>
          <pc:sldMk cId="0" sldId="329"/>
        </pc:sldMkLst>
      </pc:sldChg>
      <pc:sldChg chg="del">
        <pc:chgData name="Luka Van Esbroeck" userId="134fc993-7b81-4a7c-b1f6-6ae1dd5ae1ac" providerId="ADAL" clId="{495C077C-5E64-C741-B6CD-084EDFE5C47F}" dt="2025-06-27T09:11:19.148" v="1" actId="18676"/>
        <pc:sldMkLst>
          <pc:docMk/>
          <pc:sldMk cId="0" sldId="330"/>
        </pc:sldMkLst>
      </pc:sldChg>
      <pc:sldChg chg="del">
        <pc:chgData name="Luka Van Esbroeck" userId="134fc993-7b81-4a7c-b1f6-6ae1dd5ae1ac" providerId="ADAL" clId="{495C077C-5E64-C741-B6CD-084EDFE5C47F}" dt="2025-06-27T09:11:19.148" v="1" actId="18676"/>
        <pc:sldMkLst>
          <pc:docMk/>
          <pc:sldMk cId="0" sldId="331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32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33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34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35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36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37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38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39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40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41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42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43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44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45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46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47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48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49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50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51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52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53"/>
        </pc:sldMkLst>
      </pc:sldChg>
      <pc:sldChg chg="del">
        <pc:chgData name="Luka Van Esbroeck" userId="134fc993-7b81-4a7c-b1f6-6ae1dd5ae1ac" providerId="ADAL" clId="{495C077C-5E64-C741-B6CD-084EDFE5C47F}" dt="2025-06-27T09:11:27.871" v="2" actId="18676"/>
        <pc:sldMkLst>
          <pc:docMk/>
          <pc:sldMk cId="0" sldId="354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55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56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57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58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59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60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61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62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63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64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65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66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67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68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70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71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72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0" sldId="373"/>
        </pc:sldMkLst>
      </pc:sldChg>
      <pc:sldChg chg="del">
        <pc:chgData name="Luka Van Esbroeck" userId="134fc993-7b81-4a7c-b1f6-6ae1dd5ae1ac" providerId="ADAL" clId="{495C077C-5E64-C741-B6CD-084EDFE5C47F}" dt="2025-06-27T09:11:44.024" v="4" actId="18676"/>
        <pc:sldMkLst>
          <pc:docMk/>
          <pc:sldMk cId="0" sldId="374"/>
        </pc:sldMkLst>
      </pc:sldChg>
      <pc:sldChg chg="del">
        <pc:chgData name="Luka Van Esbroeck" userId="134fc993-7b81-4a7c-b1f6-6ae1dd5ae1ac" providerId="ADAL" clId="{495C077C-5E64-C741-B6CD-084EDFE5C47F}" dt="2025-06-27T09:11:44.024" v="4" actId="18676"/>
        <pc:sldMkLst>
          <pc:docMk/>
          <pc:sldMk cId="0" sldId="375"/>
        </pc:sldMkLst>
      </pc:sldChg>
      <pc:sldChg chg="del">
        <pc:chgData name="Luka Van Esbroeck" userId="134fc993-7b81-4a7c-b1f6-6ae1dd5ae1ac" providerId="ADAL" clId="{495C077C-5E64-C741-B6CD-084EDFE5C47F}" dt="2025-06-27T09:11:44.024" v="4" actId="18676"/>
        <pc:sldMkLst>
          <pc:docMk/>
          <pc:sldMk cId="0" sldId="376"/>
        </pc:sldMkLst>
      </pc:sldChg>
      <pc:sldChg chg="del">
        <pc:chgData name="Luka Van Esbroeck" userId="134fc993-7b81-4a7c-b1f6-6ae1dd5ae1ac" providerId="ADAL" clId="{495C077C-5E64-C741-B6CD-084EDFE5C47F}" dt="2025-06-27T09:11:44.024" v="4" actId="18676"/>
        <pc:sldMkLst>
          <pc:docMk/>
          <pc:sldMk cId="0" sldId="377"/>
        </pc:sldMkLst>
      </pc:sldChg>
      <pc:sldChg chg="del">
        <pc:chgData name="Luka Van Esbroeck" userId="134fc993-7b81-4a7c-b1f6-6ae1dd5ae1ac" providerId="ADAL" clId="{495C077C-5E64-C741-B6CD-084EDFE5C47F}" dt="2025-06-27T09:11:36.369" v="3" actId="18676"/>
        <pc:sldMkLst>
          <pc:docMk/>
          <pc:sldMk cId="2954905702" sldId="396"/>
        </pc:sldMkLst>
      </pc:sldChg>
    </pc:docChg>
  </pc:docChgLst>
  <pc:docChgLst>
    <pc:chgData name="Luka Van Esbroeck" userId="134fc993-7b81-4a7c-b1f6-6ae1dd5ae1ac" providerId="ADAL" clId="{A46291DA-7427-6341-86CD-37A41C0D32B9}"/>
    <pc:docChg chg="undo custSel addSld modSld modMainMaster addSection modSection">
      <pc:chgData name="Luka Van Esbroeck" userId="134fc993-7b81-4a7c-b1f6-6ae1dd5ae1ac" providerId="ADAL" clId="{A46291DA-7427-6341-86CD-37A41C0D32B9}" dt="2025-06-27T08:51:40.443" v="234" actId="122"/>
      <pc:docMkLst>
        <pc:docMk/>
      </pc:docMkLst>
      <pc:sldChg chg="addSp delSp modSp mod">
        <pc:chgData name="Luka Van Esbroeck" userId="134fc993-7b81-4a7c-b1f6-6ae1dd5ae1ac" providerId="ADAL" clId="{A46291DA-7427-6341-86CD-37A41C0D32B9}" dt="2025-06-27T08:51:40.443" v="234" actId="122"/>
        <pc:sldMkLst>
          <pc:docMk/>
          <pc:sldMk cId="0" sldId="257"/>
        </pc:sldMkLst>
        <pc:spChg chg="mod">
          <ac:chgData name="Luka Van Esbroeck" userId="134fc993-7b81-4a7c-b1f6-6ae1dd5ae1ac" providerId="ADAL" clId="{A46291DA-7427-6341-86CD-37A41C0D32B9}" dt="2025-06-27T08:51:40.443" v="234" actId="122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Luka Van Esbroeck" userId="134fc993-7b81-4a7c-b1f6-6ae1dd5ae1ac" providerId="ADAL" clId="{A46291DA-7427-6341-86CD-37A41C0D32B9}" dt="2025-06-23T10:20:46.301" v="232" actId="34135"/>
        <pc:sldMkLst>
          <pc:docMk/>
          <pc:sldMk cId="0" sldId="297"/>
        </pc:sldMkLst>
      </pc:sldChg>
      <pc:sldChg chg="addSp delSp modSp add mod setBg modClrScheme chgLayout">
        <pc:chgData name="Luka Van Esbroeck" userId="134fc993-7b81-4a7c-b1f6-6ae1dd5ae1ac" providerId="ADAL" clId="{A46291DA-7427-6341-86CD-37A41C0D32B9}" dt="2025-06-23T10:00:25.418" v="186" actId="14100"/>
        <pc:sldMkLst>
          <pc:docMk/>
          <pc:sldMk cId="0" sldId="400"/>
        </pc:sldMkLst>
      </pc:sldChg>
      <pc:sldMasterChg chg="modSp mod modSldLayout">
        <pc:chgData name="Luka Van Esbroeck" userId="134fc993-7b81-4a7c-b1f6-6ae1dd5ae1ac" providerId="ADAL" clId="{A46291DA-7427-6341-86CD-37A41C0D32B9}" dt="2025-06-23T07:54:37.169" v="52" actId="255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A46291DA-7427-6341-86CD-37A41C0D32B9}" dt="2025-06-23T07:42:40.547" v="6" actId="3064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A46291DA-7427-6341-86CD-37A41C0D32B9}" dt="2025-06-23T07:54:37.169" v="52" actId="255"/>
          <pc:sldLayoutMkLst>
            <pc:docMk/>
            <pc:sldMasterMk cId="757955707" sldId="2147483648"/>
            <pc:sldLayoutMk cId="674430202" sldId="2147483649"/>
          </pc:sldLayoutMkLst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mod">
            <ac:chgData name="Luka Van Esbroeck" userId="134fc993-7b81-4a7c-b1f6-6ae1dd5ae1ac" providerId="ADAL" clId="{A46291DA-7427-6341-86CD-37A41C0D32B9}" dt="2025-06-23T07:54:37.169" v="52" actId="255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A46291DA-7427-6341-86CD-37A41C0D32B9}" dt="2025-06-23T07:38:48.389" v="1" actId="478"/>
          <pc:sldLayoutMkLst>
            <pc:docMk/>
            <pc:sldMasterMk cId="757955707" sldId="2147483648"/>
            <pc:sldLayoutMk cId="3392221097" sldId="2147483651"/>
          </pc:sldLayoutMkLst>
        </pc:sldLayoutChg>
        <pc:sldLayoutChg chg="modSp mod">
          <pc:chgData name="Luka Van Esbroeck" userId="134fc993-7b81-4a7c-b1f6-6ae1dd5ae1ac" providerId="ADAL" clId="{A46291DA-7427-6341-86CD-37A41C0D32B9}" dt="2025-06-23T07:52:12.793" v="39" actId="255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5" creationId="{3328EAA2-B5EB-EB4E-F190-622BA0595456}"/>
            </ac:spMkLst>
          </pc:spChg>
          <pc:spChg chg="mod">
            <ac:chgData name="Luka Van Esbroeck" userId="134fc993-7b81-4a7c-b1f6-6ae1dd5ae1ac" providerId="ADAL" clId="{A46291DA-7427-6341-86CD-37A41C0D32B9}" dt="2025-06-23T07:52:12.793" v="39" actId="255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16.034" v="10" actId="3064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A46291DA-7427-6341-86CD-37A41C0D32B9}" dt="2025-06-23T07:44:16.034" v="10" actId="3064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14.250" v="41" actId="255"/>
          <pc:sldLayoutMkLst>
            <pc:docMk/>
            <pc:sldMasterMk cId="757955707" sldId="2147483648"/>
            <pc:sldLayoutMk cId="1306428242" sldId="2147483662"/>
          </pc:sldLayoutMkLst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mod">
            <ac:chgData name="Luka Van Esbroeck" userId="134fc993-7b81-4a7c-b1f6-6ae1dd5ae1ac" providerId="ADAL" clId="{A46291DA-7427-6341-86CD-37A41C0D32B9}" dt="2025-06-23T07:53:14.250" v="41" actId="255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2:30.754" v="40" actId="255"/>
          <pc:sldLayoutMkLst>
            <pc:docMk/>
            <pc:sldMasterMk cId="757955707" sldId="2147483648"/>
            <pc:sldLayoutMk cId="202475471" sldId="2147483663"/>
          </pc:sldLayoutMkLst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mod">
            <ac:chgData name="Luka Van Esbroeck" userId="134fc993-7b81-4a7c-b1f6-6ae1dd5ae1ac" providerId="ADAL" clId="{A46291DA-7427-6341-86CD-37A41C0D32B9}" dt="2025-06-23T07:52:30.754" v="40" actId="255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1.491" v="43" actId="255"/>
          <pc:sldLayoutMkLst>
            <pc:docMk/>
            <pc:sldMasterMk cId="757955707" sldId="2147483648"/>
            <pc:sldLayoutMk cId="3454120388" sldId="2147483664"/>
          </pc:sldLayoutMkLst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mod">
            <ac:chgData name="Luka Van Esbroeck" userId="134fc993-7b81-4a7c-b1f6-6ae1dd5ae1ac" providerId="ADAL" clId="{A46291DA-7427-6341-86CD-37A41C0D32B9}" dt="2025-06-23T07:53:31.491" v="43" actId="255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46.245" v="45" actId="25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3:46.245" v="45" actId="255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48:27.456" v="20" actId="3064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53.585" v="46" actId="255"/>
          <pc:sldLayoutMkLst>
            <pc:docMk/>
            <pc:sldMasterMk cId="757955707" sldId="2147483648"/>
            <pc:sldLayoutMk cId="2269128758" sldId="2147483666"/>
          </pc:sldLayoutMkLst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mod">
            <ac:chgData name="Luka Van Esbroeck" userId="134fc993-7b81-4a7c-b1f6-6ae1dd5ae1ac" providerId="ADAL" clId="{A46291DA-7427-6341-86CD-37A41C0D32B9}" dt="2025-06-23T07:53:53.585" v="46" actId="255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mod">
            <ac:chgData name="Luka Van Esbroeck" userId="134fc993-7b81-4a7c-b1f6-6ae1dd5ae1ac" providerId="ADAL" clId="{A46291DA-7427-6341-86CD-37A41C0D32B9}" dt="2025-06-23T07:48:58.717" v="22" actId="3064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7.811" v="51" actId="255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0:43.825" v="32" actId="3064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A46291DA-7427-6341-86CD-37A41C0D32B9}" dt="2025-06-23T07:54:27.811" v="51" actId="255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50:04.137" v="28" actId="1076"/>
            <ac:spMkLst>
              <pc:docMk/>
              <pc:sldMasterMk cId="757955707" sldId="2147483648"/>
              <pc:sldLayoutMk cId="1202890010" sldId="2147483667"/>
              <ac:spMk id="10" creationId="{32BD3DE8-8DE0-90FC-F939-93A28765F57B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0.253" v="47" actId="255"/>
          <pc:sldLayoutMkLst>
            <pc:docMk/>
            <pc:sldMasterMk cId="757955707" sldId="2147483648"/>
            <pc:sldLayoutMk cId="626550864" sldId="2147483668"/>
          </pc:sldLayoutMkLst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mod">
            <ac:chgData name="Luka Van Esbroeck" userId="134fc993-7b81-4a7c-b1f6-6ae1dd5ae1ac" providerId="ADAL" clId="{A46291DA-7427-6341-86CD-37A41C0D32B9}" dt="2025-06-23T07:54:00.253" v="47" actId="255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14.291" v="49" actId="255"/>
          <pc:sldLayoutMkLst>
            <pc:docMk/>
            <pc:sldMasterMk cId="757955707" sldId="2147483648"/>
            <pc:sldLayoutMk cId="1131357290" sldId="2147483669"/>
          </pc:sldLayoutMkLst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mod">
            <ac:chgData name="Luka Van Esbroeck" userId="134fc993-7b81-4a7c-b1f6-6ae1dd5ae1ac" providerId="ADAL" clId="{A46291DA-7427-6341-86CD-37A41C0D32B9}" dt="2025-06-23T07:54:14.291" v="49" actId="255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09.309" v="37" actId="3064"/>
          <pc:sldLayoutMkLst>
            <pc:docMk/>
            <pc:sldMasterMk cId="757955707" sldId="2147483648"/>
            <pc:sldLayoutMk cId="3675754544" sldId="2147483670"/>
          </pc:sldLayoutMkLst>
          <pc:spChg chg="mod">
            <ac:chgData name="Luka Van Esbroeck" userId="134fc993-7b81-4a7c-b1f6-6ae1dd5ae1ac" providerId="ADAL" clId="{A46291DA-7427-6341-86CD-37A41C0D32B9}" dt="2025-06-23T07:51:09.309" v="37" actId="3064"/>
            <ac:spMkLst>
              <pc:docMk/>
              <pc:sldMasterMk cId="757955707" sldId="2147483648"/>
              <pc:sldLayoutMk cId="3675754544" sldId="2147483670"/>
              <ac:spMk id="7" creationId="{837F021E-C483-4CB4-F1F3-7B8DAAB5421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3:21.284" v="9" actId="166"/>
          <pc:sldLayoutMkLst>
            <pc:docMk/>
            <pc:sldMasterMk cId="757955707" sldId="2147483648"/>
            <pc:sldLayoutMk cId="3407457184" sldId="2147483672"/>
          </pc:sldLayoutMkLst>
          <pc:spChg chg="mod">
            <ac:chgData name="Luka Van Esbroeck" userId="134fc993-7b81-4a7c-b1f6-6ae1dd5ae1ac" providerId="ADAL" clId="{A46291DA-7427-6341-86CD-37A41C0D32B9}" dt="2025-06-23T07:43:21.284" v="9" actId="166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spChg chg="mod">
            <ac:chgData name="Luka Van Esbroeck" userId="134fc993-7b81-4a7c-b1f6-6ae1dd5ae1ac" providerId="ADAL" clId="{A46291DA-7427-6341-86CD-37A41C0D32B9}" dt="2025-06-23T07:43:11.746" v="8" actId="1076"/>
            <ac:spMkLst>
              <pc:docMk/>
              <pc:sldMasterMk cId="757955707" sldId="2147483648"/>
              <pc:sldLayoutMk cId="3407457184" sldId="2147483672"/>
              <ac:spMk id="12" creationId="{AC3D73B0-BE03-6FF8-71FD-6BB0220444B4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23.011" v="11" actId="3064"/>
          <pc:sldLayoutMkLst>
            <pc:docMk/>
            <pc:sldMasterMk cId="757955707" sldId="2147483648"/>
            <pc:sldLayoutMk cId="3945958420" sldId="2147483673"/>
          </pc:sldLayoutMkLst>
          <pc:spChg chg="mod">
            <ac:chgData name="Luka Van Esbroeck" userId="134fc993-7b81-4a7c-b1f6-6ae1dd5ae1ac" providerId="ADAL" clId="{A46291DA-7427-6341-86CD-37A41C0D32B9}" dt="2025-06-23T07:44:23.011" v="11" actId="3064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23.034" v="42" actId="255"/>
          <pc:sldLayoutMkLst>
            <pc:docMk/>
            <pc:sldMasterMk cId="757955707" sldId="2147483648"/>
            <pc:sldLayoutMk cId="3892661322" sldId="2147483674"/>
          </pc:sldLayoutMkLst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mod">
            <ac:chgData name="Luka Van Esbroeck" userId="134fc993-7b81-4a7c-b1f6-6ae1dd5ae1ac" providerId="ADAL" clId="{A46291DA-7427-6341-86CD-37A41C0D32B9}" dt="2025-06-23T07:53:23.034" v="42" actId="255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9.091" v="44" actId="255"/>
          <pc:sldLayoutMkLst>
            <pc:docMk/>
            <pc:sldMasterMk cId="757955707" sldId="2147483648"/>
            <pc:sldLayoutMk cId="1649869617" sldId="2147483675"/>
          </pc:sldLayoutMkLst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mod">
            <ac:chgData name="Luka Van Esbroeck" userId="134fc993-7b81-4a7c-b1f6-6ae1dd5ae1ac" providerId="ADAL" clId="{A46291DA-7427-6341-86CD-37A41C0D32B9}" dt="2025-06-23T07:53:39.091" v="44" actId="255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0.586" v="50" actId="255"/>
          <pc:sldLayoutMkLst>
            <pc:docMk/>
            <pc:sldMasterMk cId="757955707" sldId="2147483648"/>
            <pc:sldLayoutMk cId="3155481135" sldId="2147483676"/>
          </pc:sldLayoutMkLst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mod">
            <ac:chgData name="Luka Van Esbroeck" userId="134fc993-7b81-4a7c-b1f6-6ae1dd5ae1ac" providerId="ADAL" clId="{A46291DA-7427-6341-86CD-37A41C0D32B9}" dt="2025-06-23T07:54:20.586" v="50" actId="255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7.622" v="48" actId="255"/>
          <pc:sldLayoutMkLst>
            <pc:docMk/>
            <pc:sldMasterMk cId="757955707" sldId="2147483648"/>
            <pc:sldLayoutMk cId="3626120787" sldId="2147483677"/>
          </pc:sldLayoutMkLst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mod">
            <ac:chgData name="Luka Van Esbroeck" userId="134fc993-7b81-4a7c-b1f6-6ae1dd5ae1ac" providerId="ADAL" clId="{A46291DA-7427-6341-86CD-37A41C0D32B9}" dt="2025-06-23T07:54:07.622" v="48" actId="255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25.791" v="38" actId="3064"/>
          <pc:sldLayoutMkLst>
            <pc:docMk/>
            <pc:sldMasterMk cId="757955707" sldId="2147483648"/>
            <pc:sldLayoutMk cId="4023887712" sldId="2147483678"/>
          </pc:sldLayoutMkLst>
          <pc:spChg chg="mod">
            <ac:chgData name="Luka Van Esbroeck" userId="134fc993-7b81-4a7c-b1f6-6ae1dd5ae1ac" providerId="ADAL" clId="{A46291DA-7427-6341-86CD-37A41C0D32B9}" dt="2025-06-23T07:51:25.791" v="38" actId="3064"/>
            <ac:spMkLst>
              <pc:docMk/>
              <pc:sldMasterMk cId="757955707" sldId="2147483648"/>
              <pc:sldLayoutMk cId="4023887712" sldId="2147483678"/>
              <ac:spMk id="7" creationId="{837F021E-C483-4CB4-F1F3-7B8DAAB54211}"/>
            </ac:spMkLst>
          </pc:spChg>
        </pc:sldLayoutChg>
      </pc:sldMasterChg>
    </pc:docChg>
  </pc:docChgLst>
  <pc:docChgLst>
    <pc:chgData name="Luka Van Esbroeck" userId="134fc993-7b81-4a7c-b1f6-6ae1dd5ae1ac" providerId="ADAL" clId="{3EE54E57-A4F7-FC49-83E6-D640E549688A}"/>
    <pc:docChg chg="delSld delSection modSection">
      <pc:chgData name="Luka Van Esbroeck" userId="134fc993-7b81-4a7c-b1f6-6ae1dd5ae1ac" providerId="ADAL" clId="{3EE54E57-A4F7-FC49-83E6-D640E549688A}" dt="2025-06-27T08:56:57.576" v="19" actId="18676"/>
      <pc:docMkLst>
        <pc:docMk/>
      </pc:docMkLst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56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57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58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59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0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1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2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3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4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5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6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7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8"/>
        </pc:sldMkLst>
      </pc:sldChg>
      <pc:sldChg chg="del">
        <pc:chgData name="Luka Van Esbroeck" userId="134fc993-7b81-4a7c-b1f6-6ae1dd5ae1ac" providerId="ADAL" clId="{3EE54E57-A4F7-FC49-83E6-D640E549688A}" dt="2025-06-27T08:55:07.704" v="0" actId="2696"/>
        <pc:sldMkLst>
          <pc:docMk/>
          <pc:sldMk cId="0" sldId="289"/>
        </pc:sldMkLst>
      </pc:sldChg>
      <pc:sldChg chg="del">
        <pc:chgData name="Luka Van Esbroeck" userId="134fc993-7b81-4a7c-b1f6-6ae1dd5ae1ac" providerId="ADAL" clId="{3EE54E57-A4F7-FC49-83E6-D640E549688A}" dt="2025-06-27T08:55:07.720" v="2" actId="2696"/>
        <pc:sldMkLst>
          <pc:docMk/>
          <pc:sldMk cId="0" sldId="290"/>
        </pc:sldMkLst>
      </pc:sldChg>
      <pc:sldChg chg="del">
        <pc:chgData name="Luka Van Esbroeck" userId="134fc993-7b81-4a7c-b1f6-6ae1dd5ae1ac" providerId="ADAL" clId="{3EE54E57-A4F7-FC49-83E6-D640E549688A}" dt="2025-06-27T08:55:07.725" v="3" actId="2696"/>
        <pc:sldMkLst>
          <pc:docMk/>
          <pc:sldMk cId="0" sldId="291"/>
        </pc:sldMkLst>
      </pc:sldChg>
      <pc:sldChg chg="del">
        <pc:chgData name="Luka Van Esbroeck" userId="134fc993-7b81-4a7c-b1f6-6ae1dd5ae1ac" providerId="ADAL" clId="{3EE54E57-A4F7-FC49-83E6-D640E549688A}" dt="2025-06-27T08:55:07.708" v="1" actId="2696"/>
        <pc:sldMkLst>
          <pc:docMk/>
          <pc:sldMk cId="0" sldId="292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0" sldId="378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0" sldId="380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0" sldId="381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0" sldId="382"/>
        </pc:sldMkLst>
      </pc:sldChg>
      <pc:sldChg chg="del">
        <pc:chgData name="Luka Van Esbroeck" userId="134fc993-7b81-4a7c-b1f6-6ae1dd5ae1ac" providerId="ADAL" clId="{3EE54E57-A4F7-FC49-83E6-D640E549688A}" dt="2025-06-27T08:56:29.081" v="16" actId="18676"/>
        <pc:sldMkLst>
          <pc:docMk/>
          <pc:sldMk cId="0" sldId="383"/>
        </pc:sldMkLst>
      </pc:sldChg>
      <pc:sldChg chg="del">
        <pc:chgData name="Luka Van Esbroeck" userId="134fc993-7b81-4a7c-b1f6-6ae1dd5ae1ac" providerId="ADAL" clId="{3EE54E57-A4F7-FC49-83E6-D640E549688A}" dt="2025-06-27T08:56:29.081" v="16" actId="18676"/>
        <pc:sldMkLst>
          <pc:docMk/>
          <pc:sldMk cId="0" sldId="385"/>
        </pc:sldMkLst>
      </pc:sldChg>
      <pc:sldChg chg="del">
        <pc:chgData name="Luka Van Esbroeck" userId="134fc993-7b81-4a7c-b1f6-6ae1dd5ae1ac" providerId="ADAL" clId="{3EE54E57-A4F7-FC49-83E6-D640E549688A}" dt="2025-06-27T08:56:29.081" v="16" actId="18676"/>
        <pc:sldMkLst>
          <pc:docMk/>
          <pc:sldMk cId="0" sldId="386"/>
        </pc:sldMkLst>
      </pc:sldChg>
      <pc:sldChg chg="del">
        <pc:chgData name="Luka Van Esbroeck" userId="134fc993-7b81-4a7c-b1f6-6ae1dd5ae1ac" providerId="ADAL" clId="{3EE54E57-A4F7-FC49-83E6-D640E549688A}" dt="2025-06-27T08:56:32.949" v="17" actId="18676"/>
        <pc:sldMkLst>
          <pc:docMk/>
          <pc:sldMk cId="0" sldId="387"/>
        </pc:sldMkLst>
      </pc:sldChg>
      <pc:sldChg chg="del">
        <pc:chgData name="Luka Van Esbroeck" userId="134fc993-7b81-4a7c-b1f6-6ae1dd5ae1ac" providerId="ADAL" clId="{3EE54E57-A4F7-FC49-83E6-D640E549688A}" dt="2025-06-27T08:56:32.949" v="17" actId="18676"/>
        <pc:sldMkLst>
          <pc:docMk/>
          <pc:sldMk cId="0" sldId="388"/>
        </pc:sldMkLst>
      </pc:sldChg>
      <pc:sldChg chg="del">
        <pc:chgData name="Luka Van Esbroeck" userId="134fc993-7b81-4a7c-b1f6-6ae1dd5ae1ac" providerId="ADAL" clId="{3EE54E57-A4F7-FC49-83E6-D640E549688A}" dt="2025-06-27T08:56:32.949" v="17" actId="18676"/>
        <pc:sldMkLst>
          <pc:docMk/>
          <pc:sldMk cId="0" sldId="389"/>
        </pc:sldMkLst>
      </pc:sldChg>
      <pc:sldChg chg="del">
        <pc:chgData name="Luka Van Esbroeck" userId="134fc993-7b81-4a7c-b1f6-6ae1dd5ae1ac" providerId="ADAL" clId="{3EE54E57-A4F7-FC49-83E6-D640E549688A}" dt="2025-06-27T08:56:32.949" v="17" actId="18676"/>
        <pc:sldMkLst>
          <pc:docMk/>
          <pc:sldMk cId="0" sldId="390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0" sldId="391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0" sldId="393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0" sldId="394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0" sldId="395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2343889299" sldId="397"/>
        </pc:sldMkLst>
      </pc:sldChg>
      <pc:sldChg chg="del">
        <pc:chgData name="Luka Van Esbroeck" userId="134fc993-7b81-4a7c-b1f6-6ae1dd5ae1ac" providerId="ADAL" clId="{3EE54E57-A4F7-FC49-83E6-D640E549688A}" dt="2025-06-27T08:56:29.081" v="16" actId="18676"/>
        <pc:sldMkLst>
          <pc:docMk/>
          <pc:sldMk cId="3580976211" sldId="398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831736874" sldId="399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400"/>
        </pc:sldMkLst>
      </pc:sldChg>
    </pc:docChg>
  </pc:docChgLst>
  <pc:docChgLst>
    <pc:chgData name="Luka Van Esbroeck" userId="134fc993-7b81-4a7c-b1f6-6ae1dd5ae1ac" providerId="ADAL" clId="{83B79370-64A8-DC45-A8D6-6AA3B07853B0}"/>
    <pc:docChg chg="undo custSel addSld delSld modSld">
      <pc:chgData name="Luka Van Esbroeck" userId="134fc993-7b81-4a7c-b1f6-6ae1dd5ae1ac" providerId="ADAL" clId="{83B79370-64A8-DC45-A8D6-6AA3B07853B0}" dt="2025-06-20T13:11:32.717" v="12" actId="680"/>
      <pc:docMkLst>
        <pc:docMk/>
      </pc:docMkLst>
      <pc:sldChg chg="modSp new del mod">
        <pc:chgData name="Luka Van Esbroeck" userId="134fc993-7b81-4a7c-b1f6-6ae1dd5ae1ac" providerId="ADAL" clId="{83B79370-64A8-DC45-A8D6-6AA3B07853B0}" dt="2025-06-20T13:11:32.717" v="12" actId="680"/>
        <pc:sldMkLst>
          <pc:docMk/>
          <pc:sldMk cId="3977292842" sldId="400"/>
        </pc:sldMkLst>
      </pc:sldChg>
    </pc:docChg>
  </pc:docChgLst>
  <pc:docChgLst>
    <pc:chgData name="Luka Van Esbroeck" userId="134fc993-7b81-4a7c-b1f6-6ae1dd5ae1ac" providerId="ADAL" clId="{FA156DF2-5827-A54D-A677-CE7E7C4C74AE}"/>
    <pc:docChg chg="undo custSel addSld delSld modSld modMainMaster">
      <pc:chgData name="Luka Van Esbroeck" userId="134fc993-7b81-4a7c-b1f6-6ae1dd5ae1ac" providerId="ADAL" clId="{FA156DF2-5827-A54D-A677-CE7E7C4C74AE}" dt="2025-06-20T13:10:55.517" v="277" actId="2696"/>
      <pc:docMkLst>
        <pc:docMk/>
      </pc:docMkLst>
      <pc:sldChg chg="addSp delSp modSp mod modClrScheme chgLayout">
        <pc:chgData name="Luka Van Esbroeck" userId="134fc993-7b81-4a7c-b1f6-6ae1dd5ae1ac" providerId="ADAL" clId="{FA156DF2-5827-A54D-A677-CE7E7C4C74AE}" dt="2025-06-20T13:10:32.236" v="275" actId="700"/>
        <pc:sldMkLst>
          <pc:docMk/>
          <pc:sldMk cId="0" sldId="278"/>
        </pc:sldMkLst>
      </pc:sldChg>
      <pc:sldChg chg="new del">
        <pc:chgData name="Luka Van Esbroeck" userId="134fc993-7b81-4a7c-b1f6-6ae1dd5ae1ac" providerId="ADAL" clId="{FA156DF2-5827-A54D-A677-CE7E7C4C74AE}" dt="2025-06-20T13:10:55.517" v="277" actId="2696"/>
        <pc:sldMkLst>
          <pc:docMk/>
          <pc:sldMk cId="3913008121" sldId="400"/>
        </pc:sldMkLst>
      </pc:sldChg>
      <pc:sldMasterChg chg="modSp modSldLayout">
        <pc:chgData name="Luka Van Esbroeck" userId="134fc993-7b81-4a7c-b1f6-6ae1dd5ae1ac" providerId="ADAL" clId="{FA156DF2-5827-A54D-A677-CE7E7C4C74AE}" dt="2025-06-20T13:10:00.383" v="261" actId="207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FA156DF2-5827-A54D-A677-CE7E7C4C74AE}" dt="2025-06-20T13:07:04.023" v="210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FA156DF2-5827-A54D-A677-CE7E7C4C74AE}" dt="2025-06-20T12:57:59.693" v="150"/>
          <pc:sldLayoutMkLst>
            <pc:docMk/>
            <pc:sldMasterMk cId="757955707" sldId="2147483648"/>
            <pc:sldLayoutMk cId="674430202" sldId="2147483649"/>
          </pc:sldLayoutMkLst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add mod">
            <ac:chgData name="Luka Van Esbroeck" userId="134fc993-7b81-4a7c-b1f6-6ae1dd5ae1ac" providerId="ADAL" clId="{FA156DF2-5827-A54D-A677-CE7E7C4C74AE}" dt="2025-06-20T12:57:59.693" v="150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9:45.831" v="258" actId="478"/>
          <pc:sldLayoutMkLst>
            <pc:docMk/>
            <pc:sldMasterMk cId="757955707" sldId="2147483648"/>
            <pc:sldLayoutMk cId="3392221097" sldId="2147483651"/>
          </pc:sldLayoutMkLst>
          <pc:spChg chg="mod">
            <ac:chgData name="Luka Van Esbroeck" userId="134fc993-7b81-4a7c-b1f6-6ae1dd5ae1ac" providerId="ADAL" clId="{FA156DF2-5827-A54D-A677-CE7E7C4C74AE}" dt="2025-06-20T13:09:40.460" v="257" actId="1036"/>
            <ac:spMkLst>
              <pc:docMk/>
              <pc:sldMasterMk cId="757955707" sldId="2147483648"/>
              <pc:sldLayoutMk cId="3392221097" sldId="2147483651"/>
              <ac:spMk id="2" creationId="{05C69DAD-26B4-145F-DCA2-986DF5B9081A}"/>
            </ac:spMkLst>
          </pc:spChg>
          <pc:spChg chg="add mod">
            <ac:chgData name="Luka Van Esbroeck" userId="134fc993-7b81-4a7c-b1f6-6ae1dd5ae1ac" providerId="ADAL" clId="{FA156DF2-5827-A54D-A677-CE7E7C4C74AE}" dt="2025-06-20T13:02:48.194" v="171"/>
            <ac:spMkLst>
              <pc:docMk/>
              <pc:sldMasterMk cId="757955707" sldId="2147483648"/>
              <pc:sldLayoutMk cId="3392221097" sldId="2147483651"/>
              <ac:spMk id="4" creationId="{8A4B07A1-2FC5-02E7-F223-128711D3C727}"/>
            </ac:spMkLst>
          </pc:spChg>
          <pc:spChg chg="mod">
            <ac:chgData name="Luka Van Esbroeck" userId="134fc993-7b81-4a7c-b1f6-6ae1dd5ae1ac" providerId="ADAL" clId="{FA156DF2-5827-A54D-A677-CE7E7C4C74AE}" dt="2025-06-20T13:02:08.274" v="159" actId="1076"/>
            <ac:spMkLst>
              <pc:docMk/>
              <pc:sldMasterMk cId="757955707" sldId="2147483648"/>
              <pc:sldLayoutMk cId="3392221097" sldId="2147483651"/>
              <ac:spMk id="12" creationId="{AC3D73B0-BE03-6FF8-71FD-6BB0220444B4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0:02.356" v="152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FA156DF2-5827-A54D-A677-CE7E7C4C74AE}" dt="2025-06-20T12:49:18.769" v="6" actId="14100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49:15.111" v="5" actId="14100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3:00:02.356" v="152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FA156DF2-5827-A54D-A677-CE7E7C4C74AE}" dt="2025-06-20T12:49:21.894" v="7" actId="1076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5:47.109" v="205" actId="478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FA156DF2-5827-A54D-A677-CE7E7C4C74AE}" dt="2025-06-20T13:05:40.541" v="202" actId="1037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  <pc:spChg chg="mod">
            <ac:chgData name="Luka Van Esbroeck" userId="134fc993-7b81-4a7c-b1f6-6ae1dd5ae1ac" providerId="ADAL" clId="{FA156DF2-5827-A54D-A677-CE7E7C4C74AE}" dt="2025-06-20T13:05:44.407" v="204" actId="1076"/>
            <ac:spMkLst>
              <pc:docMk/>
              <pc:sldMasterMk cId="757955707" sldId="2147483648"/>
              <pc:sldLayoutMk cId="3119303182" sldId="2147483661"/>
              <ac:spMk id="5" creationId="{DD8AA75B-492C-CEAA-C48F-CA4CD282757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34.906" v="125" actId="478"/>
          <pc:sldLayoutMkLst>
            <pc:docMk/>
            <pc:sldMasterMk cId="757955707" sldId="2147483648"/>
            <pc:sldLayoutMk cId="1306428242" sldId="2147483662"/>
          </pc:sldLayoutMkLst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add del mod">
            <ac:chgData name="Luka Van Esbroeck" userId="134fc993-7b81-4a7c-b1f6-6ae1dd5ae1ac" providerId="ADAL" clId="{FA156DF2-5827-A54D-A677-CE7E7C4C74AE}" dt="2025-06-20T12:56:29.553" v="123" actId="1037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55.623" v="127"/>
          <pc:sldLayoutMkLst>
            <pc:docMk/>
            <pc:sldMasterMk cId="757955707" sldId="2147483648"/>
            <pc:sldLayoutMk cId="202475471" sldId="2147483663"/>
          </pc:sldLayoutMkLst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add mod">
            <ac:chgData name="Luka Van Esbroeck" userId="134fc993-7b81-4a7c-b1f6-6ae1dd5ae1ac" providerId="ADAL" clId="{FA156DF2-5827-A54D-A677-CE7E7C4C74AE}" dt="2025-06-20T12:56:55.623" v="127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7.925" v="131"/>
          <pc:sldLayoutMkLst>
            <pc:docMk/>
            <pc:sldMasterMk cId="757955707" sldId="2147483648"/>
            <pc:sldLayoutMk cId="3454120388" sldId="2147483664"/>
          </pc:sldLayoutMkLst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add mod">
            <ac:chgData name="Luka Van Esbroeck" userId="134fc993-7b81-4a7c-b1f6-6ae1dd5ae1ac" providerId="ADAL" clId="{FA156DF2-5827-A54D-A677-CE7E7C4C74AE}" dt="2025-06-20T12:57:07.925" v="131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8.614" v="13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FA156DF2-5827-A54D-A677-CE7E7C4C74AE}" dt="2025-06-20T12:51:10.853" v="27" actId="14100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1:20.123" v="30" actId="1076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FA156DF2-5827-A54D-A677-CE7E7C4C74AE}" dt="2025-06-20T12:51:23.225" v="31" actId="14100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add mod">
            <ac:chgData name="Luka Van Esbroeck" userId="134fc993-7b81-4a7c-b1f6-6ae1dd5ae1ac" providerId="ADAL" clId="{FA156DF2-5827-A54D-A677-CE7E7C4C74AE}" dt="2025-06-20T12:57:18.614" v="135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23.787" v="137"/>
          <pc:sldLayoutMkLst>
            <pc:docMk/>
            <pc:sldMasterMk cId="757955707" sldId="2147483648"/>
            <pc:sldLayoutMk cId="2269128758" sldId="2147483666"/>
          </pc:sldLayoutMkLst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add mod">
            <ac:chgData name="Luka Van Esbroeck" userId="134fc993-7b81-4a7c-b1f6-6ae1dd5ae1ac" providerId="ADAL" clId="{FA156DF2-5827-A54D-A677-CE7E7C4C74AE}" dt="2025-06-20T12:57:23.787" v="137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54.592" v="148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FA156DF2-5827-A54D-A677-CE7E7C4C74AE}" dt="2025-06-20T12:53:07.348" v="63" actId="14100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3:18.683" v="66" actId="14100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2:57:54.592" v="148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FA156DF2-5827-A54D-A677-CE7E7C4C74AE}" dt="2025-06-20T12:53:25.731" v="68" actId="1076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0.620" v="139"/>
          <pc:sldLayoutMkLst>
            <pc:docMk/>
            <pc:sldMasterMk cId="757955707" sldId="2147483648"/>
            <pc:sldLayoutMk cId="626550864" sldId="2147483668"/>
          </pc:sldLayoutMkLst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add mod">
            <ac:chgData name="Luka Van Esbroeck" userId="134fc993-7b81-4a7c-b1f6-6ae1dd5ae1ac" providerId="ADAL" clId="{FA156DF2-5827-A54D-A677-CE7E7C4C74AE}" dt="2025-06-20T12:57:30.620" v="139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1.393" v="143"/>
          <pc:sldLayoutMkLst>
            <pc:docMk/>
            <pc:sldMasterMk cId="757955707" sldId="2147483648"/>
            <pc:sldLayoutMk cId="1131357290" sldId="2147483669"/>
          </pc:sldLayoutMkLst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add mod">
            <ac:chgData name="Luka Van Esbroeck" userId="134fc993-7b81-4a7c-b1f6-6ae1dd5ae1ac" providerId="ADAL" clId="{FA156DF2-5827-A54D-A677-CE7E7C4C74AE}" dt="2025-06-20T12:57:41.393" v="143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10:00.383" v="261" actId="207"/>
          <pc:sldLayoutMkLst>
            <pc:docMk/>
            <pc:sldMasterMk cId="757955707" sldId="2147483648"/>
            <pc:sldLayoutMk cId="3407457184" sldId="2147483672"/>
          </pc:sldLayoutMkLst>
          <pc:spChg chg="add mod">
            <ac:chgData name="Luka Van Esbroeck" userId="134fc993-7b81-4a7c-b1f6-6ae1dd5ae1ac" providerId="ADAL" clId="{FA156DF2-5827-A54D-A677-CE7E7C4C74AE}" dt="2025-06-20T13:10:00.383" v="261" actId="207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picChg chg="mod">
            <ac:chgData name="Luka Van Esbroeck" userId="134fc993-7b81-4a7c-b1f6-6ae1dd5ae1ac" providerId="ADAL" clId="{FA156DF2-5827-A54D-A677-CE7E7C4C74AE}" dt="2025-06-20T13:03:50.886" v="186" actId="1038"/>
            <ac:picMkLst>
              <pc:docMk/>
              <pc:sldMasterMk cId="757955707" sldId="2147483648"/>
              <pc:sldLayoutMk cId="3407457184" sldId="2147483672"/>
              <ac:picMk id="3" creationId="{762707D0-03EC-E0CE-B26F-C8517DB6A892}"/>
            </ac:picMkLst>
          </pc:picChg>
        </pc:sldLayoutChg>
        <pc:sldLayoutChg chg="addSp delSp modSp mod">
          <pc:chgData name="Luka Van Esbroeck" userId="134fc993-7b81-4a7c-b1f6-6ae1dd5ae1ac" providerId="ADAL" clId="{FA156DF2-5827-A54D-A677-CE7E7C4C74AE}" dt="2025-06-20T13:06:15.530" v="209" actId="207"/>
          <pc:sldLayoutMkLst>
            <pc:docMk/>
            <pc:sldMasterMk cId="757955707" sldId="2147483648"/>
            <pc:sldLayoutMk cId="3945958420" sldId="2147483673"/>
          </pc:sldLayoutMkLst>
          <pc:spChg chg="add mod">
            <ac:chgData name="Luka Van Esbroeck" userId="134fc993-7b81-4a7c-b1f6-6ae1dd5ae1ac" providerId="ADAL" clId="{FA156DF2-5827-A54D-A677-CE7E7C4C74AE}" dt="2025-06-20T13:06:15.530" v="209" actId="207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4.051" v="129"/>
          <pc:sldLayoutMkLst>
            <pc:docMk/>
            <pc:sldMasterMk cId="757955707" sldId="2147483648"/>
            <pc:sldLayoutMk cId="3892661322" sldId="2147483674"/>
          </pc:sldLayoutMkLst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add mod">
            <ac:chgData name="Luka Van Esbroeck" userId="134fc993-7b81-4a7c-b1f6-6ae1dd5ae1ac" providerId="ADAL" clId="{FA156DF2-5827-A54D-A677-CE7E7C4C74AE}" dt="2025-06-20T12:57:04.051" v="129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1.101" v="133"/>
          <pc:sldLayoutMkLst>
            <pc:docMk/>
            <pc:sldMasterMk cId="757955707" sldId="2147483648"/>
            <pc:sldLayoutMk cId="1649869617" sldId="2147483675"/>
          </pc:sldLayoutMkLst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add mod">
            <ac:chgData name="Luka Van Esbroeck" userId="134fc993-7b81-4a7c-b1f6-6ae1dd5ae1ac" providerId="ADAL" clId="{FA156DF2-5827-A54D-A677-CE7E7C4C74AE}" dt="2025-06-20T12:57:11.101" v="133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5.911" v="145"/>
          <pc:sldLayoutMkLst>
            <pc:docMk/>
            <pc:sldMasterMk cId="757955707" sldId="2147483648"/>
            <pc:sldLayoutMk cId="3155481135" sldId="2147483676"/>
          </pc:sldLayoutMkLst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add mod">
            <ac:chgData name="Luka Van Esbroeck" userId="134fc993-7b81-4a7c-b1f6-6ae1dd5ae1ac" providerId="ADAL" clId="{FA156DF2-5827-A54D-A677-CE7E7C4C74AE}" dt="2025-06-20T12:57:45.911" v="145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7.786" v="141"/>
          <pc:sldLayoutMkLst>
            <pc:docMk/>
            <pc:sldMasterMk cId="757955707" sldId="2147483648"/>
            <pc:sldLayoutMk cId="3626120787" sldId="2147483677"/>
          </pc:sldLayoutMkLst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add mod">
            <ac:chgData name="Luka Van Esbroeck" userId="134fc993-7b81-4a7c-b1f6-6ae1dd5ae1ac" providerId="ADAL" clId="{FA156DF2-5827-A54D-A677-CE7E7C4C74AE}" dt="2025-06-20T12:57:37.786" v="141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D711-4EAB-064E-AB0F-F4D77DDBDF5D}" type="datetimeFigureOut">
              <a:rPr lang="en-US" smtClean="0"/>
              <a:t>6/27/25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08245-C22E-374A-8B8F-30BAC815A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9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A4B07A1-2FC5-02E7-F223-128711D3C727}"/>
              </a:ext>
            </a:extLst>
          </p:cNvPr>
          <p:cNvSpPr/>
          <p:nvPr userDrawn="1"/>
        </p:nvSpPr>
        <p:spPr>
          <a:xfrm>
            <a:off x="787400" y="7874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9222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2" name="Imagen 10">
            <a:extLst>
              <a:ext uri="{FF2B5EF4-FFF2-40B4-BE49-F238E27FC236}">
                <a16:creationId xmlns:a16="http://schemas.microsoft.com/office/drawing/2014/main" id="{82BF0994-6EE6-CA67-D534-9BCF7B1FC1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DC72F89-0CE5-6DAA-02DB-F99AB5CB2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6222E995-5102-A211-BFE1-FDE75087D2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C540657-D081-794E-D6A4-82EE88C84C2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EFD00CA8-8433-417A-5160-C95B1D8211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4986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429000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2683F1-FB9D-6829-2411-EE84B0663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526C7923-04C8-1B24-DB37-EDF84D6812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7788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575175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322FBF9-1C80-79BD-D2DE-16CF20F6A5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1AAD30A-3D28-00EA-F471-8BD5A0A40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B90BB4-F3F5-31A5-E123-67382E6F05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9C25EE3A-02FD-3B66-6FD4-EED1D2E1DB3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7D7BE1B7-9430-DAE8-48E7-8DDAA94E939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69128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6EC44B-4651-E266-DD57-0735BF7509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0BB958D-766E-CFCA-F125-74E0C4C7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46FC6C0-6720-92F1-5D46-2C5D6712AC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F1302053-18F3-C1F4-FFEF-D2AD2CC439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3A3D6BC1-3B6E-DE15-7E6A-7C9D651A77F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26550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5D322E5F-170B-60F3-0E8B-36139993D4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88B422-00BC-FAE1-CF28-91BFA4D14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A0AE05-C033-84C5-3821-8A8D284AA7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05A4C4CA-2BA0-22E3-70D3-5FB60B689D5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06468C-09C1-B4E3-F49F-8A38A58421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26120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F7541F-B52E-E05E-1ACC-3ED5AB23BE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214A130-3856-C6F0-80DA-5FDEFD700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53" y="2918753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1BD24EFB-7EEC-5334-1BA6-D360A387E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4452" y="3413379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F9328F4-FEFD-74F4-CE92-45BAFED584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4452" y="3885416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BEB2E742-0014-1EC0-3A72-42DB7A882B9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31357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F638CC73-2FB9-384A-EA44-4149F7431D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67760AE-6E51-2E86-5947-E9952285E3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10945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D68A8CEE-B87D-7AF8-0F29-6783134649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360407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96B5C094-5073-B15F-4E55-DF6514B602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07611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BF6C4BA3-5C54-1DA8-00F4-0FF6332D28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5548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plit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2BD3DE8-8DE0-90FC-F939-93A28765F57B}"/>
              </a:ext>
            </a:extLst>
          </p:cNvPr>
          <p:cNvSpPr/>
          <p:nvPr userDrawn="1"/>
        </p:nvSpPr>
        <p:spPr>
          <a:xfrm>
            <a:off x="3781425" y="0"/>
            <a:ext cx="462915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812" y="1051584"/>
            <a:ext cx="4016375" cy="714871"/>
          </a:xfrm>
        </p:spPr>
        <p:txBody>
          <a:bodyPr anchor="t">
            <a:noAutofit/>
          </a:bodyPr>
          <a:lstStyle>
            <a:lvl1pPr algn="ctr">
              <a:defRPr sz="2400"/>
            </a:lvl1pPr>
          </a:lstStyle>
          <a:p>
            <a:r>
              <a:rPr lang="es-ES" dirty="0"/>
              <a:t>CLICK TO</a:t>
            </a:r>
            <a:br>
              <a:rPr lang="es-ES" dirty="0"/>
            </a:br>
            <a:r>
              <a:rPr lang="es-ES" dirty="0"/>
              <a:t>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20018" y="1951937"/>
            <a:ext cx="2751961" cy="334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087813" y="2660235"/>
            <a:ext cx="4016374" cy="10176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A63DD0-7914-2B7B-3C02-4446F7D593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AB0D87-C502-A827-515F-9496FF801B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F8FC5D74-7D0D-761C-1539-296F9C752F4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02890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3D023-E868-906D-8E22-3AF65E61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F931AD-C94D-5378-13E9-6F996077D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113C2D4-230A-8804-F01A-319CB37D87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10A7C98-893C-1176-46CA-3DA053A90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463712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A73722D1-7472-EC5A-028C-082AC6F6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147563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4C18FAFC-A3A1-49B0-E1AB-D6DA1C4601A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2729454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9BB332C-F51E-87D4-C073-5EA9CE39EF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74430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236C4B-2513-EED8-1D9A-2C0A9F9136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7430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7575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Imagen 10">
            <a:extLst>
              <a:ext uri="{FF2B5EF4-FFF2-40B4-BE49-F238E27FC236}">
                <a16:creationId xmlns:a16="http://schemas.microsoft.com/office/drawing/2014/main" id="{762707D0-03EC-E0CE-B26F-C8517DB6A8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77" y="787400"/>
            <a:ext cx="3429889" cy="58381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831A695-ABC3-0390-7A61-D81FF6EAC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57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  <p:pic>
        <p:nvPicPr>
          <p:cNvPr id="8" name="Imagen 10">
            <a:extLst>
              <a:ext uri="{FF2B5EF4-FFF2-40B4-BE49-F238E27FC236}">
                <a16:creationId xmlns:a16="http://schemas.microsoft.com/office/drawing/2014/main" id="{583D1FCF-1130-CF8F-B75B-05F63FDEB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87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1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042AD8-1C8E-23C0-5A89-1920DAA7F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F08FAF-63B0-CEDF-4829-52BED235D8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0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Imagen 10">
            <a:extLst>
              <a:ext uri="{FF2B5EF4-FFF2-40B4-BE49-F238E27FC236}">
                <a16:creationId xmlns:a16="http://schemas.microsoft.com/office/drawing/2014/main" id="{CB2C4315-0629-C2C9-BB87-5537C1CBF2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9BB6876-F87A-6ABD-B1F8-120D9C4DA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5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6D65608-DC16-8108-FFAA-6599EF0E90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810BA82D-F440-47B6-F48C-7A8217BB696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5540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10760B5-99CA-230D-A520-CEDF526D02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3E8364-C672-A513-A5F7-FEBE8E8C1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397E59-1C35-64ED-DEF0-FA39D0FB80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962A04F-7F91-2ECB-E414-C5AF907FDA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F3FEF277-8E90-7469-1F98-3FE8FE36215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47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C3577081-600E-15F2-47F6-FF3376A8F17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178322-A442-3EA8-F528-A49136DA2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4E7C85C-4E77-90D2-46CD-08D3DE76DA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E3CEA46-6A17-465F-3E02-6BD66FDE74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03D2EE22-372F-17D2-E1A9-E20FD4DBBBF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6428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E8B2FCE6-E48C-B7F7-4BF7-D4C6FED0CD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EFEC22A1-8D71-9FA4-B3E0-6D9B072E6B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37E7370-A773-919F-26D4-FD9DBE943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3B641733-11D9-280D-B7DE-33FD8B3B77E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2AE72457-3707-0112-A55B-77BC4CF52B1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92661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F32CB6-87E5-AFBA-67D0-22C6EB5CC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D6754E-3180-71EC-7EAA-A236087F3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DBA2BD-107C-72F8-DAE2-2DB0FFF65A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D622CFC5-12D4-3E3D-5200-B5AD5F32AA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B971705-213E-525A-C660-4D05954B01D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5412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87FC4A6-7301-C2D0-4DF4-40E9306F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63" y="540133"/>
            <a:ext cx="7776673" cy="2023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CLICK TO MODIFY THE PATTERN TITLE STYLE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B136B3-EEF1-22F5-FA19-AB4843F1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6686" y="6346920"/>
            <a:ext cx="48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2" r:id="rId2"/>
    <p:sldLayoutId id="2147483661" r:id="rId3"/>
    <p:sldLayoutId id="2147483673" r:id="rId4"/>
    <p:sldLayoutId id="2147483660" r:id="rId5"/>
    <p:sldLayoutId id="2147483663" r:id="rId6"/>
    <p:sldLayoutId id="2147483662" r:id="rId7"/>
    <p:sldLayoutId id="2147483674" r:id="rId8"/>
    <p:sldLayoutId id="2147483664" r:id="rId9"/>
    <p:sldLayoutId id="2147483675" r:id="rId10"/>
    <p:sldLayoutId id="2147483665" r:id="rId11"/>
    <p:sldLayoutId id="2147483666" r:id="rId12"/>
    <p:sldLayoutId id="2147483668" r:id="rId13"/>
    <p:sldLayoutId id="2147483677" r:id="rId14"/>
    <p:sldLayoutId id="2147483669" r:id="rId15"/>
    <p:sldLayoutId id="2147483676" r:id="rId16"/>
    <p:sldLayoutId id="2147483667" r:id="rId17"/>
    <p:sldLayoutId id="2147483649" r:id="rId18"/>
    <p:sldLayoutId id="2147483670" r:id="rId19"/>
    <p:sldLayoutId id="2147483678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73650"/>
          </a:solidFill>
          <a:latin typeface="Montserra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://www.frachtgroup.com/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>
            <a:spLocks/>
          </p:cNvSpPr>
          <p:nvPr/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320000" h="11430000">
                <a:moveTo>
                  <a:pt x="0" y="11430000"/>
                </a:moveTo>
                <a:lnTo>
                  <a:pt x="20320000" y="11430000"/>
                </a:lnTo>
                <a:lnTo>
                  <a:pt x="20320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9804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858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5407077"/>
            <a:ext cx="810082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58"/>
              </a:lnSpc>
            </a:pPr>
            <a:r>
              <a:rPr lang="en-US" sz="6000" b="1" dirty="0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GENERAL CARGO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8" cy="6858000"/>
          </a:xfrm>
          <a:custGeom>
            <a:avLst/>
            <a:gdLst/>
            <a:ahLst/>
            <a:cxnLst/>
            <a:rect l="l" t="t" r="r" b="b"/>
            <a:pathLst>
              <a:path w="21958443" h="14300436">
                <a:moveTo>
                  <a:pt x="0" y="0"/>
                </a:moveTo>
                <a:lnTo>
                  <a:pt x="21958444" y="0"/>
                </a:lnTo>
                <a:lnTo>
                  <a:pt x="21958444" y="14300436"/>
                </a:lnTo>
                <a:lnTo>
                  <a:pt x="0" y="1430043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6858000"/>
          </a:xfrm>
          <a:custGeom>
            <a:avLst/>
            <a:gdLst/>
            <a:ahLst/>
            <a:cxnLst/>
            <a:rect l="l" t="t" r="r" b="b"/>
            <a:pathLst>
              <a:path w="20320000" h="11430000">
                <a:moveTo>
                  <a:pt x="0" y="11430000"/>
                </a:moveTo>
                <a:lnTo>
                  <a:pt x="20320000" y="11430000"/>
                </a:lnTo>
                <a:lnTo>
                  <a:pt x="20320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7647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8912" y="3137095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6"/>
                </a:lnTo>
                <a:lnTo>
                  <a:pt x="0" y="87571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5231490" y="5989323"/>
            <a:ext cx="1729021" cy="365755"/>
            <a:chOff x="0" y="0"/>
            <a:chExt cx="3458042" cy="7315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2311" cy="731509"/>
            </a:xfrm>
            <a:custGeom>
              <a:avLst/>
              <a:gdLst/>
              <a:ahLst/>
              <a:cxnLst/>
              <a:rect l="l" t="t" r="r" b="b"/>
              <a:pathLst>
                <a:path w="832311" h="731509">
                  <a:moveTo>
                    <a:pt x="0" y="0"/>
                  </a:moveTo>
                  <a:lnTo>
                    <a:pt x="832311" y="0"/>
                  </a:lnTo>
                  <a:lnTo>
                    <a:pt x="832311" y="731509"/>
                  </a:lnTo>
                  <a:lnTo>
                    <a:pt x="0" y="73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62146" y="141740"/>
              <a:ext cx="2595896" cy="303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73"/>
                </a:lnSpc>
              </a:pPr>
              <a:r>
                <a:rPr lang="en-US" sz="909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  <a:hlinkClick r:id="rId5" tooltip="http://www.frachtgroup.com/"/>
                </a:rPr>
                <a:t>www.frachtgroup.com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367530" y="5523249"/>
            <a:ext cx="5456942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8"/>
              </a:lnSpc>
            </a:pPr>
            <a:r>
              <a:rPr lang="en-US" sz="1900" b="1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WHAT SOLUTIONS CAN WE PROVIDE FOR YOU?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320000" h="11430000">
                <a:moveTo>
                  <a:pt x="0" y="11430000"/>
                </a:moveTo>
                <a:lnTo>
                  <a:pt x="20320000" y="11430000"/>
                </a:lnTo>
                <a:lnTo>
                  <a:pt x="20320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9804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5814467"/>
            <a:ext cx="8100825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3"/>
              </a:lnSpc>
            </a:pPr>
            <a:r>
              <a:rPr lang="en-US" sz="2400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GENERAL CARGO</a:t>
            </a:r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71886" y="375553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1"/>
                </a:lnTo>
                <a:lnTo>
                  <a:pt x="0" y="46537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061592" cy="6858000"/>
          </a:xfrm>
          <a:custGeom>
            <a:avLst/>
            <a:gdLst/>
            <a:ahLst/>
            <a:cxnLst/>
            <a:rect l="l" t="t" r="r" b="b"/>
            <a:pathLst>
              <a:path w="6092388" h="10287000">
                <a:moveTo>
                  <a:pt x="0" y="0"/>
                </a:moveTo>
                <a:lnTo>
                  <a:pt x="6092388" y="0"/>
                </a:lnTo>
                <a:lnTo>
                  <a:pt x="60923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4061592" cy="6852149"/>
          </a:xfrm>
          <a:custGeom>
            <a:avLst/>
            <a:gdLst/>
            <a:ahLst/>
            <a:cxnLst/>
            <a:rect l="l" t="t" r="r" b="b"/>
            <a:pathLst>
              <a:path w="1604579" h="2707022">
                <a:moveTo>
                  <a:pt x="0" y="0"/>
                </a:moveTo>
                <a:lnTo>
                  <a:pt x="1604579" y="0"/>
                </a:lnTo>
                <a:lnTo>
                  <a:pt x="1604579" y="2707022"/>
                </a:lnTo>
                <a:lnTo>
                  <a:pt x="0" y="2707022"/>
                </a:lnTo>
                <a:close/>
              </a:path>
            </a:pathLst>
          </a:custGeom>
          <a:gradFill rotWithShape="1"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/>
          </a:gra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4747392" y="2297362"/>
            <a:ext cx="2159000" cy="635000"/>
            <a:chOff x="0" y="0"/>
            <a:chExt cx="852938" cy="250864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52938" cy="250864"/>
            </a:xfrm>
            <a:custGeom>
              <a:avLst/>
              <a:gdLst/>
              <a:ahLst/>
              <a:cxnLst/>
              <a:rect l="l" t="t" r="r" b="b"/>
              <a:pathLst>
                <a:path w="852938" h="250864">
                  <a:moveTo>
                    <a:pt x="0" y="0"/>
                  </a:moveTo>
                  <a:lnTo>
                    <a:pt x="852938" y="0"/>
                  </a:lnTo>
                  <a:lnTo>
                    <a:pt x="852938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852938" cy="2984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7047296" y="2297362"/>
            <a:ext cx="2159000" cy="635000"/>
            <a:chOff x="0" y="0"/>
            <a:chExt cx="852938" cy="250864"/>
          </a:xfrm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52938" cy="250864"/>
            </a:xfrm>
            <a:custGeom>
              <a:avLst/>
              <a:gdLst/>
              <a:ahLst/>
              <a:cxnLst/>
              <a:rect l="l" t="t" r="r" b="b"/>
              <a:pathLst>
                <a:path w="852938" h="250864">
                  <a:moveTo>
                    <a:pt x="0" y="0"/>
                  </a:moveTo>
                  <a:lnTo>
                    <a:pt x="852938" y="0"/>
                  </a:lnTo>
                  <a:lnTo>
                    <a:pt x="852938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852938" cy="2984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9347200" y="2291838"/>
            <a:ext cx="2159000" cy="635000"/>
            <a:chOff x="0" y="0"/>
            <a:chExt cx="852938" cy="250864"/>
          </a:xfrm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52938" cy="250864"/>
            </a:xfrm>
            <a:custGeom>
              <a:avLst/>
              <a:gdLst/>
              <a:ahLst/>
              <a:cxnLst/>
              <a:rect l="l" t="t" r="r" b="b"/>
              <a:pathLst>
                <a:path w="852938" h="250864">
                  <a:moveTo>
                    <a:pt x="0" y="0"/>
                  </a:moveTo>
                  <a:lnTo>
                    <a:pt x="852938" y="0"/>
                  </a:lnTo>
                  <a:lnTo>
                    <a:pt x="852938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852938" cy="2984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5" name="Group 15"/>
          <p:cNvGrpSpPr>
            <a:grpSpLocks noGrp="1" noUngrp="1" noRot="1" noMove="1" noResize="1"/>
          </p:cNvGrpSpPr>
          <p:nvPr/>
        </p:nvGrpSpPr>
        <p:grpSpPr>
          <a:xfrm>
            <a:off x="4747392" y="3081587"/>
            <a:ext cx="2159000" cy="635000"/>
            <a:chOff x="0" y="0"/>
            <a:chExt cx="852938" cy="250864"/>
          </a:xfrm>
        </p:grpSpPr>
        <p:sp>
          <p:nvSpPr>
            <p:cNvPr id="16" name="Freeform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52938" cy="250864"/>
            </a:xfrm>
            <a:custGeom>
              <a:avLst/>
              <a:gdLst/>
              <a:ahLst/>
              <a:cxnLst/>
              <a:rect l="l" t="t" r="r" b="b"/>
              <a:pathLst>
                <a:path w="852938" h="250864">
                  <a:moveTo>
                    <a:pt x="0" y="0"/>
                  </a:moveTo>
                  <a:lnTo>
                    <a:pt x="852938" y="0"/>
                  </a:lnTo>
                  <a:lnTo>
                    <a:pt x="852938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852938" cy="2984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8" name="Group 18"/>
          <p:cNvGrpSpPr>
            <a:grpSpLocks noGrp="1" noUngrp="1" noRot="1" noMove="1" noResize="1"/>
          </p:cNvGrpSpPr>
          <p:nvPr/>
        </p:nvGrpSpPr>
        <p:grpSpPr>
          <a:xfrm>
            <a:off x="7047296" y="3087112"/>
            <a:ext cx="2159000" cy="635000"/>
            <a:chOff x="0" y="0"/>
            <a:chExt cx="852938" cy="250864"/>
          </a:xfrm>
        </p:grpSpPr>
        <p:sp>
          <p:nvSpPr>
            <p:cNvPr id="19" name="Freeform 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52938" cy="250864"/>
            </a:xfrm>
            <a:custGeom>
              <a:avLst/>
              <a:gdLst/>
              <a:ahLst/>
              <a:cxnLst/>
              <a:rect l="l" t="t" r="r" b="b"/>
              <a:pathLst>
                <a:path w="852938" h="250864">
                  <a:moveTo>
                    <a:pt x="0" y="0"/>
                  </a:moveTo>
                  <a:lnTo>
                    <a:pt x="852938" y="0"/>
                  </a:lnTo>
                  <a:lnTo>
                    <a:pt x="852938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852938" cy="2984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1" name="Group 21"/>
          <p:cNvGrpSpPr>
            <a:grpSpLocks noGrp="1" noUngrp="1" noRot="1" noMove="1" noResize="1"/>
          </p:cNvGrpSpPr>
          <p:nvPr/>
        </p:nvGrpSpPr>
        <p:grpSpPr>
          <a:xfrm>
            <a:off x="9347200" y="3081587"/>
            <a:ext cx="2159000" cy="635000"/>
            <a:chOff x="0" y="0"/>
            <a:chExt cx="852938" cy="250864"/>
          </a:xfrm>
        </p:grpSpPr>
        <p:sp>
          <p:nvSpPr>
            <p:cNvPr id="22" name="Freeform 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52938" cy="250864"/>
            </a:xfrm>
            <a:custGeom>
              <a:avLst/>
              <a:gdLst/>
              <a:ahLst/>
              <a:cxnLst/>
              <a:rect l="l" t="t" r="r" b="b"/>
              <a:pathLst>
                <a:path w="852938" h="250864">
                  <a:moveTo>
                    <a:pt x="0" y="0"/>
                  </a:moveTo>
                  <a:lnTo>
                    <a:pt x="852938" y="0"/>
                  </a:lnTo>
                  <a:lnTo>
                    <a:pt x="852938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852938" cy="2984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4" name="Group 24"/>
          <p:cNvGrpSpPr>
            <a:grpSpLocks noGrp="1" noUngrp="1" noRot="1" noMove="1" noResize="1"/>
          </p:cNvGrpSpPr>
          <p:nvPr/>
        </p:nvGrpSpPr>
        <p:grpSpPr>
          <a:xfrm>
            <a:off x="4747392" y="3874512"/>
            <a:ext cx="2159000" cy="635000"/>
            <a:chOff x="0" y="0"/>
            <a:chExt cx="852938" cy="250864"/>
          </a:xfrm>
        </p:grpSpPr>
        <p:sp>
          <p:nvSpPr>
            <p:cNvPr id="25" name="Freeform 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52938" cy="250864"/>
            </a:xfrm>
            <a:custGeom>
              <a:avLst/>
              <a:gdLst/>
              <a:ahLst/>
              <a:cxnLst/>
              <a:rect l="l" t="t" r="r" b="b"/>
              <a:pathLst>
                <a:path w="852938" h="250864">
                  <a:moveTo>
                    <a:pt x="0" y="0"/>
                  </a:moveTo>
                  <a:lnTo>
                    <a:pt x="852938" y="0"/>
                  </a:lnTo>
                  <a:lnTo>
                    <a:pt x="852938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6" name="TextBox 2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852938" cy="2984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7" name="Group 27"/>
          <p:cNvGrpSpPr>
            <a:grpSpLocks noGrp="1" noUngrp="1" noRot="1" noMove="1" noResize="1"/>
          </p:cNvGrpSpPr>
          <p:nvPr/>
        </p:nvGrpSpPr>
        <p:grpSpPr>
          <a:xfrm>
            <a:off x="9347200" y="3874512"/>
            <a:ext cx="2159000" cy="635000"/>
            <a:chOff x="0" y="0"/>
            <a:chExt cx="852938" cy="250864"/>
          </a:xfrm>
        </p:grpSpPr>
        <p:sp>
          <p:nvSpPr>
            <p:cNvPr id="28" name="Freeform 2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52938" cy="250864"/>
            </a:xfrm>
            <a:custGeom>
              <a:avLst/>
              <a:gdLst/>
              <a:ahLst/>
              <a:cxnLst/>
              <a:rect l="l" t="t" r="r" b="b"/>
              <a:pathLst>
                <a:path w="852938" h="250864">
                  <a:moveTo>
                    <a:pt x="0" y="0"/>
                  </a:moveTo>
                  <a:lnTo>
                    <a:pt x="852938" y="0"/>
                  </a:lnTo>
                  <a:lnTo>
                    <a:pt x="852938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TextBox 2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852938" cy="2984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0" name="Group 30"/>
          <p:cNvGrpSpPr>
            <a:grpSpLocks noGrp="1" noUngrp="1" noRot="1" noMove="1" noResize="1"/>
          </p:cNvGrpSpPr>
          <p:nvPr/>
        </p:nvGrpSpPr>
        <p:grpSpPr>
          <a:xfrm>
            <a:off x="7047296" y="4661912"/>
            <a:ext cx="2159000" cy="635000"/>
            <a:chOff x="0" y="0"/>
            <a:chExt cx="852938" cy="250864"/>
          </a:xfrm>
        </p:grpSpPr>
        <p:sp>
          <p:nvSpPr>
            <p:cNvPr id="31" name="Freeform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52938" cy="250864"/>
            </a:xfrm>
            <a:custGeom>
              <a:avLst/>
              <a:gdLst/>
              <a:ahLst/>
              <a:cxnLst/>
              <a:rect l="l" t="t" r="r" b="b"/>
              <a:pathLst>
                <a:path w="852938" h="250864">
                  <a:moveTo>
                    <a:pt x="0" y="0"/>
                  </a:moveTo>
                  <a:lnTo>
                    <a:pt x="852938" y="0"/>
                  </a:lnTo>
                  <a:lnTo>
                    <a:pt x="852938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852938" cy="2984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3" name="Group 33"/>
          <p:cNvGrpSpPr>
            <a:grpSpLocks noGrp="1" noUngrp="1" noRot="1" noMove="1" noResize="1"/>
          </p:cNvGrpSpPr>
          <p:nvPr/>
        </p:nvGrpSpPr>
        <p:grpSpPr>
          <a:xfrm>
            <a:off x="7047296" y="3874512"/>
            <a:ext cx="2159000" cy="635000"/>
            <a:chOff x="0" y="0"/>
            <a:chExt cx="852938" cy="250864"/>
          </a:xfrm>
        </p:grpSpPr>
        <p:sp>
          <p:nvSpPr>
            <p:cNvPr id="34" name="Freeform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52938" cy="250864"/>
            </a:xfrm>
            <a:custGeom>
              <a:avLst/>
              <a:gdLst/>
              <a:ahLst/>
              <a:cxnLst/>
              <a:rect l="l" t="t" r="r" b="b"/>
              <a:pathLst>
                <a:path w="852938" h="250864">
                  <a:moveTo>
                    <a:pt x="0" y="0"/>
                  </a:moveTo>
                  <a:lnTo>
                    <a:pt x="852938" y="0"/>
                  </a:lnTo>
                  <a:lnTo>
                    <a:pt x="852938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852938" cy="2984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6" name="Group 36"/>
          <p:cNvGrpSpPr>
            <a:grpSpLocks noGrp="1" noUngrp="1" noRot="1" noMove="1" noResize="1"/>
          </p:cNvGrpSpPr>
          <p:nvPr/>
        </p:nvGrpSpPr>
        <p:grpSpPr>
          <a:xfrm>
            <a:off x="4747392" y="4661912"/>
            <a:ext cx="2159000" cy="635000"/>
            <a:chOff x="0" y="0"/>
            <a:chExt cx="852938" cy="250864"/>
          </a:xfrm>
        </p:grpSpPr>
        <p:sp>
          <p:nvSpPr>
            <p:cNvPr id="37" name="Freeform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52938" cy="250864"/>
            </a:xfrm>
            <a:custGeom>
              <a:avLst/>
              <a:gdLst/>
              <a:ahLst/>
              <a:cxnLst/>
              <a:rect l="l" t="t" r="r" b="b"/>
              <a:pathLst>
                <a:path w="852938" h="250864">
                  <a:moveTo>
                    <a:pt x="0" y="0"/>
                  </a:moveTo>
                  <a:lnTo>
                    <a:pt x="852938" y="0"/>
                  </a:lnTo>
                  <a:lnTo>
                    <a:pt x="852938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852938" cy="2984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9" name="Group 39"/>
          <p:cNvGrpSpPr>
            <a:grpSpLocks noGrp="1" noUngrp="1" noRot="1" noMove="1" noResize="1"/>
          </p:cNvGrpSpPr>
          <p:nvPr/>
        </p:nvGrpSpPr>
        <p:grpSpPr>
          <a:xfrm>
            <a:off x="9347200" y="4661912"/>
            <a:ext cx="2159000" cy="635000"/>
            <a:chOff x="0" y="0"/>
            <a:chExt cx="852938" cy="250864"/>
          </a:xfrm>
        </p:grpSpPr>
        <p:sp>
          <p:nvSpPr>
            <p:cNvPr id="40" name="Freeform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52938" cy="250864"/>
            </a:xfrm>
            <a:custGeom>
              <a:avLst/>
              <a:gdLst/>
              <a:ahLst/>
              <a:cxnLst/>
              <a:rect l="l" t="t" r="r" b="b"/>
              <a:pathLst>
                <a:path w="852938" h="250864">
                  <a:moveTo>
                    <a:pt x="0" y="0"/>
                  </a:moveTo>
                  <a:lnTo>
                    <a:pt x="852938" y="0"/>
                  </a:lnTo>
                  <a:lnTo>
                    <a:pt x="852938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852938" cy="2984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42" name="Freeform 42"/>
          <p:cNvSpPr/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3" name="TextBox 43"/>
          <p:cNvSpPr txBox="1"/>
          <p:nvPr/>
        </p:nvSpPr>
        <p:spPr>
          <a:xfrm>
            <a:off x="4998534" y="4108319"/>
            <a:ext cx="1656715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WOOD, PULP &amp; PAPER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832142" y="4028944"/>
            <a:ext cx="1189117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RAILWAY &amp;</a:t>
            </a:r>
          </a:p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ROLLING STOCK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642212" y="4895719"/>
            <a:ext cx="969169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AID &amp; RELIEF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106644" y="3315394"/>
            <a:ext cx="1440497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EPC CONTRACTORS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631536" y="3241544"/>
            <a:ext cx="99052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PHARMA &amp;</a:t>
            </a:r>
          </a:p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HEALTHCARE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737249" y="3236020"/>
            <a:ext cx="137890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CUSTOMER GOODS</a:t>
            </a:r>
          </a:p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&amp; RETAIL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990796" y="2451795"/>
            <a:ext cx="167219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ALTERNATIVE &amp;</a:t>
            </a:r>
          </a:p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RENEWABLE ENERGIES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08887" y="2531170"/>
            <a:ext cx="83581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CHEMICALS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160635" y="2525645"/>
            <a:ext cx="53213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MINING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400930" y="6153150"/>
            <a:ext cx="133050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3F4443"/>
                </a:solidFill>
                <a:latin typeface="Montserrat 1"/>
                <a:ea typeface="Montserrat 1"/>
                <a:cs typeface="Montserrat 1"/>
                <a:sym typeface="Montserrat 1"/>
              </a:rPr>
              <a:t>16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261563" y="1555238"/>
            <a:ext cx="3730467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INDUSTRIES WE SERVE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235891" y="4108319"/>
            <a:ext cx="178181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COMMODITY &amp; TRADING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5331910" y="4895719"/>
            <a:ext cx="989965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AUTOMOTIVE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052050" y="4895719"/>
            <a:ext cx="7493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OIL &amp; GAS</a:t>
            </a:r>
          </a:p>
        </p:txBody>
      </p:sp>
      <p:sp>
        <p:nvSpPr>
          <p:cNvPr id="57" name="Freeform 5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8" name="TextBox 5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1273629" cy="16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GENERAL CARGO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28000" y="0"/>
            <a:ext cx="4064000" cy="6858000"/>
          </a:xfrm>
          <a:custGeom>
            <a:avLst/>
            <a:gdLst/>
            <a:ahLst/>
            <a:cxnLst/>
            <a:rect l="l" t="t" r="r" b="b"/>
            <a:pathLst>
              <a:path w="6096000" h="10287000">
                <a:moveTo>
                  <a:pt x="0" y="0"/>
                </a:moveTo>
                <a:lnTo>
                  <a:pt x="6096000" y="0"/>
                </a:lnTo>
                <a:lnTo>
                  <a:pt x="609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28000" y="0"/>
            <a:ext cx="4061592" cy="6852149"/>
          </a:xfrm>
          <a:custGeom>
            <a:avLst/>
            <a:gdLst/>
            <a:ahLst/>
            <a:cxnLst/>
            <a:rect l="l" t="t" r="r" b="b"/>
            <a:pathLst>
              <a:path w="1604579" h="2707022">
                <a:moveTo>
                  <a:pt x="0" y="0"/>
                </a:moveTo>
                <a:lnTo>
                  <a:pt x="1604579" y="0"/>
                </a:lnTo>
                <a:lnTo>
                  <a:pt x="1604579" y="2707022"/>
                </a:lnTo>
                <a:lnTo>
                  <a:pt x="0" y="2707022"/>
                </a:lnTo>
                <a:close/>
              </a:path>
            </a:pathLst>
          </a:custGeom>
          <a:gradFill rotWithShape="1"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/>
          </a:gra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991723" y="4157965"/>
            <a:ext cx="2063750" cy="635000"/>
            <a:chOff x="0" y="0"/>
            <a:chExt cx="815309" cy="250864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15309" cy="250864"/>
            </a:xfrm>
            <a:custGeom>
              <a:avLst/>
              <a:gdLst/>
              <a:ahLst/>
              <a:cxnLst/>
              <a:rect l="l" t="t" r="r" b="b"/>
              <a:pathLst>
                <a:path w="815309" h="250864">
                  <a:moveTo>
                    <a:pt x="0" y="0"/>
                  </a:moveTo>
                  <a:lnTo>
                    <a:pt x="815309" y="0"/>
                  </a:lnTo>
                  <a:lnTo>
                    <a:pt x="815309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815309" cy="2794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3326634" y="4157965"/>
            <a:ext cx="2063750" cy="635000"/>
            <a:chOff x="0" y="0"/>
            <a:chExt cx="815309" cy="250864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15309" cy="250864"/>
            </a:xfrm>
            <a:custGeom>
              <a:avLst/>
              <a:gdLst/>
              <a:ahLst/>
              <a:cxnLst/>
              <a:rect l="l" t="t" r="r" b="b"/>
              <a:pathLst>
                <a:path w="815309" h="250864">
                  <a:moveTo>
                    <a:pt x="0" y="0"/>
                  </a:moveTo>
                  <a:lnTo>
                    <a:pt x="815309" y="0"/>
                  </a:lnTo>
                  <a:lnTo>
                    <a:pt x="815309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815309" cy="2794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grpSp>
        <p:nvGrpSpPr>
          <p:cNvPr id="14" name="Group 14"/>
          <p:cNvGrpSpPr>
            <a:grpSpLocks noGrp="1" noUngrp="1" noRot="1" noMove="1" noResize="1"/>
          </p:cNvGrpSpPr>
          <p:nvPr/>
        </p:nvGrpSpPr>
        <p:grpSpPr>
          <a:xfrm>
            <a:off x="5661544" y="4157965"/>
            <a:ext cx="2063750" cy="635000"/>
            <a:chOff x="0" y="0"/>
            <a:chExt cx="815309" cy="250864"/>
          </a:xfrm>
        </p:grpSpPr>
        <p:sp>
          <p:nvSpPr>
            <p:cNvPr id="15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15309" cy="250864"/>
            </a:xfrm>
            <a:custGeom>
              <a:avLst/>
              <a:gdLst/>
              <a:ahLst/>
              <a:cxnLst/>
              <a:rect l="l" t="t" r="r" b="b"/>
              <a:pathLst>
                <a:path w="815309" h="250864">
                  <a:moveTo>
                    <a:pt x="0" y="0"/>
                  </a:moveTo>
                  <a:lnTo>
                    <a:pt x="815309" y="0"/>
                  </a:lnTo>
                  <a:lnTo>
                    <a:pt x="815309" y="250864"/>
                  </a:lnTo>
                  <a:lnTo>
                    <a:pt x="0" y="25086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815309" cy="2794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91723" y="1395123"/>
            <a:ext cx="3969903" cy="72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1"/>
              </a:lnSpc>
            </a:pPr>
            <a:r>
              <a:rPr lang="en-US" sz="2401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EDI, TRACKING &amp; CUSTOMER VISIBILITY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1723" y="2411123"/>
            <a:ext cx="6733572" cy="142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5"/>
              </a:lnSpc>
            </a:pPr>
            <a:r>
              <a:rPr lang="en-US" sz="1133" b="1" dirty="0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Fracht Group</a:t>
            </a: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 employs an industry leading integration application that allows us to send and receive Business documents in a variety of formats. </a:t>
            </a:r>
          </a:p>
          <a:p>
            <a:pPr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lnSpc>
                <a:spcPts val="1405"/>
              </a:lnSpc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With our EDI messages, clients gain visibility and predictability into their shipments and can make more informed decisions.</a:t>
            </a:r>
          </a:p>
          <a:p>
            <a:pPr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lnSpc>
                <a:spcPts val="1405"/>
              </a:lnSpc>
            </a:pPr>
            <a:r>
              <a:rPr lang="en-US" sz="1133" b="1" dirty="0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Fracht</a:t>
            </a: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 Integration services provides a robust platform for data exchange in many different technologies such as: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1723" y="5085066"/>
            <a:ext cx="6733572" cy="34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05"/>
              </a:lnSpc>
            </a:pPr>
            <a:r>
              <a:rPr lang="en-US" sz="1133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Our platform is capable of any to any translation and can communicate using any of the modern communication protocols such as AS2, SFTP or HTTPS.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53842" y="4259565"/>
            <a:ext cx="1139511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EDI INTEGRATION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80590" y="4259565"/>
            <a:ext cx="115583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API INTEGRATION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135909" y="4259565"/>
            <a:ext cx="1115023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CSV AUTOMATION</a:t>
            </a:r>
          </a:p>
        </p:txBody>
      </p:sp>
      <p:sp>
        <p:nvSpPr>
          <p:cNvPr id="24" name="TextBox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1256211" cy="16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GENERAL CARGO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A9409F71-A41A-42A0-F997-FDA821AF694C}"/>
              </a:ext>
            </a:extLst>
          </p:cNvPr>
          <p:cNvSpPr txBox="1"/>
          <p:nvPr/>
        </p:nvSpPr>
        <p:spPr>
          <a:xfrm>
            <a:off x="11402534" y="6153150"/>
            <a:ext cx="129844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chemeClr val="bg1"/>
                </a:solidFill>
                <a:latin typeface="Montserrat 1"/>
                <a:ea typeface="Montserrat 1"/>
                <a:cs typeface="Montserrat 1"/>
                <a:sym typeface="Montserrat 1"/>
              </a:rPr>
              <a:t>17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6313326" y="5567752"/>
            <a:ext cx="4762500" cy="317500"/>
            <a:chOff x="0" y="0"/>
            <a:chExt cx="1881481" cy="125432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881481" cy="125432"/>
            </a:xfrm>
            <a:custGeom>
              <a:avLst/>
              <a:gdLst/>
              <a:ahLst/>
              <a:cxnLst/>
              <a:rect l="l" t="t" r="r" b="b"/>
              <a:pathLst>
                <a:path w="1881481" h="125432">
                  <a:moveTo>
                    <a:pt x="0" y="0"/>
                  </a:moveTo>
                  <a:lnTo>
                    <a:pt x="1881481" y="0"/>
                  </a:lnTo>
                  <a:lnTo>
                    <a:pt x="1881481" y="125432"/>
                  </a:lnTo>
                  <a:lnTo>
                    <a:pt x="0" y="125432"/>
                  </a:lnTo>
                  <a:close/>
                </a:path>
              </a:pathLst>
            </a:custGeom>
            <a:solidFill>
              <a:srgbClr val="18365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881481" cy="1540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6174" y="2185910"/>
            <a:ext cx="4819990" cy="3699342"/>
          </a:xfrm>
          <a:custGeom>
            <a:avLst/>
            <a:gdLst/>
            <a:ahLst/>
            <a:cxnLst/>
            <a:rect l="l" t="t" r="r" b="b"/>
            <a:pathLst>
              <a:path w="7229985" h="5549013">
                <a:moveTo>
                  <a:pt x="0" y="0"/>
                </a:moveTo>
                <a:lnTo>
                  <a:pt x="7229985" y="0"/>
                </a:lnTo>
                <a:lnTo>
                  <a:pt x="7229985" y="5549013"/>
                </a:lnTo>
                <a:lnTo>
                  <a:pt x="0" y="55490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406858" y="2185910"/>
            <a:ext cx="4575438" cy="3111297"/>
            <a:chOff x="0" y="0"/>
            <a:chExt cx="9150875" cy="6222595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9150875" cy="6222595"/>
            </a:xfrm>
            <a:custGeom>
              <a:avLst/>
              <a:gdLst/>
              <a:ahLst/>
              <a:cxnLst/>
              <a:rect l="l" t="t" r="r" b="b"/>
              <a:pathLst>
                <a:path w="9150875" h="6222595">
                  <a:moveTo>
                    <a:pt x="0" y="0"/>
                  </a:moveTo>
                  <a:lnTo>
                    <a:pt x="9150875" y="0"/>
                  </a:lnTo>
                  <a:lnTo>
                    <a:pt x="9150875" y="6222595"/>
                  </a:lnTo>
                  <a:lnTo>
                    <a:pt x="0" y="6222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19618" y="4493435"/>
              <a:ext cx="1466751" cy="1493841"/>
            </a:xfrm>
            <a:custGeom>
              <a:avLst/>
              <a:gdLst/>
              <a:ahLst/>
              <a:cxnLst/>
              <a:rect l="l" t="t" r="r" b="b"/>
              <a:pathLst>
                <a:path w="1466751" h="1493841">
                  <a:moveTo>
                    <a:pt x="0" y="0"/>
                  </a:moveTo>
                  <a:lnTo>
                    <a:pt x="1466751" y="0"/>
                  </a:lnTo>
                  <a:lnTo>
                    <a:pt x="1466751" y="1493841"/>
                  </a:lnTo>
                  <a:lnTo>
                    <a:pt x="0" y="1493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16174" y="1214565"/>
            <a:ext cx="1893729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MY FRACHT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6174" y="1661599"/>
            <a:ext cx="4819990" cy="223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270" b="1" spc="8" dirty="0">
                <a:solidFill>
                  <a:srgbClr val="5BC2E7"/>
                </a:solidFill>
                <a:latin typeface="Montserrat 1 Bold" panose="020B0604020202020204" charset="0"/>
                <a:ea typeface="Trebuchet MS Bold"/>
                <a:cs typeface="Trebuchet MS Bold"/>
                <a:sym typeface="Trebuchet MS Bold"/>
              </a:rPr>
              <a:t>Empowering You with a Unified Global Shipment View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33829" y="5636460"/>
            <a:ext cx="1721495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b="1" spc="7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ASK US ABOUT OUR APP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05893" y="6153150"/>
            <a:ext cx="136256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3F4443"/>
                </a:solidFill>
                <a:latin typeface="Montserrat 1"/>
                <a:ea typeface="Montserrat 1"/>
                <a:cs typeface="Montserrat 1"/>
                <a:sym typeface="Montserrat 1"/>
              </a:rPr>
              <a:t>18</a:t>
            </a:r>
          </a:p>
        </p:txBody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E74504DF-329B-E99C-8BBB-782AE81D72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1256211" cy="16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GENERAL CARGO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2244258"/>
            <a:ext cx="10820400" cy="2085996"/>
          </a:xfrm>
          <a:custGeom>
            <a:avLst/>
            <a:gdLst/>
            <a:ahLst/>
            <a:cxnLst/>
            <a:rect l="l" t="t" r="r" b="b"/>
            <a:pathLst>
              <a:path w="16230600" h="3128994">
                <a:moveTo>
                  <a:pt x="0" y="0"/>
                </a:moveTo>
                <a:lnTo>
                  <a:pt x="16230600" y="0"/>
                </a:lnTo>
                <a:lnTo>
                  <a:pt x="16230600" y="3128993"/>
                </a:lnTo>
                <a:lnTo>
                  <a:pt x="0" y="312899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54940" y="4460076"/>
            <a:ext cx="4351260" cy="1864524"/>
          </a:xfrm>
          <a:custGeom>
            <a:avLst/>
            <a:gdLst/>
            <a:ahLst/>
            <a:cxnLst/>
            <a:rect l="l" t="t" r="r" b="b"/>
            <a:pathLst>
              <a:path w="6526890" h="2796786">
                <a:moveTo>
                  <a:pt x="0" y="0"/>
                </a:moveTo>
                <a:lnTo>
                  <a:pt x="6526890" y="0"/>
                </a:lnTo>
                <a:lnTo>
                  <a:pt x="6526890" y="2796786"/>
                </a:lnTo>
                <a:lnTo>
                  <a:pt x="0" y="27967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685800" y="1086054"/>
            <a:ext cx="2934017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PREDICTIVE ETA’S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1661472"/>
            <a:ext cx="4094262" cy="2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270" b="1" dirty="0">
                <a:solidFill>
                  <a:srgbClr val="5BC2E7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Geofencing + Speed + Algorithm = Accuracy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07496" y="6153150"/>
            <a:ext cx="133050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3F4443"/>
                </a:solidFill>
                <a:latin typeface="Montserrat 1"/>
                <a:ea typeface="Montserrat 1"/>
                <a:cs typeface="Montserrat 1"/>
                <a:sym typeface="Montserrat 1"/>
              </a:rPr>
              <a:t>19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0365" y="4943670"/>
            <a:ext cx="3801143" cy="809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 algn="just">
              <a:lnSpc>
                <a:spcPts val="2221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System produced estimate</a:t>
            </a:r>
          </a:p>
          <a:p>
            <a:pPr marL="244698" lvl="1" indent="-122349" algn="just">
              <a:lnSpc>
                <a:spcPts val="2221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Increased accuracy to the hour as vessel approaches</a:t>
            </a:r>
          </a:p>
          <a:p>
            <a:pPr marL="244698" lvl="1" indent="-122349" algn="just">
              <a:lnSpc>
                <a:spcPts val="2221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Learns with every shipment tracked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8758" y="4702973"/>
            <a:ext cx="1205468" cy="21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7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PREDICTIVE ETA</a:t>
            </a:r>
          </a:p>
        </p:txBody>
      </p:sp>
      <p:sp>
        <p:nvSpPr>
          <p:cNvPr id="11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1282337" cy="16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GENERAL CARGO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019258" cy="6858001"/>
          </a:xfrm>
          <a:custGeom>
            <a:avLst/>
            <a:gdLst/>
            <a:ahLst/>
            <a:cxnLst/>
            <a:rect l="l" t="t" r="r" b="b"/>
            <a:pathLst>
              <a:path w="11301259" h="10287000">
                <a:moveTo>
                  <a:pt x="0" y="0"/>
                </a:moveTo>
                <a:lnTo>
                  <a:pt x="11301258" y="0"/>
                </a:lnTo>
                <a:lnTo>
                  <a:pt x="113012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330"/>
            <a:ext cx="7019257" cy="6844195"/>
          </a:xfrm>
          <a:custGeom>
            <a:avLst/>
            <a:gdLst/>
            <a:ahLst/>
            <a:cxnLst/>
            <a:rect l="l" t="t" r="r" b="b"/>
            <a:pathLst>
              <a:path w="2773040" h="3121157">
                <a:moveTo>
                  <a:pt x="0" y="0"/>
                </a:moveTo>
                <a:lnTo>
                  <a:pt x="2773040" y="0"/>
                </a:lnTo>
                <a:lnTo>
                  <a:pt x="2773040" y="3121157"/>
                </a:lnTo>
                <a:lnTo>
                  <a:pt x="0" y="3121157"/>
                </a:lnTo>
                <a:close/>
              </a:path>
            </a:pathLst>
          </a:custGeom>
          <a:gradFill rotWithShape="1"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/>
          </a:gra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7705056" y="1914916"/>
            <a:ext cx="4486943" cy="726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1"/>
              </a:lnSpc>
            </a:pPr>
            <a:r>
              <a:rPr lang="en-US" sz="2401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ACCOUNT</a:t>
            </a:r>
          </a:p>
          <a:p>
            <a:pPr>
              <a:lnSpc>
                <a:spcPts val="2881"/>
              </a:lnSpc>
            </a:pPr>
            <a:r>
              <a:rPr lang="en-US" sz="2401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MANAGEMENT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05057" y="3224936"/>
            <a:ext cx="3801143" cy="1855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44698" lvl="1" indent="-122349">
              <a:lnSpc>
                <a:spcPts val="2221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DNB credit analytics for credit term agreement.</a:t>
            </a:r>
          </a:p>
          <a:p>
            <a:pPr marL="244698" lvl="1" indent="-122349"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Fracht-provided credit application for client review and completion.</a:t>
            </a:r>
          </a:p>
          <a:p>
            <a:pPr marL="244698" lvl="1" indent="-122349"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Fracht or client-provided freight forwarding agreement for review and completion.</a:t>
            </a:r>
          </a:p>
          <a:p>
            <a:pPr marL="244698" lvl="1" indent="-122349">
              <a:lnSpc>
                <a:spcPts val="2221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Import/export POA for client review and completion.</a:t>
            </a:r>
          </a:p>
          <a:p>
            <a:pPr marL="244698" lvl="1" indent="-122349"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Fracht-provided client company profile for review</a:t>
            </a:r>
            <a:b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and completion.</a:t>
            </a:r>
          </a:p>
          <a:p>
            <a:pPr marL="244698" lvl="1" indent="-122349">
              <a:lnSpc>
                <a:spcPts val="2221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Fracht to provide W9 and banking details.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84099" y="6153150"/>
            <a:ext cx="166713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3F4443"/>
                </a:solidFill>
                <a:latin typeface="Montserrat 1"/>
                <a:ea typeface="Montserrat 1"/>
                <a:cs typeface="Montserrat 1"/>
                <a:sym typeface="Montserrat 1"/>
              </a:rPr>
              <a:t>20</a:t>
            </a:r>
          </a:p>
        </p:txBody>
      </p:sp>
      <p:sp>
        <p:nvSpPr>
          <p:cNvPr id="11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1299754" cy="16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GENERAL CARGO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05057" y="2787349"/>
            <a:ext cx="2618882" cy="21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6" b="1" dirty="0">
                <a:solidFill>
                  <a:srgbClr val="5BC2E7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Client Implementation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2408296" h="2709333">
                <a:moveTo>
                  <a:pt x="0" y="0"/>
                </a:moveTo>
                <a:lnTo>
                  <a:pt x="2408296" y="0"/>
                </a:lnTo>
                <a:lnTo>
                  <a:pt x="2408296" y="2709333"/>
                </a:lnTo>
                <a:lnTo>
                  <a:pt x="0" y="2709333"/>
                </a:lnTo>
                <a:close/>
              </a:path>
            </a:pathLst>
          </a:custGeom>
          <a:gradFill rotWithShape="1"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/>
          </a:gra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991723" y="931300"/>
            <a:ext cx="2375694" cy="72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1"/>
              </a:lnSpc>
            </a:pPr>
            <a:r>
              <a:rPr lang="en-US" sz="2401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ACCOUNT</a:t>
            </a:r>
          </a:p>
          <a:p>
            <a:pPr>
              <a:lnSpc>
                <a:spcPts val="2881"/>
              </a:lnSpc>
            </a:pPr>
            <a:r>
              <a:rPr lang="en-US" sz="2401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MANAGEMENT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8212" y="2098615"/>
            <a:ext cx="4340805" cy="3210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44698" lvl="1" indent="-122349">
              <a:lnSpc>
                <a:spcPts val="2833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Database of all global client contact information.</a:t>
            </a:r>
          </a:p>
          <a:p>
            <a:pPr marL="244698" lvl="1" indent="-122349"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Database of all global client collection/delivery locations with contact information.</a:t>
            </a:r>
          </a:p>
          <a:p>
            <a:pPr marL="244698" lvl="1" indent="-122349">
              <a:lnSpc>
                <a:spcPts val="2833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Expected commodity &amp; HTS code(s) database.</a:t>
            </a:r>
          </a:p>
          <a:p>
            <a:pPr marL="244698" lvl="1" indent="-122349">
              <a:lnSpc>
                <a:spcPts val="2833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Client documentation milestones contacts and instructions.</a:t>
            </a:r>
          </a:p>
          <a:p>
            <a:pPr marL="244698" lvl="1" indent="-122349">
              <a:lnSpc>
                <a:spcPts val="2833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Client freight movement milestones contacts and instructions.</a:t>
            </a:r>
          </a:p>
          <a:p>
            <a:pPr marL="244698" lvl="1" indent="-122349">
              <a:lnSpc>
                <a:spcPts val="2833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Client insurance requirements.</a:t>
            </a:r>
          </a:p>
          <a:p>
            <a:pPr marL="244698" lvl="1" indent="-122349">
              <a:lnSpc>
                <a:spcPts val="2833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Client invoicing instructions.</a:t>
            </a:r>
          </a:p>
          <a:p>
            <a:pPr marL="244698" lvl="1" indent="-122349">
              <a:lnSpc>
                <a:spcPts val="2833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Client technology, tracking, and EDI requirements.</a:t>
            </a:r>
          </a:p>
          <a:p>
            <a:pPr marL="244698" lvl="1" indent="-122349"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Additional, client-guided SOP information based on the specific account.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04137" y="6153150"/>
            <a:ext cx="126638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21</a:t>
            </a:r>
          </a:p>
        </p:txBody>
      </p:sp>
      <p:sp>
        <p:nvSpPr>
          <p:cNvPr id="10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1317171" cy="16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GENERAL CARGO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1723" y="1832339"/>
            <a:ext cx="1331063" cy="213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7" b="1" dirty="0">
                <a:solidFill>
                  <a:srgbClr val="5BC2E7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SOP Creation</a:t>
            </a:r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375553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1"/>
                </a:lnTo>
                <a:lnTo>
                  <a:pt x="0" y="46537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28" y="4644848"/>
            <a:ext cx="12192228" cy="2213153"/>
          </a:xfrm>
          <a:custGeom>
            <a:avLst/>
            <a:gdLst/>
            <a:ahLst/>
            <a:cxnLst/>
            <a:rect l="l" t="t" r="r" b="b"/>
            <a:pathLst>
              <a:path w="18273594" h="3319729">
                <a:moveTo>
                  <a:pt x="0" y="0"/>
                </a:moveTo>
                <a:lnTo>
                  <a:pt x="18273594" y="0"/>
                </a:lnTo>
                <a:lnTo>
                  <a:pt x="18273594" y="3319729"/>
                </a:lnTo>
                <a:lnTo>
                  <a:pt x="0" y="33197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991723" y="905216"/>
            <a:ext cx="4544495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1"/>
              </a:lnSpc>
            </a:pPr>
            <a:r>
              <a:rPr lang="en-US" sz="2401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CUSTOMS BROKERAGE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1723" y="1533866"/>
            <a:ext cx="9604109" cy="1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5"/>
              </a:lnSpc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Fracht stands out as one of the few companies with a FULL team of Compliance professionals, boasting a combined experience of over </a:t>
            </a:r>
            <a:r>
              <a:rPr lang="en-US" sz="1133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100 </a:t>
            </a: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years.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54743" y="6153150"/>
            <a:ext cx="153888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22</a:t>
            </a: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1291046" cy="16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GENERAL CARGO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3342" y="1988503"/>
            <a:ext cx="338515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95" lvl="1" indent="-129548">
              <a:lnSpc>
                <a:spcPts val="2352"/>
              </a:lnSpc>
              <a:buFont typeface="Arial"/>
              <a:buChar char="•"/>
            </a:pP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7 full-time, licensed customs brokers.</a:t>
            </a:r>
          </a:p>
          <a:p>
            <a:pPr marL="259095" lvl="1" indent="-129548">
              <a:buFont typeface="Arial"/>
              <a:buChar char="•"/>
            </a:pP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40% of our customs brokerage staff are licensed customs brokers.</a:t>
            </a:r>
          </a:p>
          <a:p>
            <a:pPr marL="259095" lvl="1" indent="-129548">
              <a:lnSpc>
                <a:spcPts val="2352"/>
              </a:lnSpc>
              <a:buFont typeface="Arial"/>
              <a:buChar char="•"/>
            </a:pP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100% entry audit post release.</a:t>
            </a:r>
          </a:p>
          <a:p>
            <a:pPr marL="259095" lvl="1" indent="-129548">
              <a:lnSpc>
                <a:spcPts val="2352"/>
              </a:lnSpc>
              <a:buFont typeface="Arial"/>
              <a:buChar char="•"/>
            </a:pP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Single point of contact.</a:t>
            </a:r>
          </a:p>
          <a:p>
            <a:pPr marL="259095" lvl="1" indent="-129548">
              <a:buFont typeface="Arial"/>
              <a:buChar char="•"/>
            </a:pP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Robust compliance team that ensures top notch import &amp; export regulatory compliance support.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09193" y="1988503"/>
            <a:ext cx="3490921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95" lvl="1" indent="-129548">
              <a:lnSpc>
                <a:spcPts val="2352"/>
              </a:lnSpc>
              <a:buFont typeface="Arial"/>
              <a:buChar char="•"/>
            </a:pP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Customizable entry reports.</a:t>
            </a:r>
          </a:p>
          <a:p>
            <a:pPr marL="259095" lvl="1" indent="-129548">
              <a:buFont typeface="Arial"/>
              <a:buChar char="•"/>
            </a:pP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Product database with HTS# and country of origin capabilities.</a:t>
            </a:r>
          </a:p>
          <a:p>
            <a:pPr marL="259095" lvl="1" indent="-129548">
              <a:lnSpc>
                <a:spcPts val="2352"/>
              </a:lnSpc>
              <a:buFont typeface="Arial"/>
              <a:buChar char="•"/>
            </a:pP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100% pre-arrival entry filling – where possible.</a:t>
            </a:r>
          </a:p>
          <a:p>
            <a:pPr marL="259095" lvl="1" indent="-129548">
              <a:lnSpc>
                <a:spcPts val="2352"/>
              </a:lnSpc>
              <a:buFont typeface="Arial"/>
              <a:buChar char="•"/>
            </a:pP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Bond maintenance and management.</a:t>
            </a:r>
          </a:p>
          <a:p>
            <a:pPr marL="259095" lvl="1" indent="-129548">
              <a:lnSpc>
                <a:spcPts val="2352"/>
              </a:lnSpc>
              <a:buFont typeface="Arial"/>
              <a:buChar char="•"/>
            </a:pP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Penalty mitigation.</a:t>
            </a:r>
          </a:p>
          <a:p>
            <a:pPr marL="259095" lvl="1" indent="-129548">
              <a:buFont typeface="Arial"/>
              <a:buChar char="•"/>
            </a:pP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Preparation of customs binding</a:t>
            </a:r>
            <a:b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rulings applications.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91267" y="1988504"/>
            <a:ext cx="334224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95" lvl="1" indent="-129548">
              <a:buFont typeface="Arial"/>
              <a:buChar char="•"/>
            </a:pP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Automated clearinghouse (ach) &amp; cash flow assistance with period monthly statement (PMS) set up.</a:t>
            </a:r>
            <a:b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en-US" sz="1200" spc="7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9095" lvl="1" indent="-129548">
              <a:buFont typeface="Arial"/>
              <a:buChar char="•"/>
            </a:pP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Assistance in determination of rules of origin and special performance indicator (SPI) programs.</a:t>
            </a:r>
            <a:b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en-US" sz="1200" spc="7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9095" lvl="1" indent="-129548">
              <a:buFont typeface="Arial"/>
              <a:buChar char="•"/>
            </a:pP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Key performance indicators</a:t>
            </a:r>
            <a:b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200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(KPIs) measurements.</a:t>
            </a:r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Global designe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3650"/>
      </a:accent1>
      <a:accent2>
        <a:srgbClr val="5BC2E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lobal">
      <a:majorFont>
        <a:latin typeface="Montserrat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9ca2f9-89eb-4d89-b8bd-cdcbe0f4d80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FDD1D44855AA47B7BD9FB6401D0146" ma:contentTypeVersion="13" ma:contentTypeDescription="Create a new document." ma:contentTypeScope="" ma:versionID="52dbdcb83414ef2456c5240de7bc7b10">
  <xsd:schema xmlns:xsd="http://www.w3.org/2001/XMLSchema" xmlns:xs="http://www.w3.org/2001/XMLSchema" xmlns:p="http://schemas.microsoft.com/office/2006/metadata/properties" xmlns:ns2="059ca2f9-89eb-4d89-b8bd-cdcbe0f4d803" targetNamespace="http://schemas.microsoft.com/office/2006/metadata/properties" ma:root="true" ma:fieldsID="12093472b7252f0f93433997c2f5fa26" ns2:_="">
    <xsd:import namespace="059ca2f9-89eb-4d89-b8bd-cdcbe0f4d80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ca2f9-89eb-4d89-b8bd-cdcbe0f4d80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faf7bdb-6937-4ef3-9837-a0ddb58b82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F70784-38D7-4E58-8EEE-6E209D7D07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84FB40-681F-4879-946B-33BB2BF91157}">
  <ds:schemaRefs>
    <ds:schemaRef ds:uri="11a1ec92-9004-4a9f-ae2a-252e292b0808"/>
    <ds:schemaRef ds:uri="http://schemas.microsoft.com/office/2006/metadata/properties"/>
    <ds:schemaRef ds:uri="http://purl.org/dc/elements/1.1/"/>
    <ds:schemaRef ds:uri="http://purl.org/dc/terms/"/>
    <ds:schemaRef ds:uri="0e18ae7c-c539-4e6c-9215-7ba6b54e8e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D72576A-17C2-4D12-94DD-1A2E2C421A93}"/>
</file>

<file path=docProps/app.xml><?xml version="1.0" encoding="utf-8"?>
<Properties xmlns="http://schemas.openxmlformats.org/officeDocument/2006/extended-properties" xmlns:vt="http://schemas.openxmlformats.org/officeDocument/2006/docPropsVTypes">
  <TotalTime>6290</TotalTime>
  <Words>513</Words>
  <Application>Microsoft Macintosh PowerPoint</Application>
  <PresentationFormat>Widescreen</PresentationFormat>
  <Paragraphs>91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Trebuchet MS</vt:lpstr>
      <vt:lpstr>Montserrat 1 Bold</vt:lpstr>
      <vt:lpstr>Montserrat</vt:lpstr>
      <vt:lpstr>Montserrat 1</vt:lpstr>
      <vt:lpstr>Trebuchet MS Bold</vt:lpstr>
      <vt:lpstr>Aptos</vt:lpstr>
      <vt:lpstr>Montserrat 2 Bold</vt:lpstr>
      <vt:lpstr>Arial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garcia</dc:creator>
  <cp:lastModifiedBy>Luka Van Esbroeck</cp:lastModifiedBy>
  <cp:revision>22</cp:revision>
  <dcterms:created xsi:type="dcterms:W3CDTF">2025-05-23T15:27:03Z</dcterms:created>
  <dcterms:modified xsi:type="dcterms:W3CDTF">2025-06-27T09:13:15Z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0x010100E7FDD1D44855AA47B7BD9FB6401D0146</vt:lpwstr>
  </property>
  <property fmtid="{D5CDD505-2E9C-101B-9397-08002B2CF9AE}" pid="3" name="MediaServiceImageTags">
    <vt:lpwstr/>
  </property>
</Properties>
</file>