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78" r:id="rId5"/>
    <p:sldId id="279" r:id="rId6"/>
    <p:sldId id="280" r:id="rId7"/>
    <p:sldId id="281" r:id="rId8"/>
    <p:sldId id="282" r:id="rId9"/>
    <p:sldId id="283" r:id="rId10"/>
    <p:sldId id="284" r:id="rId11"/>
    <p:sldId id="285" r:id="rId12"/>
    <p:sldId id="286" r:id="rId13"/>
    <p:sldId id="287" r:id="rId14"/>
    <p:sldId id="288" r:id="rId15"/>
    <p:sldId id="267" r:id="rId16"/>
  </p:sldIdLst>
  <p:sldSz cx="12192000" cy="6858000"/>
  <p:notesSz cx="6858000" cy="9144000"/>
  <p:embeddedFontLst>
    <p:embeddedFont>
      <p:font typeface="Montserrat" pitchFamily="2" charset="77"/>
      <p:regular r:id="rId18"/>
      <p:bold r:id="rId19"/>
      <p:italic r:id="rId20"/>
      <p:boldItalic r:id="rId21"/>
    </p:embeddedFont>
    <p:embeddedFont>
      <p:font typeface="Montserrat 1" pitchFamily="2" charset="77"/>
      <p:regular r:id="rId22"/>
      <p:bold r:id="rId23"/>
      <p:italic r:id="rId24"/>
      <p:boldItalic r:id="rId25"/>
    </p:embeddedFont>
    <p:embeddedFont>
      <p:font typeface="Montserrat 1 Bold" pitchFamily="2" charset="77"/>
      <p:regular r:id="rId26"/>
      <p:bold r:id="rId27"/>
      <p:italic r:id="rId28"/>
      <p:boldItalic r:id="rId29"/>
    </p:embeddedFont>
    <p:embeddedFont>
      <p:font typeface="Montserrat 2 Bold" pitchFamily="2" charset="77"/>
      <p:regular r:id="rId30"/>
      <p:bold r:id="rId31"/>
      <p:italic r:id="rId32"/>
      <p:boldItalic r:id="rId33"/>
    </p:embeddedFont>
    <p:embeddedFont>
      <p:font typeface="Trebuchet MS" panose="020B0703020202090204" pitchFamily="34" charset="0"/>
      <p:regular r:id="rId34"/>
      <p:bold r:id="rId35"/>
      <p:italic r:id="rId36"/>
      <p:boldItalic r:id="rId37"/>
    </p:embeddedFont>
    <p:embeddedFont>
      <p:font typeface="Trebuchet MS Bold" panose="020B0703020202090204" pitchFamily="34" charset="0"/>
      <p:bold r:id="rId38"/>
      <p:italic r:id="rId39"/>
      <p:boldItalic r:id="rId40"/>
    </p:embeddedFont>
  </p:embeddedFontLst>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50"/>
    <a:srgbClr val="F3F4F5"/>
    <a:srgbClr val="173650"/>
    <a:srgbClr val="5BC2E7"/>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98A18-6D4B-0040-BFDE-ABC4BCBEA9B2}" v="1" dt="2025-06-27T09:03:42.432"/>
    <p1510:client id="{A46291DA-7427-6341-86CD-37A41C0D32B9}" v="25" dt="2025-06-27T08:50:39.3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8" autoAdjust="0"/>
    <p:restoredTop sz="95034" autoAdjust="0"/>
  </p:normalViewPr>
  <p:slideViewPr>
    <p:cSldViewPr snapToGrid="0" showGuides="1">
      <p:cViewPr varScale="1">
        <p:scale>
          <a:sx n="107" d="100"/>
          <a:sy n="107" d="100"/>
        </p:scale>
        <p:origin x="1576" y="480"/>
      </p:cViewPr>
      <p:guideLst>
        <p:guide orient="horz" pos="2160"/>
        <p:guide pos="3840"/>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microsoft.com/office/2015/10/relationships/revisionInfo" Target="revisionInfo.xml"/><Relationship Id="rId20" Type="http://schemas.openxmlformats.org/officeDocument/2006/relationships/font" Target="fonts/font3.fntdata"/><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a Van Esbroeck" userId="134fc993-7b81-4a7c-b1f6-6ae1dd5ae1ac" providerId="ADAL" clId="{A46291DA-7427-6341-86CD-37A41C0D32B9}"/>
    <pc:docChg chg="undo custSel addSld modSld modMainMaster addSection modSection">
      <pc:chgData name="Luka Van Esbroeck" userId="134fc993-7b81-4a7c-b1f6-6ae1dd5ae1ac" providerId="ADAL" clId="{A46291DA-7427-6341-86CD-37A41C0D32B9}" dt="2025-06-27T08:51:40.443" v="234" actId="122"/>
      <pc:docMkLst>
        <pc:docMk/>
      </pc:docMkLst>
      <pc:sldChg chg="addSp delSp modSp mod">
        <pc:chgData name="Luka Van Esbroeck" userId="134fc993-7b81-4a7c-b1f6-6ae1dd5ae1ac" providerId="ADAL" clId="{A46291DA-7427-6341-86CD-37A41C0D32B9}" dt="2025-06-27T08:51:40.443" v="234" actId="122"/>
        <pc:sldMkLst>
          <pc:docMk/>
          <pc:sldMk cId="0" sldId="257"/>
        </pc:sldMkLst>
        <pc:spChg chg="mod">
          <ac:chgData name="Luka Van Esbroeck" userId="134fc993-7b81-4a7c-b1f6-6ae1dd5ae1ac" providerId="ADAL" clId="{A46291DA-7427-6341-86CD-37A41C0D32B9}" dt="2025-06-27T08:51:40.443" v="234" actId="122"/>
          <ac:spMkLst>
            <pc:docMk/>
            <pc:sldMk cId="0" sldId="257"/>
            <ac:spMk id="9" creationId="{00000000-0000-0000-0000-000000000000}"/>
          </ac:spMkLst>
        </pc:spChg>
      </pc:sldChg>
      <pc:sldChg chg="modSp mod">
        <pc:chgData name="Luka Van Esbroeck" userId="134fc993-7b81-4a7c-b1f6-6ae1dd5ae1ac" providerId="ADAL" clId="{A46291DA-7427-6341-86CD-37A41C0D32B9}" dt="2025-06-23T10:20:46.301" v="232" actId="34135"/>
        <pc:sldMkLst>
          <pc:docMk/>
          <pc:sldMk cId="0" sldId="297"/>
        </pc:sldMkLst>
        <pc:spChg chg="mod">
          <ac:chgData name="Luka Van Esbroeck" userId="134fc993-7b81-4a7c-b1f6-6ae1dd5ae1ac" providerId="ADAL" clId="{A46291DA-7427-6341-86CD-37A41C0D32B9}" dt="2025-06-23T10:20:46.301" v="232" actId="34135"/>
          <ac:spMkLst>
            <pc:docMk/>
            <pc:sldMk cId="0" sldId="297"/>
            <ac:spMk id="4" creationId="{00000000-0000-0000-0000-000000000000}"/>
          </ac:spMkLst>
        </pc:spChg>
      </pc:sldChg>
      <pc:sldChg chg="addSp delSp modSp add mod setBg modClrScheme chgLayout">
        <pc:chgData name="Luka Van Esbroeck" userId="134fc993-7b81-4a7c-b1f6-6ae1dd5ae1ac" providerId="ADAL" clId="{A46291DA-7427-6341-86CD-37A41C0D32B9}" dt="2025-06-23T10:00:25.418" v="186" actId="14100"/>
        <pc:sldMkLst>
          <pc:docMk/>
          <pc:sldMk cId="0" sldId="400"/>
        </pc:sldMkLst>
      </pc:sldChg>
      <pc:sldMasterChg chg="modSp mod modSldLayout">
        <pc:chgData name="Luka Van Esbroeck" userId="134fc993-7b81-4a7c-b1f6-6ae1dd5ae1ac" providerId="ADAL" clId="{A46291DA-7427-6341-86CD-37A41C0D32B9}" dt="2025-06-23T07:54:37.169" v="52" actId="255"/>
        <pc:sldMasterMkLst>
          <pc:docMk/>
          <pc:sldMasterMk cId="757955707" sldId="2147483648"/>
        </pc:sldMasterMkLst>
        <pc:spChg chg="mod">
          <ac:chgData name="Luka Van Esbroeck" userId="134fc993-7b81-4a7c-b1f6-6ae1dd5ae1ac" providerId="ADAL" clId="{A46291DA-7427-6341-86CD-37A41C0D32B9}" dt="2025-06-23T07:42:40.547" v="6" actId="3064"/>
          <ac:spMkLst>
            <pc:docMk/>
            <pc:sldMasterMk cId="757955707" sldId="2147483648"/>
            <ac:spMk id="2" creationId="{487FC4A6-7301-C2D0-4DF4-40E9306F47B1}"/>
          </ac:spMkLst>
        </pc:spChg>
        <pc:sldLayoutChg chg="addSp delSp modSp mod">
          <pc:chgData name="Luka Van Esbroeck" userId="134fc993-7b81-4a7c-b1f6-6ae1dd5ae1ac" providerId="ADAL" clId="{A46291DA-7427-6341-86CD-37A41C0D32B9}" dt="2025-06-23T07:54:37.169" v="52" actId="255"/>
          <pc:sldLayoutMkLst>
            <pc:docMk/>
            <pc:sldMasterMk cId="757955707" sldId="2147483648"/>
            <pc:sldLayoutMk cId="674430202" sldId="2147483649"/>
          </pc:sldLayoutMkLst>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5" creationId="{D10A7C98-893C-1176-46CA-3DA053A90F80}"/>
            </ac:spMkLst>
          </pc:spChg>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7" creationId="{A73722D1-7472-EC5A-028C-082AC6F6976E}"/>
            </ac:spMkLst>
          </pc:spChg>
          <pc:spChg chg="mod">
            <ac:chgData name="Luka Van Esbroeck" userId="134fc993-7b81-4a7c-b1f6-6ae1dd5ae1ac" providerId="ADAL" clId="{A46291DA-7427-6341-86CD-37A41C0D32B9}" dt="2025-06-23T07:54:37.169" v="52" actId="255"/>
            <ac:spMkLst>
              <pc:docMk/>
              <pc:sldMasterMk cId="757955707" sldId="2147483648"/>
              <pc:sldLayoutMk cId="674430202" sldId="2147483649"/>
              <ac:spMk id="8" creationId="{4C18FAFC-A3A1-49B0-E1AB-D6DA1C4601A8}"/>
            </ac:spMkLst>
          </pc:spChg>
          <pc:spChg chg="mod">
            <ac:chgData name="Luka Van Esbroeck" userId="134fc993-7b81-4a7c-b1f6-6ae1dd5ae1ac" providerId="ADAL" clId="{A46291DA-7427-6341-86CD-37A41C0D32B9}" dt="2025-06-23T07:50:59.641" v="36" actId="3064"/>
            <ac:spMkLst>
              <pc:docMk/>
              <pc:sldMasterMk cId="757955707" sldId="2147483648"/>
              <pc:sldLayoutMk cId="674430202" sldId="2147483649"/>
              <ac:spMk id="9" creationId="{79BB332C-F51E-87D4-C073-5EA9CE39EF41}"/>
            </ac:spMkLst>
          </pc:spChg>
        </pc:sldLayoutChg>
        <pc:sldLayoutChg chg="addSp delSp modSp mod">
          <pc:chgData name="Luka Van Esbroeck" userId="134fc993-7b81-4a7c-b1f6-6ae1dd5ae1ac" providerId="ADAL" clId="{A46291DA-7427-6341-86CD-37A41C0D32B9}" dt="2025-06-23T07:38:48.389" v="1" actId="478"/>
          <pc:sldLayoutMkLst>
            <pc:docMk/>
            <pc:sldMasterMk cId="757955707" sldId="2147483648"/>
            <pc:sldLayoutMk cId="3392221097" sldId="2147483651"/>
          </pc:sldLayoutMkLst>
        </pc:sldLayoutChg>
        <pc:sldLayoutChg chg="modSp mod">
          <pc:chgData name="Luka Van Esbroeck" userId="134fc993-7b81-4a7c-b1f6-6ae1dd5ae1ac" providerId="ADAL" clId="{A46291DA-7427-6341-86CD-37A41C0D32B9}" dt="2025-06-23T07:52:12.793" v="39" actId="255"/>
          <pc:sldLayoutMkLst>
            <pc:docMk/>
            <pc:sldMasterMk cId="757955707" sldId="2147483648"/>
            <pc:sldLayoutMk cId="455406656" sldId="2147483660"/>
          </pc:sldLayoutMkLst>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2" creationId="{05C69DAD-26B4-145F-DCA2-986DF5B9081A}"/>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3" creationId="{93DE4791-B970-A879-1D72-DD4526580148}"/>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4" creationId="{810BA82D-F440-47B6-F48C-7A8217BB6962}"/>
            </ac:spMkLst>
          </pc:spChg>
          <pc:spChg chg="mod">
            <ac:chgData name="Luka Van Esbroeck" userId="134fc993-7b81-4a7c-b1f6-6ae1dd5ae1ac" providerId="ADAL" clId="{A46291DA-7427-6341-86CD-37A41C0D32B9}" dt="2025-06-23T07:46:39.444" v="13" actId="3064"/>
            <ac:spMkLst>
              <pc:docMk/>
              <pc:sldMasterMk cId="757955707" sldId="2147483648"/>
              <pc:sldLayoutMk cId="455406656" sldId="2147483660"/>
              <ac:spMk id="5" creationId="{3328EAA2-B5EB-EB4E-F190-622BA0595456}"/>
            </ac:spMkLst>
          </pc:spChg>
          <pc:spChg chg="mod">
            <ac:chgData name="Luka Van Esbroeck" userId="134fc993-7b81-4a7c-b1f6-6ae1dd5ae1ac" providerId="ADAL" clId="{A46291DA-7427-6341-86CD-37A41C0D32B9}" dt="2025-06-23T07:52:12.793" v="39" actId="255"/>
            <ac:spMkLst>
              <pc:docMk/>
              <pc:sldMasterMk cId="757955707" sldId="2147483648"/>
              <pc:sldLayoutMk cId="455406656" sldId="2147483660"/>
              <ac:spMk id="7" creationId="{583831FB-47F7-8780-CC3B-71451999DE39}"/>
            </ac:spMkLst>
          </pc:spChg>
        </pc:sldLayoutChg>
        <pc:sldLayoutChg chg="modSp mod">
          <pc:chgData name="Luka Van Esbroeck" userId="134fc993-7b81-4a7c-b1f6-6ae1dd5ae1ac" providerId="ADAL" clId="{A46291DA-7427-6341-86CD-37A41C0D32B9}" dt="2025-06-23T07:44:16.034" v="10" actId="3064"/>
          <pc:sldLayoutMkLst>
            <pc:docMk/>
            <pc:sldMasterMk cId="757955707" sldId="2147483648"/>
            <pc:sldLayoutMk cId="3119303182" sldId="2147483661"/>
          </pc:sldLayoutMkLst>
          <pc:spChg chg="mod">
            <ac:chgData name="Luka Van Esbroeck" userId="134fc993-7b81-4a7c-b1f6-6ae1dd5ae1ac" providerId="ADAL" clId="{A46291DA-7427-6341-86CD-37A41C0D32B9}" dt="2025-06-23T07:44:16.034" v="10" actId="3064"/>
            <ac:spMkLst>
              <pc:docMk/>
              <pc:sldMasterMk cId="757955707" sldId="2147483648"/>
              <pc:sldLayoutMk cId="3119303182" sldId="2147483661"/>
              <ac:spMk id="2" creationId="{DB042AD8-1C8E-23C0-5A89-1920DAA7F37C}"/>
            </ac:spMkLst>
          </pc:spChg>
        </pc:sldLayoutChg>
        <pc:sldLayoutChg chg="modSp mod">
          <pc:chgData name="Luka Van Esbroeck" userId="134fc993-7b81-4a7c-b1f6-6ae1dd5ae1ac" providerId="ADAL" clId="{A46291DA-7427-6341-86CD-37A41C0D32B9}" dt="2025-06-23T07:53:14.250" v="41" actId="255"/>
          <pc:sldLayoutMkLst>
            <pc:docMk/>
            <pc:sldMasterMk cId="757955707" sldId="2147483648"/>
            <pc:sldLayoutMk cId="1306428242" sldId="2147483662"/>
          </pc:sldLayoutMkLst>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0" creationId="{14E7C85C-4E77-90D2-46CD-08D3DE76DA6E}"/>
            </ac:spMkLst>
          </pc:spChg>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1" creationId="{7E3CEA46-6A17-465F-3E02-6BD66FDE74B0}"/>
            </ac:spMkLst>
          </pc:spChg>
          <pc:spChg chg="mod">
            <ac:chgData name="Luka Van Esbroeck" userId="134fc993-7b81-4a7c-b1f6-6ae1dd5ae1ac" providerId="ADAL" clId="{A46291DA-7427-6341-86CD-37A41C0D32B9}" dt="2025-06-23T07:47:13.862" v="15" actId="3064"/>
            <ac:spMkLst>
              <pc:docMk/>
              <pc:sldMasterMk cId="757955707" sldId="2147483648"/>
              <pc:sldLayoutMk cId="1306428242" sldId="2147483662"/>
              <ac:spMk id="12" creationId="{C3577081-600E-15F2-47F6-FF3376A8F171}"/>
            </ac:spMkLst>
          </pc:spChg>
          <pc:spChg chg="mod">
            <ac:chgData name="Luka Van Esbroeck" userId="134fc993-7b81-4a7c-b1f6-6ae1dd5ae1ac" providerId="ADAL" clId="{A46291DA-7427-6341-86CD-37A41C0D32B9}" dt="2025-06-23T07:53:14.250" v="41" actId="255"/>
            <ac:spMkLst>
              <pc:docMk/>
              <pc:sldMasterMk cId="757955707" sldId="2147483648"/>
              <pc:sldLayoutMk cId="1306428242" sldId="2147483662"/>
              <ac:spMk id="13" creationId="{03D2EE22-372F-17D2-E1A9-E20FD4DBBBFA}"/>
            </ac:spMkLst>
          </pc:spChg>
        </pc:sldLayoutChg>
        <pc:sldLayoutChg chg="modSp mod">
          <pc:chgData name="Luka Van Esbroeck" userId="134fc993-7b81-4a7c-b1f6-6ae1dd5ae1ac" providerId="ADAL" clId="{A46291DA-7427-6341-86CD-37A41C0D32B9}" dt="2025-06-23T07:52:30.754" v="40" actId="255"/>
          <pc:sldLayoutMkLst>
            <pc:docMk/>
            <pc:sldMasterMk cId="757955707" sldId="2147483648"/>
            <pc:sldLayoutMk cId="202475471" sldId="2147483663"/>
          </pc:sldLayoutMkLst>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2" creationId="{4F3E8364-C672-A513-A5F7-FEBE8E8C185C}"/>
            </ac:spMkLst>
          </pc:spChg>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3" creationId="{4A397E59-1C35-64ED-DEF0-FA39D0FB802B}"/>
            </ac:spMkLst>
          </pc:spChg>
          <pc:spChg chg="mod">
            <ac:chgData name="Luka Van Esbroeck" userId="134fc993-7b81-4a7c-b1f6-6ae1dd5ae1ac" providerId="ADAL" clId="{A46291DA-7427-6341-86CD-37A41C0D32B9}" dt="2025-06-23T07:52:30.754" v="40" actId="255"/>
            <ac:spMkLst>
              <pc:docMk/>
              <pc:sldMasterMk cId="757955707" sldId="2147483648"/>
              <pc:sldLayoutMk cId="202475471" sldId="2147483663"/>
              <ac:spMk id="7" creationId="{C962A04F-7F91-2ECB-E414-C5AF907FDA39}"/>
            </ac:spMkLst>
          </pc:spChg>
          <pc:spChg chg="mod">
            <ac:chgData name="Luka Van Esbroeck" userId="134fc993-7b81-4a7c-b1f6-6ae1dd5ae1ac" providerId="ADAL" clId="{A46291DA-7427-6341-86CD-37A41C0D32B9}" dt="2025-06-23T07:46:55.420" v="14" actId="3064"/>
            <ac:spMkLst>
              <pc:docMk/>
              <pc:sldMasterMk cId="757955707" sldId="2147483648"/>
              <pc:sldLayoutMk cId="202475471" sldId="2147483663"/>
              <ac:spMk id="10" creationId="{F3FEF277-8E90-7469-1F98-3FE8FE362156}"/>
            </ac:spMkLst>
          </pc:spChg>
        </pc:sldLayoutChg>
        <pc:sldLayoutChg chg="modSp mod">
          <pc:chgData name="Luka Van Esbroeck" userId="134fc993-7b81-4a7c-b1f6-6ae1dd5ae1ac" providerId="ADAL" clId="{A46291DA-7427-6341-86CD-37A41C0D32B9}" dt="2025-06-23T07:53:31.491" v="43" actId="255"/>
          <pc:sldLayoutMkLst>
            <pc:docMk/>
            <pc:sldMasterMk cId="757955707" sldId="2147483648"/>
            <pc:sldLayoutMk cId="3454120388" sldId="2147483664"/>
          </pc:sldLayoutMkLst>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2" creationId="{04D6754E-3180-71EC-7EAA-A236087F3AAE}"/>
            </ac:spMkLst>
          </pc:spChg>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3" creationId="{9DDBA2BD-107C-72F8-DAE2-2DB0FFF65A7A}"/>
            </ac:spMkLst>
          </pc:spChg>
          <pc:spChg chg="mod">
            <ac:chgData name="Luka Van Esbroeck" userId="134fc993-7b81-4a7c-b1f6-6ae1dd5ae1ac" providerId="ADAL" clId="{A46291DA-7427-6341-86CD-37A41C0D32B9}" dt="2025-06-23T07:53:31.491" v="43" actId="255"/>
            <ac:spMkLst>
              <pc:docMk/>
              <pc:sldMasterMk cId="757955707" sldId="2147483648"/>
              <pc:sldLayoutMk cId="3454120388" sldId="2147483664"/>
              <ac:spMk id="7" creationId="{D622CFC5-12D4-3E3D-5200-B5AD5F32AAA5}"/>
            </ac:spMkLst>
          </pc:spChg>
          <pc:spChg chg="mod">
            <ac:chgData name="Luka Van Esbroeck" userId="134fc993-7b81-4a7c-b1f6-6ae1dd5ae1ac" providerId="ADAL" clId="{A46291DA-7427-6341-86CD-37A41C0D32B9}" dt="2025-06-23T07:47:43.267" v="17" actId="3064"/>
            <ac:spMkLst>
              <pc:docMk/>
              <pc:sldMasterMk cId="757955707" sldId="2147483648"/>
              <pc:sldLayoutMk cId="3454120388" sldId="2147483664"/>
              <ac:spMk id="11" creationId="{5B971705-213E-525A-C660-4D05954B01DC}"/>
            </ac:spMkLst>
          </pc:spChg>
        </pc:sldLayoutChg>
        <pc:sldLayoutChg chg="modSp mod">
          <pc:chgData name="Luka Van Esbroeck" userId="134fc993-7b81-4a7c-b1f6-6ae1dd5ae1ac" providerId="ADAL" clId="{A46291DA-7427-6341-86CD-37A41C0D32B9}" dt="2025-06-23T07:53:46.245" v="45" actId="255"/>
          <pc:sldLayoutMkLst>
            <pc:docMk/>
            <pc:sldMasterMk cId="757955707" sldId="2147483648"/>
            <pc:sldLayoutMk cId="1877889258" sldId="2147483665"/>
          </pc:sldLayoutMkLst>
          <pc:spChg chg="mod">
            <ac:chgData name="Luka Van Esbroeck" userId="134fc993-7b81-4a7c-b1f6-6ae1dd5ae1ac" providerId="ADAL" clId="{A46291DA-7427-6341-86CD-37A41C0D32B9}" dt="2025-06-23T07:48:21.607" v="19" actId="3064"/>
            <ac:spMkLst>
              <pc:docMk/>
              <pc:sldMasterMk cId="757955707" sldId="2147483648"/>
              <pc:sldLayoutMk cId="1877889258" sldId="2147483665"/>
              <ac:spMk id="2" creationId="{05C69DAD-26B4-145F-DCA2-986DF5B9081A}"/>
            </ac:spMkLst>
          </pc:spChg>
          <pc:spChg chg="mod">
            <ac:chgData name="Luka Van Esbroeck" userId="134fc993-7b81-4a7c-b1f6-6ae1dd5ae1ac" providerId="ADAL" clId="{A46291DA-7427-6341-86CD-37A41C0D32B9}" dt="2025-06-23T07:48:21.607" v="19" actId="3064"/>
            <ac:spMkLst>
              <pc:docMk/>
              <pc:sldMasterMk cId="757955707" sldId="2147483648"/>
              <pc:sldLayoutMk cId="1877889258" sldId="2147483665"/>
              <ac:spMk id="3" creationId="{93DE4791-B970-A879-1D72-DD4526580148}"/>
            </ac:spMkLst>
          </pc:spChg>
          <pc:spChg chg="mod">
            <ac:chgData name="Luka Van Esbroeck" userId="134fc993-7b81-4a7c-b1f6-6ae1dd5ae1ac" providerId="ADAL" clId="{A46291DA-7427-6341-86CD-37A41C0D32B9}" dt="2025-06-23T07:53:46.245" v="45" actId="255"/>
            <ac:spMkLst>
              <pc:docMk/>
              <pc:sldMasterMk cId="757955707" sldId="2147483648"/>
              <pc:sldLayoutMk cId="1877889258" sldId="2147483665"/>
              <ac:spMk id="7" creationId="{583831FB-47F7-8780-CC3B-71451999DE39}"/>
            </ac:spMkLst>
          </pc:spChg>
          <pc:spChg chg="mod">
            <ac:chgData name="Luka Van Esbroeck" userId="134fc993-7b81-4a7c-b1f6-6ae1dd5ae1ac" providerId="ADAL" clId="{A46291DA-7427-6341-86CD-37A41C0D32B9}" dt="2025-06-23T07:48:27.456" v="20" actId="3064"/>
            <ac:spMkLst>
              <pc:docMk/>
              <pc:sldMasterMk cId="757955707" sldId="2147483648"/>
              <pc:sldLayoutMk cId="1877889258" sldId="2147483665"/>
              <ac:spMk id="9" creationId="{526C7923-04C8-1B24-DB37-EDF84D68123C}"/>
            </ac:spMkLst>
          </pc:spChg>
        </pc:sldLayoutChg>
        <pc:sldLayoutChg chg="modSp mod">
          <pc:chgData name="Luka Van Esbroeck" userId="134fc993-7b81-4a7c-b1f6-6ae1dd5ae1ac" providerId="ADAL" clId="{A46291DA-7427-6341-86CD-37A41C0D32B9}" dt="2025-06-23T07:53:53.585" v="46" actId="255"/>
          <pc:sldLayoutMkLst>
            <pc:docMk/>
            <pc:sldMasterMk cId="757955707" sldId="2147483648"/>
            <pc:sldLayoutMk cId="2269128758" sldId="2147483666"/>
          </pc:sldLayoutMkLst>
          <pc:spChg chg="mod">
            <ac:chgData name="Luka Van Esbroeck" userId="134fc993-7b81-4a7c-b1f6-6ae1dd5ae1ac" providerId="ADAL" clId="{A46291DA-7427-6341-86CD-37A41C0D32B9}" dt="2025-06-23T07:48:41.460" v="21" actId="3064"/>
            <ac:spMkLst>
              <pc:docMk/>
              <pc:sldMasterMk cId="757955707" sldId="2147483648"/>
              <pc:sldLayoutMk cId="2269128758" sldId="2147483666"/>
              <ac:spMk id="10" creationId="{E1AAD30A-3D28-00EA-F471-8BD5A0A40DB8}"/>
            </ac:spMkLst>
          </pc:spChg>
          <pc:spChg chg="mod">
            <ac:chgData name="Luka Van Esbroeck" userId="134fc993-7b81-4a7c-b1f6-6ae1dd5ae1ac" providerId="ADAL" clId="{A46291DA-7427-6341-86CD-37A41C0D32B9}" dt="2025-06-23T07:48:41.460" v="21" actId="3064"/>
            <ac:spMkLst>
              <pc:docMk/>
              <pc:sldMasterMk cId="757955707" sldId="2147483648"/>
              <pc:sldLayoutMk cId="2269128758" sldId="2147483666"/>
              <ac:spMk id="11" creationId="{46B90BB4-F3F5-31A5-E123-67382E6F050B}"/>
            </ac:spMkLst>
          </pc:spChg>
          <pc:spChg chg="mod">
            <ac:chgData name="Luka Van Esbroeck" userId="134fc993-7b81-4a7c-b1f6-6ae1dd5ae1ac" providerId="ADAL" clId="{A46291DA-7427-6341-86CD-37A41C0D32B9}" dt="2025-06-23T07:53:53.585" v="46" actId="255"/>
            <ac:spMkLst>
              <pc:docMk/>
              <pc:sldMasterMk cId="757955707" sldId="2147483648"/>
              <pc:sldLayoutMk cId="2269128758" sldId="2147483666"/>
              <ac:spMk id="12" creationId="{9C25EE3A-02FD-3B66-6FD4-EED1D2E1DB3E}"/>
            </ac:spMkLst>
          </pc:spChg>
          <pc:spChg chg="mod">
            <ac:chgData name="Luka Van Esbroeck" userId="134fc993-7b81-4a7c-b1f6-6ae1dd5ae1ac" providerId="ADAL" clId="{A46291DA-7427-6341-86CD-37A41C0D32B9}" dt="2025-06-23T07:48:58.717" v="22" actId="3064"/>
            <ac:spMkLst>
              <pc:docMk/>
              <pc:sldMasterMk cId="757955707" sldId="2147483648"/>
              <pc:sldLayoutMk cId="2269128758" sldId="2147483666"/>
              <ac:spMk id="13" creationId="{7D7BE1B7-9430-DAE8-48E7-8DDAA94E9398}"/>
            </ac:spMkLst>
          </pc:spChg>
        </pc:sldLayoutChg>
        <pc:sldLayoutChg chg="modSp mod">
          <pc:chgData name="Luka Van Esbroeck" userId="134fc993-7b81-4a7c-b1f6-6ae1dd5ae1ac" providerId="ADAL" clId="{A46291DA-7427-6341-86CD-37A41C0D32B9}" dt="2025-06-23T07:54:27.811" v="51" actId="255"/>
          <pc:sldLayoutMkLst>
            <pc:docMk/>
            <pc:sldMasterMk cId="757955707" sldId="2147483648"/>
            <pc:sldLayoutMk cId="1202890010" sldId="2147483667"/>
          </pc:sldLayoutMkLst>
          <pc:spChg chg="mod">
            <ac:chgData name="Luka Van Esbroeck" userId="134fc993-7b81-4a7c-b1f6-6ae1dd5ae1ac" providerId="ADAL" clId="{A46291DA-7427-6341-86CD-37A41C0D32B9}" dt="2025-06-23T07:50:32.308" v="31" actId="3064"/>
            <ac:spMkLst>
              <pc:docMk/>
              <pc:sldMasterMk cId="757955707" sldId="2147483648"/>
              <pc:sldLayoutMk cId="1202890010" sldId="2147483667"/>
              <ac:spMk id="2" creationId="{05C69DAD-26B4-145F-DCA2-986DF5B9081A}"/>
            </ac:spMkLst>
          </pc:spChg>
          <pc:spChg chg="mod">
            <ac:chgData name="Luka Van Esbroeck" userId="134fc993-7b81-4a7c-b1f6-6ae1dd5ae1ac" providerId="ADAL" clId="{A46291DA-7427-6341-86CD-37A41C0D32B9}" dt="2025-06-23T07:50:32.308" v="31" actId="3064"/>
            <ac:spMkLst>
              <pc:docMk/>
              <pc:sldMasterMk cId="757955707" sldId="2147483648"/>
              <pc:sldLayoutMk cId="1202890010" sldId="2147483667"/>
              <ac:spMk id="3" creationId="{93DE4791-B970-A879-1D72-DD4526580148}"/>
            </ac:spMkLst>
          </pc:spChg>
          <pc:spChg chg="mod">
            <ac:chgData name="Luka Van Esbroeck" userId="134fc993-7b81-4a7c-b1f6-6ae1dd5ae1ac" providerId="ADAL" clId="{A46291DA-7427-6341-86CD-37A41C0D32B9}" dt="2025-06-23T07:50:43.825" v="32" actId="3064"/>
            <ac:spMkLst>
              <pc:docMk/>
              <pc:sldMasterMk cId="757955707" sldId="2147483648"/>
              <pc:sldLayoutMk cId="1202890010" sldId="2147483667"/>
              <ac:spMk id="4" creationId="{F8FC5D74-7D0D-761C-1539-296F9C752F47}"/>
            </ac:spMkLst>
          </pc:spChg>
          <pc:spChg chg="mod">
            <ac:chgData name="Luka Van Esbroeck" userId="134fc993-7b81-4a7c-b1f6-6ae1dd5ae1ac" providerId="ADAL" clId="{A46291DA-7427-6341-86CD-37A41C0D32B9}" dt="2025-06-23T07:54:27.811" v="51" actId="255"/>
            <ac:spMkLst>
              <pc:docMk/>
              <pc:sldMasterMk cId="757955707" sldId="2147483648"/>
              <pc:sldLayoutMk cId="1202890010" sldId="2147483667"/>
              <ac:spMk id="7" creationId="{583831FB-47F7-8780-CC3B-71451999DE39}"/>
            </ac:spMkLst>
          </pc:spChg>
          <pc:spChg chg="mod">
            <ac:chgData name="Luka Van Esbroeck" userId="134fc993-7b81-4a7c-b1f6-6ae1dd5ae1ac" providerId="ADAL" clId="{A46291DA-7427-6341-86CD-37A41C0D32B9}" dt="2025-06-23T07:50:04.137" v="28" actId="1076"/>
            <ac:spMkLst>
              <pc:docMk/>
              <pc:sldMasterMk cId="757955707" sldId="2147483648"/>
              <pc:sldLayoutMk cId="1202890010" sldId="2147483667"/>
              <ac:spMk id="10" creationId="{32BD3DE8-8DE0-90FC-F939-93A28765F57B}"/>
            </ac:spMkLst>
          </pc:spChg>
        </pc:sldLayoutChg>
        <pc:sldLayoutChg chg="modSp mod">
          <pc:chgData name="Luka Van Esbroeck" userId="134fc993-7b81-4a7c-b1f6-6ae1dd5ae1ac" providerId="ADAL" clId="{A46291DA-7427-6341-86CD-37A41C0D32B9}" dt="2025-06-23T07:54:00.253" v="47" actId="255"/>
          <pc:sldLayoutMkLst>
            <pc:docMk/>
            <pc:sldMasterMk cId="757955707" sldId="2147483648"/>
            <pc:sldLayoutMk cId="626550864" sldId="2147483668"/>
          </pc:sldLayoutMkLst>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4" creationId="{40BB958D-766E-CFCA-F125-74E0C4C7860A}"/>
            </ac:spMkLst>
          </pc:spChg>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10" creationId="{C46FC6C0-6720-92F1-5D46-2C5D6712AC10}"/>
            </ac:spMkLst>
          </pc:spChg>
          <pc:spChg chg="mod">
            <ac:chgData name="Luka Van Esbroeck" userId="134fc993-7b81-4a7c-b1f6-6ae1dd5ae1ac" providerId="ADAL" clId="{A46291DA-7427-6341-86CD-37A41C0D32B9}" dt="2025-06-23T07:54:00.253" v="47" actId="255"/>
            <ac:spMkLst>
              <pc:docMk/>
              <pc:sldMasterMk cId="757955707" sldId="2147483648"/>
              <pc:sldLayoutMk cId="626550864" sldId="2147483668"/>
              <ac:spMk id="12" creationId="{F1302053-18F3-C1F4-FFEF-D2AD2CC439A5}"/>
            </ac:spMkLst>
          </pc:spChg>
          <pc:spChg chg="mod">
            <ac:chgData name="Luka Van Esbroeck" userId="134fc993-7b81-4a7c-b1f6-6ae1dd5ae1ac" providerId="ADAL" clId="{A46291DA-7427-6341-86CD-37A41C0D32B9}" dt="2025-06-23T07:49:12.184" v="23" actId="3064"/>
            <ac:spMkLst>
              <pc:docMk/>
              <pc:sldMasterMk cId="757955707" sldId="2147483648"/>
              <pc:sldLayoutMk cId="626550864" sldId="2147483668"/>
              <ac:spMk id="13" creationId="{3A3D6BC1-3B6E-DE15-7E6A-7C9D651A77F9}"/>
            </ac:spMkLst>
          </pc:spChg>
        </pc:sldLayoutChg>
        <pc:sldLayoutChg chg="modSp mod">
          <pc:chgData name="Luka Van Esbroeck" userId="134fc993-7b81-4a7c-b1f6-6ae1dd5ae1ac" providerId="ADAL" clId="{A46291DA-7427-6341-86CD-37A41C0D32B9}" dt="2025-06-23T07:54:14.291" v="49" actId="255"/>
          <pc:sldLayoutMkLst>
            <pc:docMk/>
            <pc:sldMasterMk cId="757955707" sldId="2147483648"/>
            <pc:sldLayoutMk cId="1131357290" sldId="2147483669"/>
          </pc:sldLayoutMkLst>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2" creationId="{2214A130-3856-C6F0-80DA-5FDEFD700C7F}"/>
            </ac:spMkLst>
          </pc:spChg>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3" creationId="{1BD24EFB-7EEC-5334-1BA6-D360A387EACC}"/>
            </ac:spMkLst>
          </pc:spChg>
          <pc:spChg chg="mod">
            <ac:chgData name="Luka Van Esbroeck" userId="134fc993-7b81-4a7c-b1f6-6ae1dd5ae1ac" providerId="ADAL" clId="{A46291DA-7427-6341-86CD-37A41C0D32B9}" dt="2025-06-23T07:54:14.291" v="49" actId="255"/>
            <ac:spMkLst>
              <pc:docMk/>
              <pc:sldMasterMk cId="757955707" sldId="2147483648"/>
              <pc:sldLayoutMk cId="1131357290" sldId="2147483669"/>
              <ac:spMk id="14" creationId="{0F9328F4-FEFD-74F4-CE92-45BAFED58478}"/>
            </ac:spMkLst>
          </pc:spChg>
          <pc:spChg chg="mod">
            <ac:chgData name="Luka Van Esbroeck" userId="134fc993-7b81-4a7c-b1f6-6ae1dd5ae1ac" providerId="ADAL" clId="{A46291DA-7427-6341-86CD-37A41C0D32B9}" dt="2025-06-23T07:49:35.891" v="25" actId="3064"/>
            <ac:spMkLst>
              <pc:docMk/>
              <pc:sldMasterMk cId="757955707" sldId="2147483648"/>
              <pc:sldLayoutMk cId="1131357290" sldId="2147483669"/>
              <ac:spMk id="16" creationId="{BEB2E742-0014-1EC0-3A72-42DB7A882B90}"/>
            </ac:spMkLst>
          </pc:spChg>
        </pc:sldLayoutChg>
        <pc:sldLayoutChg chg="modSp mod">
          <pc:chgData name="Luka Van Esbroeck" userId="134fc993-7b81-4a7c-b1f6-6ae1dd5ae1ac" providerId="ADAL" clId="{A46291DA-7427-6341-86CD-37A41C0D32B9}" dt="2025-06-23T07:51:09.309" v="37" actId="3064"/>
          <pc:sldLayoutMkLst>
            <pc:docMk/>
            <pc:sldMasterMk cId="757955707" sldId="2147483648"/>
            <pc:sldLayoutMk cId="3675754544" sldId="2147483670"/>
          </pc:sldLayoutMkLst>
          <pc:spChg chg="mod">
            <ac:chgData name="Luka Van Esbroeck" userId="134fc993-7b81-4a7c-b1f6-6ae1dd5ae1ac" providerId="ADAL" clId="{A46291DA-7427-6341-86CD-37A41C0D32B9}" dt="2025-06-23T07:51:09.309" v="37" actId="3064"/>
            <ac:spMkLst>
              <pc:docMk/>
              <pc:sldMasterMk cId="757955707" sldId="2147483648"/>
              <pc:sldLayoutMk cId="3675754544" sldId="2147483670"/>
              <ac:spMk id="7" creationId="{837F021E-C483-4CB4-F1F3-7B8DAAB54211}"/>
            </ac:spMkLst>
          </pc:spChg>
        </pc:sldLayoutChg>
        <pc:sldLayoutChg chg="modSp mod">
          <pc:chgData name="Luka Van Esbroeck" userId="134fc993-7b81-4a7c-b1f6-6ae1dd5ae1ac" providerId="ADAL" clId="{A46291DA-7427-6341-86CD-37A41C0D32B9}" dt="2025-06-23T07:43:21.284" v="9" actId="166"/>
          <pc:sldLayoutMkLst>
            <pc:docMk/>
            <pc:sldMasterMk cId="757955707" sldId="2147483648"/>
            <pc:sldLayoutMk cId="3407457184" sldId="2147483672"/>
          </pc:sldLayoutMkLst>
          <pc:spChg chg="mod">
            <ac:chgData name="Luka Van Esbroeck" userId="134fc993-7b81-4a7c-b1f6-6ae1dd5ae1ac" providerId="ADAL" clId="{A46291DA-7427-6341-86CD-37A41C0D32B9}" dt="2025-06-23T07:43:21.284" v="9" actId="166"/>
            <ac:spMkLst>
              <pc:docMk/>
              <pc:sldMasterMk cId="757955707" sldId="2147483648"/>
              <pc:sldLayoutMk cId="3407457184" sldId="2147483672"/>
              <ac:spMk id="7" creationId="{3831A695-ABC3-0390-7A61-D81FF6EAC470}"/>
            </ac:spMkLst>
          </pc:spChg>
          <pc:spChg chg="mod">
            <ac:chgData name="Luka Van Esbroeck" userId="134fc993-7b81-4a7c-b1f6-6ae1dd5ae1ac" providerId="ADAL" clId="{A46291DA-7427-6341-86CD-37A41C0D32B9}" dt="2025-06-23T07:43:11.746" v="8" actId="1076"/>
            <ac:spMkLst>
              <pc:docMk/>
              <pc:sldMasterMk cId="757955707" sldId="2147483648"/>
              <pc:sldLayoutMk cId="3407457184" sldId="2147483672"/>
              <ac:spMk id="12" creationId="{AC3D73B0-BE03-6FF8-71FD-6BB0220444B4}"/>
            </ac:spMkLst>
          </pc:spChg>
        </pc:sldLayoutChg>
        <pc:sldLayoutChg chg="modSp mod">
          <pc:chgData name="Luka Van Esbroeck" userId="134fc993-7b81-4a7c-b1f6-6ae1dd5ae1ac" providerId="ADAL" clId="{A46291DA-7427-6341-86CD-37A41C0D32B9}" dt="2025-06-23T07:44:23.011" v="11" actId="3064"/>
          <pc:sldLayoutMkLst>
            <pc:docMk/>
            <pc:sldMasterMk cId="757955707" sldId="2147483648"/>
            <pc:sldLayoutMk cId="3945958420" sldId="2147483673"/>
          </pc:sldLayoutMkLst>
          <pc:spChg chg="mod">
            <ac:chgData name="Luka Van Esbroeck" userId="134fc993-7b81-4a7c-b1f6-6ae1dd5ae1ac" providerId="ADAL" clId="{A46291DA-7427-6341-86CD-37A41C0D32B9}" dt="2025-06-23T07:44:23.011" v="11" actId="3064"/>
            <ac:spMkLst>
              <pc:docMk/>
              <pc:sldMasterMk cId="757955707" sldId="2147483648"/>
              <pc:sldLayoutMk cId="3945958420" sldId="2147483673"/>
              <ac:spMk id="4" creationId="{D9BB6876-F87A-6ABD-B1F8-120D9C4DA8DF}"/>
            </ac:spMkLst>
          </pc:spChg>
        </pc:sldLayoutChg>
        <pc:sldLayoutChg chg="modSp mod">
          <pc:chgData name="Luka Van Esbroeck" userId="134fc993-7b81-4a7c-b1f6-6ae1dd5ae1ac" providerId="ADAL" clId="{A46291DA-7427-6341-86CD-37A41C0D32B9}" dt="2025-06-23T07:53:23.034" v="42" actId="255"/>
          <pc:sldLayoutMkLst>
            <pc:docMk/>
            <pc:sldMasterMk cId="757955707" sldId="2147483648"/>
            <pc:sldLayoutMk cId="3892661322" sldId="2147483674"/>
          </pc:sldLayoutMkLst>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3" creationId="{EFEC22A1-8D71-9FA4-B3E0-6D9B072E6BBE}"/>
            </ac:spMkLst>
          </pc:spChg>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4" creationId="{737E7370-A773-919F-26D4-FD9DBE943F4A}"/>
            </ac:spMkLst>
          </pc:spChg>
          <pc:spChg chg="mod">
            <ac:chgData name="Luka Van Esbroeck" userId="134fc993-7b81-4a7c-b1f6-6ae1dd5ae1ac" providerId="ADAL" clId="{A46291DA-7427-6341-86CD-37A41C0D32B9}" dt="2025-06-23T07:53:23.034" v="42" actId="255"/>
            <ac:spMkLst>
              <pc:docMk/>
              <pc:sldMasterMk cId="757955707" sldId="2147483648"/>
              <pc:sldLayoutMk cId="3892661322" sldId="2147483674"/>
              <ac:spMk id="15" creationId="{3B641733-11D9-280D-B7DE-33FD8B3B77EB}"/>
            </ac:spMkLst>
          </pc:spChg>
          <pc:spChg chg="mod">
            <ac:chgData name="Luka Van Esbroeck" userId="134fc993-7b81-4a7c-b1f6-6ae1dd5ae1ac" providerId="ADAL" clId="{A46291DA-7427-6341-86CD-37A41C0D32B9}" dt="2025-06-23T07:47:27.873" v="16" actId="3064"/>
            <ac:spMkLst>
              <pc:docMk/>
              <pc:sldMasterMk cId="757955707" sldId="2147483648"/>
              <pc:sldLayoutMk cId="3892661322" sldId="2147483674"/>
              <ac:spMk id="16" creationId="{2AE72457-3707-0112-A55B-77BC4CF52B1F}"/>
            </ac:spMkLst>
          </pc:spChg>
        </pc:sldLayoutChg>
        <pc:sldLayoutChg chg="modSp mod">
          <pc:chgData name="Luka Van Esbroeck" userId="134fc993-7b81-4a7c-b1f6-6ae1dd5ae1ac" providerId="ADAL" clId="{A46291DA-7427-6341-86CD-37A41C0D32B9}" dt="2025-06-23T07:53:39.091" v="44" actId="255"/>
          <pc:sldLayoutMkLst>
            <pc:docMk/>
            <pc:sldMasterMk cId="757955707" sldId="2147483648"/>
            <pc:sldLayoutMk cId="1649869617" sldId="2147483675"/>
          </pc:sldLayoutMkLst>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3" creationId="{6DC72F89-0CE5-6DAA-02DB-F99AB5CB2AD9}"/>
            </ac:spMkLst>
          </pc:spChg>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7" creationId="{6222E995-5102-A211-BFE1-FDE75087D201}"/>
            </ac:spMkLst>
          </pc:spChg>
          <pc:spChg chg="mod">
            <ac:chgData name="Luka Van Esbroeck" userId="134fc993-7b81-4a7c-b1f6-6ae1dd5ae1ac" providerId="ADAL" clId="{A46291DA-7427-6341-86CD-37A41C0D32B9}" dt="2025-06-23T07:53:39.091" v="44" actId="255"/>
            <ac:spMkLst>
              <pc:docMk/>
              <pc:sldMasterMk cId="757955707" sldId="2147483648"/>
              <pc:sldLayoutMk cId="1649869617" sldId="2147483675"/>
              <ac:spMk id="10" creationId="{4C540657-D081-794E-D6A4-82EE88C84C24}"/>
            </ac:spMkLst>
          </pc:spChg>
          <pc:spChg chg="mod">
            <ac:chgData name="Luka Van Esbroeck" userId="134fc993-7b81-4a7c-b1f6-6ae1dd5ae1ac" providerId="ADAL" clId="{A46291DA-7427-6341-86CD-37A41C0D32B9}" dt="2025-06-23T07:47:55.876" v="18" actId="3064"/>
            <ac:spMkLst>
              <pc:docMk/>
              <pc:sldMasterMk cId="757955707" sldId="2147483648"/>
              <pc:sldLayoutMk cId="1649869617" sldId="2147483675"/>
              <ac:spMk id="11" creationId="{EFD00CA8-8433-417A-5160-C95B1D821141}"/>
            </ac:spMkLst>
          </pc:spChg>
        </pc:sldLayoutChg>
        <pc:sldLayoutChg chg="modSp mod">
          <pc:chgData name="Luka Van Esbroeck" userId="134fc993-7b81-4a7c-b1f6-6ae1dd5ae1ac" providerId="ADAL" clId="{A46291DA-7427-6341-86CD-37A41C0D32B9}" dt="2025-06-23T07:54:20.586" v="50" actId="255"/>
          <pc:sldLayoutMkLst>
            <pc:docMk/>
            <pc:sldMasterMk cId="757955707" sldId="2147483648"/>
            <pc:sldLayoutMk cId="3155481135" sldId="2147483676"/>
          </pc:sldLayoutMkLst>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5" creationId="{467760AE-6E51-2E86-5947-E9952285E3B7}"/>
            </ac:spMkLst>
          </pc:spChg>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9" creationId="{D68A8CEE-B87D-7AF8-0F29-678313464912}"/>
            </ac:spMkLst>
          </pc:spChg>
          <pc:spChg chg="mod">
            <ac:chgData name="Luka Van Esbroeck" userId="134fc993-7b81-4a7c-b1f6-6ae1dd5ae1ac" providerId="ADAL" clId="{A46291DA-7427-6341-86CD-37A41C0D32B9}" dt="2025-06-23T07:54:20.586" v="50" actId="255"/>
            <ac:spMkLst>
              <pc:docMk/>
              <pc:sldMasterMk cId="757955707" sldId="2147483648"/>
              <pc:sldLayoutMk cId="3155481135" sldId="2147483676"/>
              <ac:spMk id="11" creationId="{96B5C094-5073-B15F-4E55-DF6514B60278}"/>
            </ac:spMkLst>
          </pc:spChg>
          <pc:spChg chg="mod">
            <ac:chgData name="Luka Van Esbroeck" userId="134fc993-7b81-4a7c-b1f6-6ae1dd5ae1ac" providerId="ADAL" clId="{A46291DA-7427-6341-86CD-37A41C0D32B9}" dt="2025-06-23T07:49:43.415" v="26" actId="3064"/>
            <ac:spMkLst>
              <pc:docMk/>
              <pc:sldMasterMk cId="757955707" sldId="2147483648"/>
              <pc:sldLayoutMk cId="3155481135" sldId="2147483676"/>
              <ac:spMk id="12" creationId="{BF6C4BA3-5C54-1DA8-00F4-0FF6332D2841}"/>
            </ac:spMkLst>
          </pc:spChg>
        </pc:sldLayoutChg>
        <pc:sldLayoutChg chg="modSp mod">
          <pc:chgData name="Luka Van Esbroeck" userId="134fc993-7b81-4a7c-b1f6-6ae1dd5ae1ac" providerId="ADAL" clId="{A46291DA-7427-6341-86CD-37A41C0D32B9}" dt="2025-06-23T07:54:07.622" v="48" actId="255"/>
          <pc:sldLayoutMkLst>
            <pc:docMk/>
            <pc:sldMasterMk cId="757955707" sldId="2147483648"/>
            <pc:sldLayoutMk cId="3626120787" sldId="2147483677"/>
          </pc:sldLayoutMkLst>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8" creationId="{2488B422-00BC-FAE1-CF28-91BFA4D142CF}"/>
            </ac:spMkLst>
          </pc:spChg>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10" creationId="{EDA0AE05-C033-84C5-3821-8A8D284AA794}"/>
            </ac:spMkLst>
          </pc:spChg>
          <pc:spChg chg="mod">
            <ac:chgData name="Luka Van Esbroeck" userId="134fc993-7b81-4a7c-b1f6-6ae1dd5ae1ac" providerId="ADAL" clId="{A46291DA-7427-6341-86CD-37A41C0D32B9}" dt="2025-06-23T07:54:07.622" v="48" actId="255"/>
            <ac:spMkLst>
              <pc:docMk/>
              <pc:sldMasterMk cId="757955707" sldId="2147483648"/>
              <pc:sldLayoutMk cId="3626120787" sldId="2147483677"/>
              <ac:spMk id="12" creationId="{05A4C4CA-2BA0-22E3-70D3-5FB60B689D51}"/>
            </ac:spMkLst>
          </pc:spChg>
          <pc:spChg chg="mod">
            <ac:chgData name="Luka Van Esbroeck" userId="134fc993-7b81-4a7c-b1f6-6ae1dd5ae1ac" providerId="ADAL" clId="{A46291DA-7427-6341-86CD-37A41C0D32B9}" dt="2025-06-23T07:49:27.276" v="24" actId="3064"/>
            <ac:spMkLst>
              <pc:docMk/>
              <pc:sldMasterMk cId="757955707" sldId="2147483648"/>
              <pc:sldLayoutMk cId="3626120787" sldId="2147483677"/>
              <ac:spMk id="13" creationId="{2506468C-09C1-B4E3-F49F-8A38A5842127}"/>
            </ac:spMkLst>
          </pc:spChg>
        </pc:sldLayoutChg>
        <pc:sldLayoutChg chg="modSp mod">
          <pc:chgData name="Luka Van Esbroeck" userId="134fc993-7b81-4a7c-b1f6-6ae1dd5ae1ac" providerId="ADAL" clId="{A46291DA-7427-6341-86CD-37A41C0D32B9}" dt="2025-06-23T07:51:25.791" v="38" actId="3064"/>
          <pc:sldLayoutMkLst>
            <pc:docMk/>
            <pc:sldMasterMk cId="757955707" sldId="2147483648"/>
            <pc:sldLayoutMk cId="4023887712" sldId="2147483678"/>
          </pc:sldLayoutMkLst>
          <pc:spChg chg="mod">
            <ac:chgData name="Luka Van Esbroeck" userId="134fc993-7b81-4a7c-b1f6-6ae1dd5ae1ac" providerId="ADAL" clId="{A46291DA-7427-6341-86CD-37A41C0D32B9}" dt="2025-06-23T07:51:25.791" v="38" actId="3064"/>
            <ac:spMkLst>
              <pc:docMk/>
              <pc:sldMasterMk cId="757955707" sldId="2147483648"/>
              <pc:sldLayoutMk cId="4023887712" sldId="2147483678"/>
              <ac:spMk id="7" creationId="{837F021E-C483-4CB4-F1F3-7B8DAAB54211}"/>
            </ac:spMkLst>
          </pc:spChg>
        </pc:sldLayoutChg>
      </pc:sldMasterChg>
    </pc:docChg>
  </pc:docChgLst>
  <pc:docChgLst>
    <pc:chgData name="Luka Van Esbroeck" userId="134fc993-7b81-4a7c-b1f6-6ae1dd5ae1ac" providerId="ADAL" clId="{3EE54E57-A4F7-FC49-83E6-D640E549688A}"/>
    <pc:docChg chg="delSld delSection modSection">
      <pc:chgData name="Luka Van Esbroeck" userId="134fc993-7b81-4a7c-b1f6-6ae1dd5ae1ac" providerId="ADAL" clId="{3EE54E57-A4F7-FC49-83E6-D640E549688A}" dt="2025-06-27T08:56:57.576" v="19" actId="18676"/>
      <pc:docMkLst>
        <pc:docMk/>
      </pc:docMkLst>
      <pc:sldChg chg="del">
        <pc:chgData name="Luka Van Esbroeck" userId="134fc993-7b81-4a7c-b1f6-6ae1dd5ae1ac" providerId="ADAL" clId="{3EE54E57-A4F7-FC49-83E6-D640E549688A}" dt="2025-06-27T08:56:57.576" v="19" actId="18676"/>
        <pc:sldMkLst>
          <pc:docMk/>
          <pc:sldMk cId="0" sldId="256"/>
        </pc:sldMkLst>
      </pc:sldChg>
      <pc:sldChg chg="del">
        <pc:chgData name="Luka Van Esbroeck" userId="134fc993-7b81-4a7c-b1f6-6ae1dd5ae1ac" providerId="ADAL" clId="{3EE54E57-A4F7-FC49-83E6-D640E549688A}" dt="2025-06-27T08:56:57.576" v="19" actId="18676"/>
        <pc:sldMkLst>
          <pc:docMk/>
          <pc:sldMk cId="0" sldId="257"/>
        </pc:sldMkLst>
      </pc:sldChg>
      <pc:sldChg chg="del">
        <pc:chgData name="Luka Van Esbroeck" userId="134fc993-7b81-4a7c-b1f6-6ae1dd5ae1ac" providerId="ADAL" clId="{3EE54E57-A4F7-FC49-83E6-D640E549688A}" dt="2025-06-27T08:56:57.576" v="19" actId="18676"/>
        <pc:sldMkLst>
          <pc:docMk/>
          <pc:sldMk cId="0" sldId="258"/>
        </pc:sldMkLst>
      </pc:sldChg>
      <pc:sldChg chg="del">
        <pc:chgData name="Luka Van Esbroeck" userId="134fc993-7b81-4a7c-b1f6-6ae1dd5ae1ac" providerId="ADAL" clId="{3EE54E57-A4F7-FC49-83E6-D640E549688A}" dt="2025-06-27T08:56:57.576" v="19" actId="18676"/>
        <pc:sldMkLst>
          <pc:docMk/>
          <pc:sldMk cId="0" sldId="259"/>
        </pc:sldMkLst>
      </pc:sldChg>
      <pc:sldChg chg="del">
        <pc:chgData name="Luka Van Esbroeck" userId="134fc993-7b81-4a7c-b1f6-6ae1dd5ae1ac" providerId="ADAL" clId="{3EE54E57-A4F7-FC49-83E6-D640E549688A}" dt="2025-06-27T08:56:57.576" v="19" actId="18676"/>
        <pc:sldMkLst>
          <pc:docMk/>
          <pc:sldMk cId="0" sldId="260"/>
        </pc:sldMkLst>
      </pc:sldChg>
      <pc:sldChg chg="del">
        <pc:chgData name="Luka Van Esbroeck" userId="134fc993-7b81-4a7c-b1f6-6ae1dd5ae1ac" providerId="ADAL" clId="{3EE54E57-A4F7-FC49-83E6-D640E549688A}" dt="2025-06-27T08:56:57.576" v="19" actId="18676"/>
        <pc:sldMkLst>
          <pc:docMk/>
          <pc:sldMk cId="0" sldId="261"/>
        </pc:sldMkLst>
      </pc:sldChg>
      <pc:sldChg chg="del">
        <pc:chgData name="Luka Van Esbroeck" userId="134fc993-7b81-4a7c-b1f6-6ae1dd5ae1ac" providerId="ADAL" clId="{3EE54E57-A4F7-FC49-83E6-D640E549688A}" dt="2025-06-27T08:56:57.576" v="19" actId="18676"/>
        <pc:sldMkLst>
          <pc:docMk/>
          <pc:sldMk cId="0" sldId="262"/>
        </pc:sldMkLst>
      </pc:sldChg>
      <pc:sldChg chg="del">
        <pc:chgData name="Luka Van Esbroeck" userId="134fc993-7b81-4a7c-b1f6-6ae1dd5ae1ac" providerId="ADAL" clId="{3EE54E57-A4F7-FC49-83E6-D640E549688A}" dt="2025-06-27T08:56:57.576" v="19" actId="18676"/>
        <pc:sldMkLst>
          <pc:docMk/>
          <pc:sldMk cId="0" sldId="263"/>
        </pc:sldMkLst>
      </pc:sldChg>
      <pc:sldChg chg="del">
        <pc:chgData name="Luka Van Esbroeck" userId="134fc993-7b81-4a7c-b1f6-6ae1dd5ae1ac" providerId="ADAL" clId="{3EE54E57-A4F7-FC49-83E6-D640E549688A}" dt="2025-06-27T08:56:57.576" v="19" actId="18676"/>
        <pc:sldMkLst>
          <pc:docMk/>
          <pc:sldMk cId="0" sldId="264"/>
        </pc:sldMkLst>
      </pc:sldChg>
      <pc:sldChg chg="del">
        <pc:chgData name="Luka Van Esbroeck" userId="134fc993-7b81-4a7c-b1f6-6ae1dd5ae1ac" providerId="ADAL" clId="{3EE54E57-A4F7-FC49-83E6-D640E549688A}" dt="2025-06-27T08:56:57.576" v="19" actId="18676"/>
        <pc:sldMkLst>
          <pc:docMk/>
          <pc:sldMk cId="0" sldId="265"/>
        </pc:sldMkLst>
      </pc:sldChg>
      <pc:sldChg chg="del">
        <pc:chgData name="Luka Van Esbroeck" userId="134fc993-7b81-4a7c-b1f6-6ae1dd5ae1ac" providerId="ADAL" clId="{3EE54E57-A4F7-FC49-83E6-D640E549688A}" dt="2025-06-27T08:56:57.576" v="19" actId="18676"/>
        <pc:sldMkLst>
          <pc:docMk/>
          <pc:sldMk cId="0" sldId="266"/>
        </pc:sldMkLst>
      </pc:sldChg>
      <pc:sldChg chg="del">
        <pc:chgData name="Luka Van Esbroeck" userId="134fc993-7b81-4a7c-b1f6-6ae1dd5ae1ac" providerId="ADAL" clId="{3EE54E57-A4F7-FC49-83E6-D640E549688A}" dt="2025-06-27T08:56:57.576" v="19" actId="18676"/>
        <pc:sldMkLst>
          <pc:docMk/>
          <pc:sldMk cId="0" sldId="267"/>
        </pc:sldMkLst>
      </pc:sldChg>
      <pc:sldChg chg="del">
        <pc:chgData name="Luka Van Esbroeck" userId="134fc993-7b81-4a7c-b1f6-6ae1dd5ae1ac" providerId="ADAL" clId="{3EE54E57-A4F7-FC49-83E6-D640E549688A}" dt="2025-06-27T08:56:57.576" v="19" actId="18676"/>
        <pc:sldMkLst>
          <pc:docMk/>
          <pc:sldMk cId="0" sldId="268"/>
        </pc:sldMkLst>
      </pc:sldChg>
      <pc:sldChg chg="del">
        <pc:chgData name="Luka Van Esbroeck" userId="134fc993-7b81-4a7c-b1f6-6ae1dd5ae1ac" providerId="ADAL" clId="{3EE54E57-A4F7-FC49-83E6-D640E549688A}" dt="2025-06-27T08:55:07.704" v="0" actId="2696"/>
        <pc:sldMkLst>
          <pc:docMk/>
          <pc:sldMk cId="0" sldId="289"/>
        </pc:sldMkLst>
      </pc:sldChg>
      <pc:sldChg chg="del">
        <pc:chgData name="Luka Van Esbroeck" userId="134fc993-7b81-4a7c-b1f6-6ae1dd5ae1ac" providerId="ADAL" clId="{3EE54E57-A4F7-FC49-83E6-D640E549688A}" dt="2025-06-27T08:55:07.720" v="2" actId="2696"/>
        <pc:sldMkLst>
          <pc:docMk/>
          <pc:sldMk cId="0" sldId="290"/>
        </pc:sldMkLst>
      </pc:sldChg>
      <pc:sldChg chg="del">
        <pc:chgData name="Luka Van Esbroeck" userId="134fc993-7b81-4a7c-b1f6-6ae1dd5ae1ac" providerId="ADAL" clId="{3EE54E57-A4F7-FC49-83E6-D640E549688A}" dt="2025-06-27T08:55:07.725" v="3" actId="2696"/>
        <pc:sldMkLst>
          <pc:docMk/>
          <pc:sldMk cId="0" sldId="291"/>
        </pc:sldMkLst>
      </pc:sldChg>
      <pc:sldChg chg="del">
        <pc:chgData name="Luka Van Esbroeck" userId="134fc993-7b81-4a7c-b1f6-6ae1dd5ae1ac" providerId="ADAL" clId="{3EE54E57-A4F7-FC49-83E6-D640E549688A}" dt="2025-06-27T08:55:07.708" v="1" actId="2696"/>
        <pc:sldMkLst>
          <pc:docMk/>
          <pc:sldMk cId="0" sldId="292"/>
        </pc:sldMkLst>
      </pc:sldChg>
      <pc:sldChg chg="del">
        <pc:chgData name="Luka Van Esbroeck" userId="134fc993-7b81-4a7c-b1f6-6ae1dd5ae1ac" providerId="ADAL" clId="{3EE54E57-A4F7-FC49-83E6-D640E549688A}" dt="2025-06-27T08:56:08.426" v="15" actId="18676"/>
        <pc:sldMkLst>
          <pc:docMk/>
          <pc:sldMk cId="0" sldId="378"/>
        </pc:sldMkLst>
      </pc:sldChg>
      <pc:sldChg chg="del">
        <pc:chgData name="Luka Van Esbroeck" userId="134fc993-7b81-4a7c-b1f6-6ae1dd5ae1ac" providerId="ADAL" clId="{3EE54E57-A4F7-FC49-83E6-D640E549688A}" dt="2025-06-27T08:56:08.426" v="15" actId="18676"/>
        <pc:sldMkLst>
          <pc:docMk/>
          <pc:sldMk cId="0" sldId="380"/>
        </pc:sldMkLst>
      </pc:sldChg>
      <pc:sldChg chg="del">
        <pc:chgData name="Luka Van Esbroeck" userId="134fc993-7b81-4a7c-b1f6-6ae1dd5ae1ac" providerId="ADAL" clId="{3EE54E57-A4F7-FC49-83E6-D640E549688A}" dt="2025-06-27T08:56:08.426" v="15" actId="18676"/>
        <pc:sldMkLst>
          <pc:docMk/>
          <pc:sldMk cId="0" sldId="381"/>
        </pc:sldMkLst>
      </pc:sldChg>
      <pc:sldChg chg="del">
        <pc:chgData name="Luka Van Esbroeck" userId="134fc993-7b81-4a7c-b1f6-6ae1dd5ae1ac" providerId="ADAL" clId="{3EE54E57-A4F7-FC49-83E6-D640E549688A}" dt="2025-06-27T08:56:08.426" v="15" actId="18676"/>
        <pc:sldMkLst>
          <pc:docMk/>
          <pc:sldMk cId="0" sldId="382"/>
        </pc:sldMkLst>
      </pc:sldChg>
      <pc:sldChg chg="del">
        <pc:chgData name="Luka Van Esbroeck" userId="134fc993-7b81-4a7c-b1f6-6ae1dd5ae1ac" providerId="ADAL" clId="{3EE54E57-A4F7-FC49-83E6-D640E549688A}" dt="2025-06-27T08:56:29.081" v="16" actId="18676"/>
        <pc:sldMkLst>
          <pc:docMk/>
          <pc:sldMk cId="0" sldId="383"/>
        </pc:sldMkLst>
      </pc:sldChg>
      <pc:sldChg chg="del">
        <pc:chgData name="Luka Van Esbroeck" userId="134fc993-7b81-4a7c-b1f6-6ae1dd5ae1ac" providerId="ADAL" clId="{3EE54E57-A4F7-FC49-83E6-D640E549688A}" dt="2025-06-27T08:56:29.081" v="16" actId="18676"/>
        <pc:sldMkLst>
          <pc:docMk/>
          <pc:sldMk cId="0" sldId="385"/>
        </pc:sldMkLst>
      </pc:sldChg>
      <pc:sldChg chg="del">
        <pc:chgData name="Luka Van Esbroeck" userId="134fc993-7b81-4a7c-b1f6-6ae1dd5ae1ac" providerId="ADAL" clId="{3EE54E57-A4F7-FC49-83E6-D640E549688A}" dt="2025-06-27T08:56:29.081" v="16" actId="18676"/>
        <pc:sldMkLst>
          <pc:docMk/>
          <pc:sldMk cId="0" sldId="386"/>
        </pc:sldMkLst>
      </pc:sldChg>
      <pc:sldChg chg="del">
        <pc:chgData name="Luka Van Esbroeck" userId="134fc993-7b81-4a7c-b1f6-6ae1dd5ae1ac" providerId="ADAL" clId="{3EE54E57-A4F7-FC49-83E6-D640E549688A}" dt="2025-06-27T08:56:32.949" v="17" actId="18676"/>
        <pc:sldMkLst>
          <pc:docMk/>
          <pc:sldMk cId="0" sldId="387"/>
        </pc:sldMkLst>
      </pc:sldChg>
      <pc:sldChg chg="del">
        <pc:chgData name="Luka Van Esbroeck" userId="134fc993-7b81-4a7c-b1f6-6ae1dd5ae1ac" providerId="ADAL" clId="{3EE54E57-A4F7-FC49-83E6-D640E549688A}" dt="2025-06-27T08:56:32.949" v="17" actId="18676"/>
        <pc:sldMkLst>
          <pc:docMk/>
          <pc:sldMk cId="0" sldId="388"/>
        </pc:sldMkLst>
      </pc:sldChg>
      <pc:sldChg chg="del">
        <pc:chgData name="Luka Van Esbroeck" userId="134fc993-7b81-4a7c-b1f6-6ae1dd5ae1ac" providerId="ADAL" clId="{3EE54E57-A4F7-FC49-83E6-D640E549688A}" dt="2025-06-27T08:56:32.949" v="17" actId="18676"/>
        <pc:sldMkLst>
          <pc:docMk/>
          <pc:sldMk cId="0" sldId="389"/>
        </pc:sldMkLst>
      </pc:sldChg>
      <pc:sldChg chg="del">
        <pc:chgData name="Luka Van Esbroeck" userId="134fc993-7b81-4a7c-b1f6-6ae1dd5ae1ac" providerId="ADAL" clId="{3EE54E57-A4F7-FC49-83E6-D640E549688A}" dt="2025-06-27T08:56:32.949" v="17" actId="18676"/>
        <pc:sldMkLst>
          <pc:docMk/>
          <pc:sldMk cId="0" sldId="390"/>
        </pc:sldMkLst>
      </pc:sldChg>
      <pc:sldChg chg="del">
        <pc:chgData name="Luka Van Esbroeck" userId="134fc993-7b81-4a7c-b1f6-6ae1dd5ae1ac" providerId="ADAL" clId="{3EE54E57-A4F7-FC49-83E6-D640E549688A}" dt="2025-06-27T08:56:37.429" v="18" actId="18676"/>
        <pc:sldMkLst>
          <pc:docMk/>
          <pc:sldMk cId="0" sldId="391"/>
        </pc:sldMkLst>
      </pc:sldChg>
      <pc:sldChg chg="del">
        <pc:chgData name="Luka Van Esbroeck" userId="134fc993-7b81-4a7c-b1f6-6ae1dd5ae1ac" providerId="ADAL" clId="{3EE54E57-A4F7-FC49-83E6-D640E549688A}" dt="2025-06-27T08:56:37.429" v="18" actId="18676"/>
        <pc:sldMkLst>
          <pc:docMk/>
          <pc:sldMk cId="0" sldId="393"/>
        </pc:sldMkLst>
      </pc:sldChg>
      <pc:sldChg chg="del">
        <pc:chgData name="Luka Van Esbroeck" userId="134fc993-7b81-4a7c-b1f6-6ae1dd5ae1ac" providerId="ADAL" clId="{3EE54E57-A4F7-FC49-83E6-D640E549688A}" dt="2025-06-27T08:56:37.429" v="18" actId="18676"/>
        <pc:sldMkLst>
          <pc:docMk/>
          <pc:sldMk cId="0" sldId="394"/>
        </pc:sldMkLst>
      </pc:sldChg>
      <pc:sldChg chg="del">
        <pc:chgData name="Luka Van Esbroeck" userId="134fc993-7b81-4a7c-b1f6-6ae1dd5ae1ac" providerId="ADAL" clId="{3EE54E57-A4F7-FC49-83E6-D640E549688A}" dt="2025-06-27T08:56:37.429" v="18" actId="18676"/>
        <pc:sldMkLst>
          <pc:docMk/>
          <pc:sldMk cId="0" sldId="395"/>
        </pc:sldMkLst>
      </pc:sldChg>
      <pc:sldChg chg="del">
        <pc:chgData name="Luka Van Esbroeck" userId="134fc993-7b81-4a7c-b1f6-6ae1dd5ae1ac" providerId="ADAL" clId="{3EE54E57-A4F7-FC49-83E6-D640E549688A}" dt="2025-06-27T08:56:08.426" v="15" actId="18676"/>
        <pc:sldMkLst>
          <pc:docMk/>
          <pc:sldMk cId="2343889299" sldId="397"/>
        </pc:sldMkLst>
      </pc:sldChg>
      <pc:sldChg chg="del">
        <pc:chgData name="Luka Van Esbroeck" userId="134fc993-7b81-4a7c-b1f6-6ae1dd5ae1ac" providerId="ADAL" clId="{3EE54E57-A4F7-FC49-83E6-D640E549688A}" dt="2025-06-27T08:56:29.081" v="16" actId="18676"/>
        <pc:sldMkLst>
          <pc:docMk/>
          <pc:sldMk cId="3580976211" sldId="398"/>
        </pc:sldMkLst>
      </pc:sldChg>
      <pc:sldChg chg="del">
        <pc:chgData name="Luka Van Esbroeck" userId="134fc993-7b81-4a7c-b1f6-6ae1dd5ae1ac" providerId="ADAL" clId="{3EE54E57-A4F7-FC49-83E6-D640E549688A}" dt="2025-06-27T08:56:37.429" v="18" actId="18676"/>
        <pc:sldMkLst>
          <pc:docMk/>
          <pc:sldMk cId="831736874" sldId="399"/>
        </pc:sldMkLst>
      </pc:sldChg>
      <pc:sldChg chg="del">
        <pc:chgData name="Luka Van Esbroeck" userId="134fc993-7b81-4a7c-b1f6-6ae1dd5ae1ac" providerId="ADAL" clId="{3EE54E57-A4F7-FC49-83E6-D640E549688A}" dt="2025-06-27T08:56:57.576" v="19" actId="18676"/>
        <pc:sldMkLst>
          <pc:docMk/>
          <pc:sldMk cId="0" sldId="400"/>
        </pc:sldMkLst>
      </pc:sldChg>
    </pc:docChg>
  </pc:docChgLst>
  <pc:docChgLst>
    <pc:chgData name="Luka Van Esbroeck" userId="134fc993-7b81-4a7c-b1f6-6ae1dd5ae1ac" providerId="ADAL" clId="{04198A18-6D4B-0040-BFDE-ABC4BCBEA9B2}"/>
    <pc:docChg chg="undo addSld delSld modSld delSection modSection">
      <pc:chgData name="Luka Van Esbroeck" userId="134fc993-7b81-4a7c-b1f6-6ae1dd5ae1ac" providerId="ADAL" clId="{04198A18-6D4B-0040-BFDE-ABC4BCBEA9B2}" dt="2025-06-27T09:03:42.431" v="103"/>
      <pc:docMkLst>
        <pc:docMk/>
      </pc:docMkLst>
      <pc:sldChg chg="add">
        <pc:chgData name="Luka Van Esbroeck" userId="134fc993-7b81-4a7c-b1f6-6ae1dd5ae1ac" providerId="ADAL" clId="{04198A18-6D4B-0040-BFDE-ABC4BCBEA9B2}" dt="2025-06-27T09:03:42.431" v="103"/>
        <pc:sldMkLst>
          <pc:docMk/>
          <pc:sldMk cId="0" sldId="267"/>
        </pc:sldMkLst>
      </pc:sldChg>
      <pc:sldChg chg="del">
        <pc:chgData name="Luka Van Esbroeck" userId="134fc993-7b81-4a7c-b1f6-6ae1dd5ae1ac" providerId="ADAL" clId="{04198A18-6D4B-0040-BFDE-ABC4BCBEA9B2}" dt="2025-06-27T09:02:06.033" v="0" actId="18676"/>
        <pc:sldMkLst>
          <pc:docMk/>
          <pc:sldMk cId="0" sldId="269"/>
        </pc:sldMkLst>
      </pc:sldChg>
      <pc:sldChg chg="del">
        <pc:chgData name="Luka Van Esbroeck" userId="134fc993-7b81-4a7c-b1f6-6ae1dd5ae1ac" providerId="ADAL" clId="{04198A18-6D4B-0040-BFDE-ABC4BCBEA9B2}" dt="2025-06-27T09:02:06.033" v="0" actId="18676"/>
        <pc:sldMkLst>
          <pc:docMk/>
          <pc:sldMk cId="0" sldId="270"/>
        </pc:sldMkLst>
      </pc:sldChg>
      <pc:sldChg chg="del">
        <pc:chgData name="Luka Van Esbroeck" userId="134fc993-7b81-4a7c-b1f6-6ae1dd5ae1ac" providerId="ADAL" clId="{04198A18-6D4B-0040-BFDE-ABC4BCBEA9B2}" dt="2025-06-27T09:02:06.033" v="0" actId="18676"/>
        <pc:sldMkLst>
          <pc:docMk/>
          <pc:sldMk cId="0" sldId="271"/>
        </pc:sldMkLst>
      </pc:sldChg>
      <pc:sldChg chg="del">
        <pc:chgData name="Luka Van Esbroeck" userId="134fc993-7b81-4a7c-b1f6-6ae1dd5ae1ac" providerId="ADAL" clId="{04198A18-6D4B-0040-BFDE-ABC4BCBEA9B2}" dt="2025-06-27T09:02:06.033" v="0" actId="18676"/>
        <pc:sldMkLst>
          <pc:docMk/>
          <pc:sldMk cId="0" sldId="272"/>
        </pc:sldMkLst>
      </pc:sldChg>
      <pc:sldChg chg="del">
        <pc:chgData name="Luka Van Esbroeck" userId="134fc993-7b81-4a7c-b1f6-6ae1dd5ae1ac" providerId="ADAL" clId="{04198A18-6D4B-0040-BFDE-ABC4BCBEA9B2}" dt="2025-06-27T09:02:06.033" v="0" actId="18676"/>
        <pc:sldMkLst>
          <pc:docMk/>
          <pc:sldMk cId="0" sldId="273"/>
        </pc:sldMkLst>
      </pc:sldChg>
      <pc:sldChg chg="del">
        <pc:chgData name="Luka Van Esbroeck" userId="134fc993-7b81-4a7c-b1f6-6ae1dd5ae1ac" providerId="ADAL" clId="{04198A18-6D4B-0040-BFDE-ABC4BCBEA9B2}" dt="2025-06-27T09:02:06.033" v="0" actId="18676"/>
        <pc:sldMkLst>
          <pc:docMk/>
          <pc:sldMk cId="0" sldId="274"/>
        </pc:sldMkLst>
      </pc:sldChg>
      <pc:sldChg chg="del">
        <pc:chgData name="Luka Van Esbroeck" userId="134fc993-7b81-4a7c-b1f6-6ae1dd5ae1ac" providerId="ADAL" clId="{04198A18-6D4B-0040-BFDE-ABC4BCBEA9B2}" dt="2025-06-27T09:02:06.033" v="0" actId="18676"/>
        <pc:sldMkLst>
          <pc:docMk/>
          <pc:sldMk cId="0" sldId="275"/>
        </pc:sldMkLst>
      </pc:sldChg>
      <pc:sldChg chg="del">
        <pc:chgData name="Luka Van Esbroeck" userId="134fc993-7b81-4a7c-b1f6-6ae1dd5ae1ac" providerId="ADAL" clId="{04198A18-6D4B-0040-BFDE-ABC4BCBEA9B2}" dt="2025-06-27T09:02:06.033" v="0" actId="18676"/>
        <pc:sldMkLst>
          <pc:docMk/>
          <pc:sldMk cId="0" sldId="276"/>
        </pc:sldMkLst>
      </pc:sldChg>
      <pc:sldChg chg="del">
        <pc:chgData name="Luka Van Esbroeck" userId="134fc993-7b81-4a7c-b1f6-6ae1dd5ae1ac" providerId="ADAL" clId="{04198A18-6D4B-0040-BFDE-ABC4BCBEA9B2}" dt="2025-06-27T09:02:06.033" v="0" actId="18676"/>
        <pc:sldMkLst>
          <pc:docMk/>
          <pc:sldMk cId="0" sldId="277"/>
        </pc:sldMkLst>
      </pc:sldChg>
      <pc:sldChg chg="add del">
        <pc:chgData name="Luka Van Esbroeck" userId="134fc993-7b81-4a7c-b1f6-6ae1dd5ae1ac" providerId="ADAL" clId="{04198A18-6D4B-0040-BFDE-ABC4BCBEA9B2}" dt="2025-06-27T09:02:48.283" v="77" actId="2696"/>
        <pc:sldMkLst>
          <pc:docMk/>
          <pc:sldMk cId="0" sldId="278"/>
        </pc:sldMkLst>
      </pc:sldChg>
      <pc:sldChg chg="add del">
        <pc:chgData name="Luka Van Esbroeck" userId="134fc993-7b81-4a7c-b1f6-6ae1dd5ae1ac" providerId="ADAL" clId="{04198A18-6D4B-0040-BFDE-ABC4BCBEA9B2}" dt="2025-06-27T09:02:48.282" v="76" actId="2696"/>
        <pc:sldMkLst>
          <pc:docMk/>
          <pc:sldMk cId="0" sldId="279"/>
        </pc:sldMkLst>
      </pc:sldChg>
      <pc:sldChg chg="add del">
        <pc:chgData name="Luka Van Esbroeck" userId="134fc993-7b81-4a7c-b1f6-6ae1dd5ae1ac" providerId="ADAL" clId="{04198A18-6D4B-0040-BFDE-ABC4BCBEA9B2}" dt="2025-06-27T09:02:48.282" v="75" actId="2696"/>
        <pc:sldMkLst>
          <pc:docMk/>
          <pc:sldMk cId="0" sldId="280"/>
        </pc:sldMkLst>
      </pc:sldChg>
      <pc:sldChg chg="add del">
        <pc:chgData name="Luka Van Esbroeck" userId="134fc993-7b81-4a7c-b1f6-6ae1dd5ae1ac" providerId="ADAL" clId="{04198A18-6D4B-0040-BFDE-ABC4BCBEA9B2}" dt="2025-06-27T09:02:48.281" v="74" actId="2696"/>
        <pc:sldMkLst>
          <pc:docMk/>
          <pc:sldMk cId="0" sldId="281"/>
        </pc:sldMkLst>
      </pc:sldChg>
      <pc:sldChg chg="add del">
        <pc:chgData name="Luka Van Esbroeck" userId="134fc993-7b81-4a7c-b1f6-6ae1dd5ae1ac" providerId="ADAL" clId="{04198A18-6D4B-0040-BFDE-ABC4BCBEA9B2}" dt="2025-06-27T09:02:48.281" v="73" actId="2696"/>
        <pc:sldMkLst>
          <pc:docMk/>
          <pc:sldMk cId="0" sldId="282"/>
        </pc:sldMkLst>
      </pc:sldChg>
      <pc:sldChg chg="add del">
        <pc:chgData name="Luka Van Esbroeck" userId="134fc993-7b81-4a7c-b1f6-6ae1dd5ae1ac" providerId="ADAL" clId="{04198A18-6D4B-0040-BFDE-ABC4BCBEA9B2}" dt="2025-06-27T09:02:48.280" v="72" actId="2696"/>
        <pc:sldMkLst>
          <pc:docMk/>
          <pc:sldMk cId="0" sldId="283"/>
        </pc:sldMkLst>
      </pc:sldChg>
      <pc:sldChg chg="add del">
        <pc:chgData name="Luka Van Esbroeck" userId="134fc993-7b81-4a7c-b1f6-6ae1dd5ae1ac" providerId="ADAL" clId="{04198A18-6D4B-0040-BFDE-ABC4BCBEA9B2}" dt="2025-06-27T09:02:48.280" v="71" actId="2696"/>
        <pc:sldMkLst>
          <pc:docMk/>
          <pc:sldMk cId="0" sldId="284"/>
        </pc:sldMkLst>
      </pc:sldChg>
      <pc:sldChg chg="add del">
        <pc:chgData name="Luka Van Esbroeck" userId="134fc993-7b81-4a7c-b1f6-6ae1dd5ae1ac" providerId="ADAL" clId="{04198A18-6D4B-0040-BFDE-ABC4BCBEA9B2}" dt="2025-06-27T09:02:48.279" v="70" actId="2696"/>
        <pc:sldMkLst>
          <pc:docMk/>
          <pc:sldMk cId="0" sldId="285"/>
        </pc:sldMkLst>
      </pc:sldChg>
      <pc:sldChg chg="add del">
        <pc:chgData name="Luka Van Esbroeck" userId="134fc993-7b81-4a7c-b1f6-6ae1dd5ae1ac" providerId="ADAL" clId="{04198A18-6D4B-0040-BFDE-ABC4BCBEA9B2}" dt="2025-06-27T09:02:48.279" v="69" actId="2696"/>
        <pc:sldMkLst>
          <pc:docMk/>
          <pc:sldMk cId="0" sldId="286"/>
        </pc:sldMkLst>
      </pc:sldChg>
      <pc:sldChg chg="add del">
        <pc:chgData name="Luka Van Esbroeck" userId="134fc993-7b81-4a7c-b1f6-6ae1dd5ae1ac" providerId="ADAL" clId="{04198A18-6D4B-0040-BFDE-ABC4BCBEA9B2}" dt="2025-06-27T09:02:48.278" v="68" actId="2696"/>
        <pc:sldMkLst>
          <pc:docMk/>
          <pc:sldMk cId="0" sldId="287"/>
        </pc:sldMkLst>
      </pc:sldChg>
      <pc:sldChg chg="add del">
        <pc:chgData name="Luka Van Esbroeck" userId="134fc993-7b81-4a7c-b1f6-6ae1dd5ae1ac" providerId="ADAL" clId="{04198A18-6D4B-0040-BFDE-ABC4BCBEA9B2}" dt="2025-06-27T09:02:48.278" v="67" actId="2696"/>
        <pc:sldMkLst>
          <pc:docMk/>
          <pc:sldMk cId="0" sldId="288"/>
        </pc:sldMkLst>
      </pc:sldChg>
      <pc:sldChg chg="add del">
        <pc:chgData name="Luka Van Esbroeck" userId="134fc993-7b81-4a7c-b1f6-6ae1dd5ae1ac" providerId="ADAL" clId="{04198A18-6D4B-0040-BFDE-ABC4BCBEA9B2}" dt="2025-06-27T09:03:01.184" v="78" actId="2696"/>
        <pc:sldMkLst>
          <pc:docMk/>
          <pc:sldMk cId="0" sldId="293"/>
        </pc:sldMkLst>
      </pc:sldChg>
      <pc:sldChg chg="add del">
        <pc:chgData name="Luka Van Esbroeck" userId="134fc993-7b81-4a7c-b1f6-6ae1dd5ae1ac" providerId="ADAL" clId="{04198A18-6D4B-0040-BFDE-ABC4BCBEA9B2}" dt="2025-06-27T09:03:01.208" v="95" actId="2696"/>
        <pc:sldMkLst>
          <pc:docMk/>
          <pc:sldMk cId="0" sldId="294"/>
        </pc:sldMkLst>
      </pc:sldChg>
      <pc:sldChg chg="add del">
        <pc:chgData name="Luka Van Esbroeck" userId="134fc993-7b81-4a7c-b1f6-6ae1dd5ae1ac" providerId="ADAL" clId="{04198A18-6D4B-0040-BFDE-ABC4BCBEA9B2}" dt="2025-06-27T09:03:01.216" v="98" actId="2696"/>
        <pc:sldMkLst>
          <pc:docMk/>
          <pc:sldMk cId="0" sldId="295"/>
        </pc:sldMkLst>
      </pc:sldChg>
      <pc:sldChg chg="add del">
        <pc:chgData name="Luka Van Esbroeck" userId="134fc993-7b81-4a7c-b1f6-6ae1dd5ae1ac" providerId="ADAL" clId="{04198A18-6D4B-0040-BFDE-ABC4BCBEA9B2}" dt="2025-06-27T09:03:01.197" v="94" actId="2696"/>
        <pc:sldMkLst>
          <pc:docMk/>
          <pc:sldMk cId="0" sldId="296"/>
        </pc:sldMkLst>
      </pc:sldChg>
      <pc:sldChg chg="add del">
        <pc:chgData name="Luka Van Esbroeck" userId="134fc993-7b81-4a7c-b1f6-6ae1dd5ae1ac" providerId="ADAL" clId="{04198A18-6D4B-0040-BFDE-ABC4BCBEA9B2}" dt="2025-06-27T09:03:01.187" v="81" actId="2696"/>
        <pc:sldMkLst>
          <pc:docMk/>
          <pc:sldMk cId="0" sldId="297"/>
        </pc:sldMkLst>
      </pc:sldChg>
      <pc:sldChg chg="add del">
        <pc:chgData name="Luka Van Esbroeck" userId="134fc993-7b81-4a7c-b1f6-6ae1dd5ae1ac" providerId="ADAL" clId="{04198A18-6D4B-0040-BFDE-ABC4BCBEA9B2}" dt="2025-06-27T09:03:01.221" v="99" actId="2696"/>
        <pc:sldMkLst>
          <pc:docMk/>
          <pc:sldMk cId="0" sldId="298"/>
        </pc:sldMkLst>
      </pc:sldChg>
      <pc:sldChg chg="add del">
        <pc:chgData name="Luka Van Esbroeck" userId="134fc993-7b81-4a7c-b1f6-6ae1dd5ae1ac" providerId="ADAL" clId="{04198A18-6D4B-0040-BFDE-ABC4BCBEA9B2}" dt="2025-06-27T09:03:01.196" v="93" actId="2696"/>
        <pc:sldMkLst>
          <pc:docMk/>
          <pc:sldMk cId="0" sldId="299"/>
        </pc:sldMkLst>
      </pc:sldChg>
      <pc:sldChg chg="add del">
        <pc:chgData name="Luka Van Esbroeck" userId="134fc993-7b81-4a7c-b1f6-6ae1dd5ae1ac" providerId="ADAL" clId="{04198A18-6D4B-0040-BFDE-ABC4BCBEA9B2}" dt="2025-06-27T09:03:01.188" v="82" actId="2696"/>
        <pc:sldMkLst>
          <pc:docMk/>
          <pc:sldMk cId="0" sldId="300"/>
        </pc:sldMkLst>
      </pc:sldChg>
      <pc:sldChg chg="add del">
        <pc:chgData name="Luka Van Esbroeck" userId="134fc993-7b81-4a7c-b1f6-6ae1dd5ae1ac" providerId="ADAL" clId="{04198A18-6D4B-0040-BFDE-ABC4BCBEA9B2}" dt="2025-06-27T09:03:01.185" v="79" actId="2696"/>
        <pc:sldMkLst>
          <pc:docMk/>
          <pc:sldMk cId="0" sldId="301"/>
        </pc:sldMkLst>
      </pc:sldChg>
      <pc:sldChg chg="add del">
        <pc:chgData name="Luka Van Esbroeck" userId="134fc993-7b81-4a7c-b1f6-6ae1dd5ae1ac" providerId="ADAL" clId="{04198A18-6D4B-0040-BFDE-ABC4BCBEA9B2}" dt="2025-06-27T09:03:01.192" v="88" actId="2696"/>
        <pc:sldMkLst>
          <pc:docMk/>
          <pc:sldMk cId="0" sldId="302"/>
        </pc:sldMkLst>
      </pc:sldChg>
      <pc:sldChg chg="add del">
        <pc:chgData name="Luka Van Esbroeck" userId="134fc993-7b81-4a7c-b1f6-6ae1dd5ae1ac" providerId="ADAL" clId="{04198A18-6D4B-0040-BFDE-ABC4BCBEA9B2}" dt="2025-06-27T09:03:01.190" v="85" actId="2696"/>
        <pc:sldMkLst>
          <pc:docMk/>
          <pc:sldMk cId="0" sldId="303"/>
        </pc:sldMkLst>
      </pc:sldChg>
      <pc:sldChg chg="add del">
        <pc:chgData name="Luka Van Esbroeck" userId="134fc993-7b81-4a7c-b1f6-6ae1dd5ae1ac" providerId="ADAL" clId="{04198A18-6D4B-0040-BFDE-ABC4BCBEA9B2}" dt="2025-06-27T09:03:01.191" v="86" actId="2696"/>
        <pc:sldMkLst>
          <pc:docMk/>
          <pc:sldMk cId="0" sldId="304"/>
        </pc:sldMkLst>
      </pc:sldChg>
      <pc:sldChg chg="add del">
        <pc:chgData name="Luka Van Esbroeck" userId="134fc993-7b81-4a7c-b1f6-6ae1dd5ae1ac" providerId="ADAL" clId="{04198A18-6D4B-0040-BFDE-ABC4BCBEA9B2}" dt="2025-06-27T09:03:01.191" v="87" actId="2696"/>
        <pc:sldMkLst>
          <pc:docMk/>
          <pc:sldMk cId="0" sldId="305"/>
        </pc:sldMkLst>
      </pc:sldChg>
      <pc:sldChg chg="add del">
        <pc:chgData name="Luka Van Esbroeck" userId="134fc993-7b81-4a7c-b1f6-6ae1dd5ae1ac" providerId="ADAL" clId="{04198A18-6D4B-0040-BFDE-ABC4BCBEA9B2}" dt="2025-06-27T09:03:01.209" v="96" actId="2696"/>
        <pc:sldMkLst>
          <pc:docMk/>
          <pc:sldMk cId="0" sldId="306"/>
        </pc:sldMkLst>
      </pc:sldChg>
      <pc:sldChg chg="add del">
        <pc:chgData name="Luka Van Esbroeck" userId="134fc993-7b81-4a7c-b1f6-6ae1dd5ae1ac" providerId="ADAL" clId="{04198A18-6D4B-0040-BFDE-ABC4BCBEA9B2}" dt="2025-06-27T09:03:01.210" v="97" actId="2696"/>
        <pc:sldMkLst>
          <pc:docMk/>
          <pc:sldMk cId="0" sldId="307"/>
        </pc:sldMkLst>
      </pc:sldChg>
      <pc:sldChg chg="add del">
        <pc:chgData name="Luka Van Esbroeck" userId="134fc993-7b81-4a7c-b1f6-6ae1dd5ae1ac" providerId="ADAL" clId="{04198A18-6D4B-0040-BFDE-ABC4BCBEA9B2}" dt="2025-06-27T09:03:01.193" v="89" actId="2696"/>
        <pc:sldMkLst>
          <pc:docMk/>
          <pc:sldMk cId="0" sldId="308"/>
        </pc:sldMkLst>
      </pc:sldChg>
      <pc:sldChg chg="add del">
        <pc:chgData name="Luka Van Esbroeck" userId="134fc993-7b81-4a7c-b1f6-6ae1dd5ae1ac" providerId="ADAL" clId="{04198A18-6D4B-0040-BFDE-ABC4BCBEA9B2}" dt="2025-06-27T09:03:01.194" v="90" actId="2696"/>
        <pc:sldMkLst>
          <pc:docMk/>
          <pc:sldMk cId="0" sldId="309"/>
        </pc:sldMkLst>
      </pc:sldChg>
      <pc:sldChg chg="add del">
        <pc:chgData name="Luka Van Esbroeck" userId="134fc993-7b81-4a7c-b1f6-6ae1dd5ae1ac" providerId="ADAL" clId="{04198A18-6D4B-0040-BFDE-ABC4BCBEA9B2}" dt="2025-06-27T09:03:01.194" v="91" actId="2696"/>
        <pc:sldMkLst>
          <pc:docMk/>
          <pc:sldMk cId="0" sldId="310"/>
        </pc:sldMkLst>
      </pc:sldChg>
      <pc:sldChg chg="add del">
        <pc:chgData name="Luka Van Esbroeck" userId="134fc993-7b81-4a7c-b1f6-6ae1dd5ae1ac" providerId="ADAL" clId="{04198A18-6D4B-0040-BFDE-ABC4BCBEA9B2}" dt="2025-06-27T09:03:01.233" v="102" actId="2696"/>
        <pc:sldMkLst>
          <pc:docMk/>
          <pc:sldMk cId="0" sldId="311"/>
        </pc:sldMkLst>
      </pc:sldChg>
      <pc:sldChg chg="add del">
        <pc:chgData name="Luka Van Esbroeck" userId="134fc993-7b81-4a7c-b1f6-6ae1dd5ae1ac" providerId="ADAL" clId="{04198A18-6D4B-0040-BFDE-ABC4BCBEA9B2}" dt="2025-06-27T09:03:01.222" v="100" actId="2696"/>
        <pc:sldMkLst>
          <pc:docMk/>
          <pc:sldMk cId="0" sldId="312"/>
        </pc:sldMkLst>
      </pc:sldChg>
      <pc:sldChg chg="add del">
        <pc:chgData name="Luka Van Esbroeck" userId="134fc993-7b81-4a7c-b1f6-6ae1dd5ae1ac" providerId="ADAL" clId="{04198A18-6D4B-0040-BFDE-ABC4BCBEA9B2}" dt="2025-06-27T09:03:01.195" v="92" actId="2696"/>
        <pc:sldMkLst>
          <pc:docMk/>
          <pc:sldMk cId="0" sldId="313"/>
        </pc:sldMkLst>
      </pc:sldChg>
      <pc:sldChg chg="add del">
        <pc:chgData name="Luka Van Esbroeck" userId="134fc993-7b81-4a7c-b1f6-6ae1dd5ae1ac" providerId="ADAL" clId="{04198A18-6D4B-0040-BFDE-ABC4BCBEA9B2}" dt="2025-06-27T09:03:01.188" v="83" actId="2696"/>
        <pc:sldMkLst>
          <pc:docMk/>
          <pc:sldMk cId="0" sldId="314"/>
        </pc:sldMkLst>
      </pc:sldChg>
      <pc:sldChg chg="add del">
        <pc:chgData name="Luka Van Esbroeck" userId="134fc993-7b81-4a7c-b1f6-6ae1dd5ae1ac" providerId="ADAL" clId="{04198A18-6D4B-0040-BFDE-ABC4BCBEA9B2}" dt="2025-06-27T09:03:01.223" v="101" actId="2696"/>
        <pc:sldMkLst>
          <pc:docMk/>
          <pc:sldMk cId="0" sldId="315"/>
        </pc:sldMkLst>
      </pc:sldChg>
      <pc:sldChg chg="add del">
        <pc:chgData name="Luka Van Esbroeck" userId="134fc993-7b81-4a7c-b1f6-6ae1dd5ae1ac" providerId="ADAL" clId="{04198A18-6D4B-0040-BFDE-ABC4BCBEA9B2}" dt="2025-06-27T09:03:01.186" v="80" actId="2696"/>
        <pc:sldMkLst>
          <pc:docMk/>
          <pc:sldMk cId="0" sldId="316"/>
        </pc:sldMkLst>
      </pc:sldChg>
      <pc:sldChg chg="add del">
        <pc:chgData name="Luka Van Esbroeck" userId="134fc993-7b81-4a7c-b1f6-6ae1dd5ae1ac" providerId="ADAL" clId="{04198A18-6D4B-0040-BFDE-ABC4BCBEA9B2}" dt="2025-06-27T09:03:01.189" v="84" actId="2696"/>
        <pc:sldMkLst>
          <pc:docMk/>
          <pc:sldMk cId="0" sldId="317"/>
        </pc:sldMkLst>
      </pc:sldChg>
      <pc:sldChg chg="del">
        <pc:chgData name="Luka Van Esbroeck" userId="134fc993-7b81-4a7c-b1f6-6ae1dd5ae1ac" providerId="ADAL" clId="{04198A18-6D4B-0040-BFDE-ABC4BCBEA9B2}" dt="2025-06-27T09:02:13.262" v="1" actId="18676"/>
        <pc:sldMkLst>
          <pc:docMk/>
          <pc:sldMk cId="0" sldId="318"/>
        </pc:sldMkLst>
      </pc:sldChg>
      <pc:sldChg chg="del">
        <pc:chgData name="Luka Van Esbroeck" userId="134fc993-7b81-4a7c-b1f6-6ae1dd5ae1ac" providerId="ADAL" clId="{04198A18-6D4B-0040-BFDE-ABC4BCBEA9B2}" dt="2025-06-27T09:02:13.262" v="1" actId="18676"/>
        <pc:sldMkLst>
          <pc:docMk/>
          <pc:sldMk cId="0" sldId="319"/>
        </pc:sldMkLst>
      </pc:sldChg>
      <pc:sldChg chg="del">
        <pc:chgData name="Luka Van Esbroeck" userId="134fc993-7b81-4a7c-b1f6-6ae1dd5ae1ac" providerId="ADAL" clId="{04198A18-6D4B-0040-BFDE-ABC4BCBEA9B2}" dt="2025-06-27T09:02:13.262" v="1" actId="18676"/>
        <pc:sldMkLst>
          <pc:docMk/>
          <pc:sldMk cId="0" sldId="320"/>
        </pc:sldMkLst>
      </pc:sldChg>
      <pc:sldChg chg="del">
        <pc:chgData name="Luka Van Esbroeck" userId="134fc993-7b81-4a7c-b1f6-6ae1dd5ae1ac" providerId="ADAL" clId="{04198A18-6D4B-0040-BFDE-ABC4BCBEA9B2}" dt="2025-06-27T09:02:13.262" v="1" actId="18676"/>
        <pc:sldMkLst>
          <pc:docMk/>
          <pc:sldMk cId="0" sldId="321"/>
        </pc:sldMkLst>
      </pc:sldChg>
      <pc:sldChg chg="del">
        <pc:chgData name="Luka Van Esbroeck" userId="134fc993-7b81-4a7c-b1f6-6ae1dd5ae1ac" providerId="ADAL" clId="{04198A18-6D4B-0040-BFDE-ABC4BCBEA9B2}" dt="2025-06-27T09:02:13.262" v="1" actId="18676"/>
        <pc:sldMkLst>
          <pc:docMk/>
          <pc:sldMk cId="0" sldId="322"/>
        </pc:sldMkLst>
      </pc:sldChg>
      <pc:sldChg chg="del">
        <pc:chgData name="Luka Van Esbroeck" userId="134fc993-7b81-4a7c-b1f6-6ae1dd5ae1ac" providerId="ADAL" clId="{04198A18-6D4B-0040-BFDE-ABC4BCBEA9B2}" dt="2025-06-27T09:02:13.262" v="1" actId="18676"/>
        <pc:sldMkLst>
          <pc:docMk/>
          <pc:sldMk cId="0" sldId="323"/>
        </pc:sldMkLst>
      </pc:sldChg>
      <pc:sldChg chg="del">
        <pc:chgData name="Luka Van Esbroeck" userId="134fc993-7b81-4a7c-b1f6-6ae1dd5ae1ac" providerId="ADAL" clId="{04198A18-6D4B-0040-BFDE-ABC4BCBEA9B2}" dt="2025-06-27T09:02:13.262" v="1" actId="18676"/>
        <pc:sldMkLst>
          <pc:docMk/>
          <pc:sldMk cId="0" sldId="324"/>
        </pc:sldMkLst>
      </pc:sldChg>
      <pc:sldChg chg="del">
        <pc:chgData name="Luka Van Esbroeck" userId="134fc993-7b81-4a7c-b1f6-6ae1dd5ae1ac" providerId="ADAL" clId="{04198A18-6D4B-0040-BFDE-ABC4BCBEA9B2}" dt="2025-06-27T09:02:13.262" v="1" actId="18676"/>
        <pc:sldMkLst>
          <pc:docMk/>
          <pc:sldMk cId="0" sldId="325"/>
        </pc:sldMkLst>
      </pc:sldChg>
      <pc:sldChg chg="del">
        <pc:chgData name="Luka Van Esbroeck" userId="134fc993-7b81-4a7c-b1f6-6ae1dd5ae1ac" providerId="ADAL" clId="{04198A18-6D4B-0040-BFDE-ABC4BCBEA9B2}" dt="2025-06-27T09:02:13.262" v="1" actId="18676"/>
        <pc:sldMkLst>
          <pc:docMk/>
          <pc:sldMk cId="0" sldId="326"/>
        </pc:sldMkLst>
      </pc:sldChg>
      <pc:sldChg chg="del">
        <pc:chgData name="Luka Van Esbroeck" userId="134fc993-7b81-4a7c-b1f6-6ae1dd5ae1ac" providerId="ADAL" clId="{04198A18-6D4B-0040-BFDE-ABC4BCBEA9B2}" dt="2025-06-27T09:02:13.262" v="1" actId="18676"/>
        <pc:sldMkLst>
          <pc:docMk/>
          <pc:sldMk cId="0" sldId="327"/>
        </pc:sldMkLst>
      </pc:sldChg>
      <pc:sldChg chg="del">
        <pc:chgData name="Luka Van Esbroeck" userId="134fc993-7b81-4a7c-b1f6-6ae1dd5ae1ac" providerId="ADAL" clId="{04198A18-6D4B-0040-BFDE-ABC4BCBEA9B2}" dt="2025-06-27T09:02:13.262" v="1" actId="18676"/>
        <pc:sldMkLst>
          <pc:docMk/>
          <pc:sldMk cId="0" sldId="328"/>
        </pc:sldMkLst>
      </pc:sldChg>
      <pc:sldChg chg="del">
        <pc:chgData name="Luka Van Esbroeck" userId="134fc993-7b81-4a7c-b1f6-6ae1dd5ae1ac" providerId="ADAL" clId="{04198A18-6D4B-0040-BFDE-ABC4BCBEA9B2}" dt="2025-06-27T09:02:13.262" v="1" actId="18676"/>
        <pc:sldMkLst>
          <pc:docMk/>
          <pc:sldMk cId="0" sldId="329"/>
        </pc:sldMkLst>
      </pc:sldChg>
      <pc:sldChg chg="del">
        <pc:chgData name="Luka Van Esbroeck" userId="134fc993-7b81-4a7c-b1f6-6ae1dd5ae1ac" providerId="ADAL" clId="{04198A18-6D4B-0040-BFDE-ABC4BCBEA9B2}" dt="2025-06-27T09:02:13.262" v="1" actId="18676"/>
        <pc:sldMkLst>
          <pc:docMk/>
          <pc:sldMk cId="0" sldId="330"/>
        </pc:sldMkLst>
      </pc:sldChg>
      <pc:sldChg chg="del">
        <pc:chgData name="Luka Van Esbroeck" userId="134fc993-7b81-4a7c-b1f6-6ae1dd5ae1ac" providerId="ADAL" clId="{04198A18-6D4B-0040-BFDE-ABC4BCBEA9B2}" dt="2025-06-27T09:02:13.262" v="1" actId="18676"/>
        <pc:sldMkLst>
          <pc:docMk/>
          <pc:sldMk cId="0" sldId="331"/>
        </pc:sldMkLst>
      </pc:sldChg>
      <pc:sldChg chg="del">
        <pc:chgData name="Luka Van Esbroeck" userId="134fc993-7b81-4a7c-b1f6-6ae1dd5ae1ac" providerId="ADAL" clId="{04198A18-6D4B-0040-BFDE-ABC4BCBEA9B2}" dt="2025-06-27T09:02:18.506" v="2" actId="18676"/>
        <pc:sldMkLst>
          <pc:docMk/>
          <pc:sldMk cId="0" sldId="332"/>
        </pc:sldMkLst>
      </pc:sldChg>
      <pc:sldChg chg="del">
        <pc:chgData name="Luka Van Esbroeck" userId="134fc993-7b81-4a7c-b1f6-6ae1dd5ae1ac" providerId="ADAL" clId="{04198A18-6D4B-0040-BFDE-ABC4BCBEA9B2}" dt="2025-06-27T09:02:18.506" v="2" actId="18676"/>
        <pc:sldMkLst>
          <pc:docMk/>
          <pc:sldMk cId="0" sldId="333"/>
        </pc:sldMkLst>
      </pc:sldChg>
      <pc:sldChg chg="del">
        <pc:chgData name="Luka Van Esbroeck" userId="134fc993-7b81-4a7c-b1f6-6ae1dd5ae1ac" providerId="ADAL" clId="{04198A18-6D4B-0040-BFDE-ABC4BCBEA9B2}" dt="2025-06-27T09:02:18.506" v="2" actId="18676"/>
        <pc:sldMkLst>
          <pc:docMk/>
          <pc:sldMk cId="0" sldId="334"/>
        </pc:sldMkLst>
      </pc:sldChg>
      <pc:sldChg chg="del">
        <pc:chgData name="Luka Van Esbroeck" userId="134fc993-7b81-4a7c-b1f6-6ae1dd5ae1ac" providerId="ADAL" clId="{04198A18-6D4B-0040-BFDE-ABC4BCBEA9B2}" dt="2025-06-27T09:02:18.506" v="2" actId="18676"/>
        <pc:sldMkLst>
          <pc:docMk/>
          <pc:sldMk cId="0" sldId="335"/>
        </pc:sldMkLst>
      </pc:sldChg>
      <pc:sldChg chg="del">
        <pc:chgData name="Luka Van Esbroeck" userId="134fc993-7b81-4a7c-b1f6-6ae1dd5ae1ac" providerId="ADAL" clId="{04198A18-6D4B-0040-BFDE-ABC4BCBEA9B2}" dt="2025-06-27T09:02:18.506" v="2" actId="18676"/>
        <pc:sldMkLst>
          <pc:docMk/>
          <pc:sldMk cId="0" sldId="336"/>
        </pc:sldMkLst>
      </pc:sldChg>
      <pc:sldChg chg="del">
        <pc:chgData name="Luka Van Esbroeck" userId="134fc993-7b81-4a7c-b1f6-6ae1dd5ae1ac" providerId="ADAL" clId="{04198A18-6D4B-0040-BFDE-ABC4BCBEA9B2}" dt="2025-06-27T09:02:18.506" v="2" actId="18676"/>
        <pc:sldMkLst>
          <pc:docMk/>
          <pc:sldMk cId="0" sldId="337"/>
        </pc:sldMkLst>
      </pc:sldChg>
      <pc:sldChg chg="del">
        <pc:chgData name="Luka Van Esbroeck" userId="134fc993-7b81-4a7c-b1f6-6ae1dd5ae1ac" providerId="ADAL" clId="{04198A18-6D4B-0040-BFDE-ABC4BCBEA9B2}" dt="2025-06-27T09:02:18.506" v="2" actId="18676"/>
        <pc:sldMkLst>
          <pc:docMk/>
          <pc:sldMk cId="0" sldId="338"/>
        </pc:sldMkLst>
      </pc:sldChg>
      <pc:sldChg chg="del">
        <pc:chgData name="Luka Van Esbroeck" userId="134fc993-7b81-4a7c-b1f6-6ae1dd5ae1ac" providerId="ADAL" clId="{04198A18-6D4B-0040-BFDE-ABC4BCBEA9B2}" dt="2025-06-27T09:02:18.506" v="2" actId="18676"/>
        <pc:sldMkLst>
          <pc:docMk/>
          <pc:sldMk cId="0" sldId="339"/>
        </pc:sldMkLst>
      </pc:sldChg>
      <pc:sldChg chg="del">
        <pc:chgData name="Luka Van Esbroeck" userId="134fc993-7b81-4a7c-b1f6-6ae1dd5ae1ac" providerId="ADAL" clId="{04198A18-6D4B-0040-BFDE-ABC4BCBEA9B2}" dt="2025-06-27T09:02:18.506" v="2" actId="18676"/>
        <pc:sldMkLst>
          <pc:docMk/>
          <pc:sldMk cId="0" sldId="340"/>
        </pc:sldMkLst>
      </pc:sldChg>
      <pc:sldChg chg="del">
        <pc:chgData name="Luka Van Esbroeck" userId="134fc993-7b81-4a7c-b1f6-6ae1dd5ae1ac" providerId="ADAL" clId="{04198A18-6D4B-0040-BFDE-ABC4BCBEA9B2}" dt="2025-06-27T09:02:18.506" v="2" actId="18676"/>
        <pc:sldMkLst>
          <pc:docMk/>
          <pc:sldMk cId="0" sldId="341"/>
        </pc:sldMkLst>
      </pc:sldChg>
      <pc:sldChg chg="del">
        <pc:chgData name="Luka Van Esbroeck" userId="134fc993-7b81-4a7c-b1f6-6ae1dd5ae1ac" providerId="ADAL" clId="{04198A18-6D4B-0040-BFDE-ABC4BCBEA9B2}" dt="2025-06-27T09:02:18.506" v="2" actId="18676"/>
        <pc:sldMkLst>
          <pc:docMk/>
          <pc:sldMk cId="0" sldId="342"/>
        </pc:sldMkLst>
      </pc:sldChg>
      <pc:sldChg chg="del">
        <pc:chgData name="Luka Van Esbroeck" userId="134fc993-7b81-4a7c-b1f6-6ae1dd5ae1ac" providerId="ADAL" clId="{04198A18-6D4B-0040-BFDE-ABC4BCBEA9B2}" dt="2025-06-27T09:02:18.506" v="2" actId="18676"/>
        <pc:sldMkLst>
          <pc:docMk/>
          <pc:sldMk cId="0" sldId="343"/>
        </pc:sldMkLst>
      </pc:sldChg>
      <pc:sldChg chg="del">
        <pc:chgData name="Luka Van Esbroeck" userId="134fc993-7b81-4a7c-b1f6-6ae1dd5ae1ac" providerId="ADAL" clId="{04198A18-6D4B-0040-BFDE-ABC4BCBEA9B2}" dt="2025-06-27T09:02:18.506" v="2" actId="18676"/>
        <pc:sldMkLst>
          <pc:docMk/>
          <pc:sldMk cId="0" sldId="344"/>
        </pc:sldMkLst>
      </pc:sldChg>
      <pc:sldChg chg="del">
        <pc:chgData name="Luka Van Esbroeck" userId="134fc993-7b81-4a7c-b1f6-6ae1dd5ae1ac" providerId="ADAL" clId="{04198A18-6D4B-0040-BFDE-ABC4BCBEA9B2}" dt="2025-06-27T09:02:18.506" v="2" actId="18676"/>
        <pc:sldMkLst>
          <pc:docMk/>
          <pc:sldMk cId="0" sldId="345"/>
        </pc:sldMkLst>
      </pc:sldChg>
      <pc:sldChg chg="del">
        <pc:chgData name="Luka Van Esbroeck" userId="134fc993-7b81-4a7c-b1f6-6ae1dd5ae1ac" providerId="ADAL" clId="{04198A18-6D4B-0040-BFDE-ABC4BCBEA9B2}" dt="2025-06-27T09:02:18.506" v="2" actId="18676"/>
        <pc:sldMkLst>
          <pc:docMk/>
          <pc:sldMk cId="0" sldId="346"/>
        </pc:sldMkLst>
      </pc:sldChg>
      <pc:sldChg chg="del">
        <pc:chgData name="Luka Van Esbroeck" userId="134fc993-7b81-4a7c-b1f6-6ae1dd5ae1ac" providerId="ADAL" clId="{04198A18-6D4B-0040-BFDE-ABC4BCBEA9B2}" dt="2025-06-27T09:02:18.506" v="2" actId="18676"/>
        <pc:sldMkLst>
          <pc:docMk/>
          <pc:sldMk cId="0" sldId="347"/>
        </pc:sldMkLst>
      </pc:sldChg>
      <pc:sldChg chg="del">
        <pc:chgData name="Luka Van Esbroeck" userId="134fc993-7b81-4a7c-b1f6-6ae1dd5ae1ac" providerId="ADAL" clId="{04198A18-6D4B-0040-BFDE-ABC4BCBEA9B2}" dt="2025-06-27T09:02:18.506" v="2" actId="18676"/>
        <pc:sldMkLst>
          <pc:docMk/>
          <pc:sldMk cId="0" sldId="348"/>
        </pc:sldMkLst>
      </pc:sldChg>
      <pc:sldChg chg="del">
        <pc:chgData name="Luka Van Esbroeck" userId="134fc993-7b81-4a7c-b1f6-6ae1dd5ae1ac" providerId="ADAL" clId="{04198A18-6D4B-0040-BFDE-ABC4BCBEA9B2}" dt="2025-06-27T09:02:18.506" v="2" actId="18676"/>
        <pc:sldMkLst>
          <pc:docMk/>
          <pc:sldMk cId="0" sldId="349"/>
        </pc:sldMkLst>
      </pc:sldChg>
      <pc:sldChg chg="del">
        <pc:chgData name="Luka Van Esbroeck" userId="134fc993-7b81-4a7c-b1f6-6ae1dd5ae1ac" providerId="ADAL" clId="{04198A18-6D4B-0040-BFDE-ABC4BCBEA9B2}" dt="2025-06-27T09:02:18.506" v="2" actId="18676"/>
        <pc:sldMkLst>
          <pc:docMk/>
          <pc:sldMk cId="0" sldId="350"/>
        </pc:sldMkLst>
      </pc:sldChg>
      <pc:sldChg chg="del">
        <pc:chgData name="Luka Van Esbroeck" userId="134fc993-7b81-4a7c-b1f6-6ae1dd5ae1ac" providerId="ADAL" clId="{04198A18-6D4B-0040-BFDE-ABC4BCBEA9B2}" dt="2025-06-27T09:02:18.506" v="2" actId="18676"/>
        <pc:sldMkLst>
          <pc:docMk/>
          <pc:sldMk cId="0" sldId="351"/>
        </pc:sldMkLst>
      </pc:sldChg>
      <pc:sldChg chg="del">
        <pc:chgData name="Luka Van Esbroeck" userId="134fc993-7b81-4a7c-b1f6-6ae1dd5ae1ac" providerId="ADAL" clId="{04198A18-6D4B-0040-BFDE-ABC4BCBEA9B2}" dt="2025-06-27T09:02:18.506" v="2" actId="18676"/>
        <pc:sldMkLst>
          <pc:docMk/>
          <pc:sldMk cId="0" sldId="352"/>
        </pc:sldMkLst>
      </pc:sldChg>
      <pc:sldChg chg="del">
        <pc:chgData name="Luka Van Esbroeck" userId="134fc993-7b81-4a7c-b1f6-6ae1dd5ae1ac" providerId="ADAL" clId="{04198A18-6D4B-0040-BFDE-ABC4BCBEA9B2}" dt="2025-06-27T09:02:18.506" v="2" actId="18676"/>
        <pc:sldMkLst>
          <pc:docMk/>
          <pc:sldMk cId="0" sldId="353"/>
        </pc:sldMkLst>
      </pc:sldChg>
      <pc:sldChg chg="del">
        <pc:chgData name="Luka Van Esbroeck" userId="134fc993-7b81-4a7c-b1f6-6ae1dd5ae1ac" providerId="ADAL" clId="{04198A18-6D4B-0040-BFDE-ABC4BCBEA9B2}" dt="2025-06-27T09:02:18.506" v="2" actId="18676"/>
        <pc:sldMkLst>
          <pc:docMk/>
          <pc:sldMk cId="0" sldId="354"/>
        </pc:sldMkLst>
      </pc:sldChg>
      <pc:sldChg chg="del">
        <pc:chgData name="Luka Van Esbroeck" userId="134fc993-7b81-4a7c-b1f6-6ae1dd5ae1ac" providerId="ADAL" clId="{04198A18-6D4B-0040-BFDE-ABC4BCBEA9B2}" dt="2025-06-27T09:02:23.162" v="3" actId="18676"/>
        <pc:sldMkLst>
          <pc:docMk/>
          <pc:sldMk cId="0" sldId="355"/>
        </pc:sldMkLst>
      </pc:sldChg>
      <pc:sldChg chg="del">
        <pc:chgData name="Luka Van Esbroeck" userId="134fc993-7b81-4a7c-b1f6-6ae1dd5ae1ac" providerId="ADAL" clId="{04198A18-6D4B-0040-BFDE-ABC4BCBEA9B2}" dt="2025-06-27T09:02:23.162" v="3" actId="18676"/>
        <pc:sldMkLst>
          <pc:docMk/>
          <pc:sldMk cId="0" sldId="356"/>
        </pc:sldMkLst>
      </pc:sldChg>
      <pc:sldChg chg="del">
        <pc:chgData name="Luka Van Esbroeck" userId="134fc993-7b81-4a7c-b1f6-6ae1dd5ae1ac" providerId="ADAL" clId="{04198A18-6D4B-0040-BFDE-ABC4BCBEA9B2}" dt="2025-06-27T09:02:23.162" v="3" actId="18676"/>
        <pc:sldMkLst>
          <pc:docMk/>
          <pc:sldMk cId="0" sldId="357"/>
        </pc:sldMkLst>
      </pc:sldChg>
      <pc:sldChg chg="del">
        <pc:chgData name="Luka Van Esbroeck" userId="134fc993-7b81-4a7c-b1f6-6ae1dd5ae1ac" providerId="ADAL" clId="{04198A18-6D4B-0040-BFDE-ABC4BCBEA9B2}" dt="2025-06-27T09:02:23.162" v="3" actId="18676"/>
        <pc:sldMkLst>
          <pc:docMk/>
          <pc:sldMk cId="0" sldId="358"/>
        </pc:sldMkLst>
      </pc:sldChg>
      <pc:sldChg chg="del">
        <pc:chgData name="Luka Van Esbroeck" userId="134fc993-7b81-4a7c-b1f6-6ae1dd5ae1ac" providerId="ADAL" clId="{04198A18-6D4B-0040-BFDE-ABC4BCBEA9B2}" dt="2025-06-27T09:02:23.162" v="3" actId="18676"/>
        <pc:sldMkLst>
          <pc:docMk/>
          <pc:sldMk cId="0" sldId="359"/>
        </pc:sldMkLst>
      </pc:sldChg>
      <pc:sldChg chg="del">
        <pc:chgData name="Luka Van Esbroeck" userId="134fc993-7b81-4a7c-b1f6-6ae1dd5ae1ac" providerId="ADAL" clId="{04198A18-6D4B-0040-BFDE-ABC4BCBEA9B2}" dt="2025-06-27T09:02:23.162" v="3" actId="18676"/>
        <pc:sldMkLst>
          <pc:docMk/>
          <pc:sldMk cId="0" sldId="360"/>
        </pc:sldMkLst>
      </pc:sldChg>
      <pc:sldChg chg="del">
        <pc:chgData name="Luka Van Esbroeck" userId="134fc993-7b81-4a7c-b1f6-6ae1dd5ae1ac" providerId="ADAL" clId="{04198A18-6D4B-0040-BFDE-ABC4BCBEA9B2}" dt="2025-06-27T09:02:23.162" v="3" actId="18676"/>
        <pc:sldMkLst>
          <pc:docMk/>
          <pc:sldMk cId="0" sldId="361"/>
        </pc:sldMkLst>
      </pc:sldChg>
      <pc:sldChg chg="del">
        <pc:chgData name="Luka Van Esbroeck" userId="134fc993-7b81-4a7c-b1f6-6ae1dd5ae1ac" providerId="ADAL" clId="{04198A18-6D4B-0040-BFDE-ABC4BCBEA9B2}" dt="2025-06-27T09:02:23.162" v="3" actId="18676"/>
        <pc:sldMkLst>
          <pc:docMk/>
          <pc:sldMk cId="0" sldId="362"/>
        </pc:sldMkLst>
      </pc:sldChg>
      <pc:sldChg chg="del">
        <pc:chgData name="Luka Van Esbroeck" userId="134fc993-7b81-4a7c-b1f6-6ae1dd5ae1ac" providerId="ADAL" clId="{04198A18-6D4B-0040-BFDE-ABC4BCBEA9B2}" dt="2025-06-27T09:02:23.162" v="3" actId="18676"/>
        <pc:sldMkLst>
          <pc:docMk/>
          <pc:sldMk cId="0" sldId="363"/>
        </pc:sldMkLst>
      </pc:sldChg>
      <pc:sldChg chg="del">
        <pc:chgData name="Luka Van Esbroeck" userId="134fc993-7b81-4a7c-b1f6-6ae1dd5ae1ac" providerId="ADAL" clId="{04198A18-6D4B-0040-BFDE-ABC4BCBEA9B2}" dt="2025-06-27T09:02:23.162" v="3" actId="18676"/>
        <pc:sldMkLst>
          <pc:docMk/>
          <pc:sldMk cId="0" sldId="364"/>
        </pc:sldMkLst>
      </pc:sldChg>
      <pc:sldChg chg="del">
        <pc:chgData name="Luka Van Esbroeck" userId="134fc993-7b81-4a7c-b1f6-6ae1dd5ae1ac" providerId="ADAL" clId="{04198A18-6D4B-0040-BFDE-ABC4BCBEA9B2}" dt="2025-06-27T09:02:23.162" v="3" actId="18676"/>
        <pc:sldMkLst>
          <pc:docMk/>
          <pc:sldMk cId="0" sldId="365"/>
        </pc:sldMkLst>
      </pc:sldChg>
      <pc:sldChg chg="del">
        <pc:chgData name="Luka Van Esbroeck" userId="134fc993-7b81-4a7c-b1f6-6ae1dd5ae1ac" providerId="ADAL" clId="{04198A18-6D4B-0040-BFDE-ABC4BCBEA9B2}" dt="2025-06-27T09:02:23.162" v="3" actId="18676"/>
        <pc:sldMkLst>
          <pc:docMk/>
          <pc:sldMk cId="0" sldId="366"/>
        </pc:sldMkLst>
      </pc:sldChg>
      <pc:sldChg chg="del">
        <pc:chgData name="Luka Van Esbroeck" userId="134fc993-7b81-4a7c-b1f6-6ae1dd5ae1ac" providerId="ADAL" clId="{04198A18-6D4B-0040-BFDE-ABC4BCBEA9B2}" dt="2025-06-27T09:02:23.162" v="3" actId="18676"/>
        <pc:sldMkLst>
          <pc:docMk/>
          <pc:sldMk cId="0" sldId="367"/>
        </pc:sldMkLst>
      </pc:sldChg>
      <pc:sldChg chg="del">
        <pc:chgData name="Luka Van Esbroeck" userId="134fc993-7b81-4a7c-b1f6-6ae1dd5ae1ac" providerId="ADAL" clId="{04198A18-6D4B-0040-BFDE-ABC4BCBEA9B2}" dt="2025-06-27T09:02:23.162" v="3" actId="18676"/>
        <pc:sldMkLst>
          <pc:docMk/>
          <pc:sldMk cId="0" sldId="368"/>
        </pc:sldMkLst>
      </pc:sldChg>
      <pc:sldChg chg="del">
        <pc:chgData name="Luka Van Esbroeck" userId="134fc993-7b81-4a7c-b1f6-6ae1dd5ae1ac" providerId="ADAL" clId="{04198A18-6D4B-0040-BFDE-ABC4BCBEA9B2}" dt="2025-06-27T09:02:23.162" v="3" actId="18676"/>
        <pc:sldMkLst>
          <pc:docMk/>
          <pc:sldMk cId="0" sldId="370"/>
        </pc:sldMkLst>
      </pc:sldChg>
      <pc:sldChg chg="del">
        <pc:chgData name="Luka Van Esbroeck" userId="134fc993-7b81-4a7c-b1f6-6ae1dd5ae1ac" providerId="ADAL" clId="{04198A18-6D4B-0040-BFDE-ABC4BCBEA9B2}" dt="2025-06-27T09:02:23.162" v="3" actId="18676"/>
        <pc:sldMkLst>
          <pc:docMk/>
          <pc:sldMk cId="0" sldId="371"/>
        </pc:sldMkLst>
      </pc:sldChg>
      <pc:sldChg chg="del">
        <pc:chgData name="Luka Van Esbroeck" userId="134fc993-7b81-4a7c-b1f6-6ae1dd5ae1ac" providerId="ADAL" clId="{04198A18-6D4B-0040-BFDE-ABC4BCBEA9B2}" dt="2025-06-27T09:02:23.162" v="3" actId="18676"/>
        <pc:sldMkLst>
          <pc:docMk/>
          <pc:sldMk cId="0" sldId="372"/>
        </pc:sldMkLst>
      </pc:sldChg>
      <pc:sldChg chg="del">
        <pc:chgData name="Luka Van Esbroeck" userId="134fc993-7b81-4a7c-b1f6-6ae1dd5ae1ac" providerId="ADAL" clId="{04198A18-6D4B-0040-BFDE-ABC4BCBEA9B2}" dt="2025-06-27T09:02:23.162" v="3" actId="18676"/>
        <pc:sldMkLst>
          <pc:docMk/>
          <pc:sldMk cId="0" sldId="373"/>
        </pc:sldMkLst>
      </pc:sldChg>
      <pc:sldChg chg="del">
        <pc:chgData name="Luka Van Esbroeck" userId="134fc993-7b81-4a7c-b1f6-6ae1dd5ae1ac" providerId="ADAL" clId="{04198A18-6D4B-0040-BFDE-ABC4BCBEA9B2}" dt="2025-06-27T09:02:26.964" v="4" actId="18676"/>
        <pc:sldMkLst>
          <pc:docMk/>
          <pc:sldMk cId="0" sldId="374"/>
        </pc:sldMkLst>
      </pc:sldChg>
      <pc:sldChg chg="del">
        <pc:chgData name="Luka Van Esbroeck" userId="134fc993-7b81-4a7c-b1f6-6ae1dd5ae1ac" providerId="ADAL" clId="{04198A18-6D4B-0040-BFDE-ABC4BCBEA9B2}" dt="2025-06-27T09:02:26.964" v="4" actId="18676"/>
        <pc:sldMkLst>
          <pc:docMk/>
          <pc:sldMk cId="0" sldId="375"/>
        </pc:sldMkLst>
      </pc:sldChg>
      <pc:sldChg chg="del">
        <pc:chgData name="Luka Van Esbroeck" userId="134fc993-7b81-4a7c-b1f6-6ae1dd5ae1ac" providerId="ADAL" clId="{04198A18-6D4B-0040-BFDE-ABC4BCBEA9B2}" dt="2025-06-27T09:02:26.964" v="4" actId="18676"/>
        <pc:sldMkLst>
          <pc:docMk/>
          <pc:sldMk cId="0" sldId="376"/>
        </pc:sldMkLst>
      </pc:sldChg>
      <pc:sldChg chg="del">
        <pc:chgData name="Luka Van Esbroeck" userId="134fc993-7b81-4a7c-b1f6-6ae1dd5ae1ac" providerId="ADAL" clId="{04198A18-6D4B-0040-BFDE-ABC4BCBEA9B2}" dt="2025-06-27T09:02:26.964" v="4" actId="18676"/>
        <pc:sldMkLst>
          <pc:docMk/>
          <pc:sldMk cId="0" sldId="377"/>
        </pc:sldMkLst>
      </pc:sldChg>
      <pc:sldChg chg="del">
        <pc:chgData name="Luka Van Esbroeck" userId="134fc993-7b81-4a7c-b1f6-6ae1dd5ae1ac" providerId="ADAL" clId="{04198A18-6D4B-0040-BFDE-ABC4BCBEA9B2}" dt="2025-06-27T09:02:23.162" v="3" actId="18676"/>
        <pc:sldMkLst>
          <pc:docMk/>
          <pc:sldMk cId="2954905702" sldId="396"/>
        </pc:sldMkLst>
      </pc:sldChg>
    </pc:docChg>
  </pc:docChgLst>
  <pc:docChgLst>
    <pc:chgData name="Luka Van Esbroeck" userId="134fc993-7b81-4a7c-b1f6-6ae1dd5ae1ac" providerId="ADAL" clId="{83B79370-64A8-DC45-A8D6-6AA3B07853B0}"/>
    <pc:docChg chg="undo custSel addSld delSld modSld">
      <pc:chgData name="Luka Van Esbroeck" userId="134fc993-7b81-4a7c-b1f6-6ae1dd5ae1ac" providerId="ADAL" clId="{83B79370-64A8-DC45-A8D6-6AA3B07853B0}" dt="2025-06-20T13:11:32.717" v="12" actId="680"/>
      <pc:docMkLst>
        <pc:docMk/>
      </pc:docMkLst>
      <pc:sldChg chg="modSp new del mod">
        <pc:chgData name="Luka Van Esbroeck" userId="134fc993-7b81-4a7c-b1f6-6ae1dd5ae1ac" providerId="ADAL" clId="{83B79370-64A8-DC45-A8D6-6AA3B07853B0}" dt="2025-06-20T13:11:32.717" v="12" actId="680"/>
        <pc:sldMkLst>
          <pc:docMk/>
          <pc:sldMk cId="3977292842" sldId="400"/>
        </pc:sldMkLst>
      </pc:sldChg>
    </pc:docChg>
  </pc:docChgLst>
  <pc:docChgLst>
    <pc:chgData name="Luka Van Esbroeck" userId="134fc993-7b81-4a7c-b1f6-6ae1dd5ae1ac" providerId="ADAL" clId="{FA156DF2-5827-A54D-A677-CE7E7C4C74AE}"/>
    <pc:docChg chg="undo custSel addSld delSld modSld modMainMaster">
      <pc:chgData name="Luka Van Esbroeck" userId="134fc993-7b81-4a7c-b1f6-6ae1dd5ae1ac" providerId="ADAL" clId="{FA156DF2-5827-A54D-A677-CE7E7C4C74AE}" dt="2025-06-20T13:10:55.517" v="277" actId="2696"/>
      <pc:docMkLst>
        <pc:docMk/>
      </pc:docMkLst>
      <pc:sldChg chg="addSp delSp modSp mod modClrScheme chgLayout">
        <pc:chgData name="Luka Van Esbroeck" userId="134fc993-7b81-4a7c-b1f6-6ae1dd5ae1ac" providerId="ADAL" clId="{FA156DF2-5827-A54D-A677-CE7E7C4C74AE}" dt="2025-06-20T13:10:32.236" v="275" actId="700"/>
        <pc:sldMkLst>
          <pc:docMk/>
          <pc:sldMk cId="0" sldId="278"/>
        </pc:sldMkLst>
      </pc:sldChg>
      <pc:sldChg chg="new del">
        <pc:chgData name="Luka Van Esbroeck" userId="134fc993-7b81-4a7c-b1f6-6ae1dd5ae1ac" providerId="ADAL" clId="{FA156DF2-5827-A54D-A677-CE7E7C4C74AE}" dt="2025-06-20T13:10:55.517" v="277" actId="2696"/>
        <pc:sldMkLst>
          <pc:docMk/>
          <pc:sldMk cId="3913008121" sldId="400"/>
        </pc:sldMkLst>
      </pc:sldChg>
      <pc:sldMasterChg chg="modSp modSldLayout">
        <pc:chgData name="Luka Van Esbroeck" userId="134fc993-7b81-4a7c-b1f6-6ae1dd5ae1ac" providerId="ADAL" clId="{FA156DF2-5827-A54D-A677-CE7E7C4C74AE}" dt="2025-06-20T13:10:00.383" v="261" actId="207"/>
        <pc:sldMasterMkLst>
          <pc:docMk/>
          <pc:sldMasterMk cId="757955707" sldId="2147483648"/>
        </pc:sldMasterMkLst>
        <pc:spChg chg="mod">
          <ac:chgData name="Luka Van Esbroeck" userId="134fc993-7b81-4a7c-b1f6-6ae1dd5ae1ac" providerId="ADAL" clId="{FA156DF2-5827-A54D-A677-CE7E7C4C74AE}" dt="2025-06-20T13:07:04.023" v="210"/>
          <ac:spMkLst>
            <pc:docMk/>
            <pc:sldMasterMk cId="757955707" sldId="2147483648"/>
            <ac:spMk id="2" creationId="{487FC4A6-7301-C2D0-4DF4-40E9306F47B1}"/>
          </ac:spMkLst>
        </pc:spChg>
        <pc:sldLayoutChg chg="addSp delSp modSp mod">
          <pc:chgData name="Luka Van Esbroeck" userId="134fc993-7b81-4a7c-b1f6-6ae1dd5ae1ac" providerId="ADAL" clId="{FA156DF2-5827-A54D-A677-CE7E7C4C74AE}" dt="2025-06-20T12:57:59.693" v="150"/>
          <pc:sldLayoutMkLst>
            <pc:docMk/>
            <pc:sldMasterMk cId="757955707" sldId="2147483648"/>
            <pc:sldLayoutMk cId="674430202" sldId="2147483649"/>
          </pc:sldLayoutMkLst>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5" creationId="{D10A7C98-893C-1176-46CA-3DA053A90F80}"/>
            </ac:spMkLst>
          </pc:spChg>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7" creationId="{A73722D1-7472-EC5A-028C-082AC6F6976E}"/>
            </ac:spMkLst>
          </pc:spChg>
          <pc:spChg chg="add mod">
            <ac:chgData name="Luka Van Esbroeck" userId="134fc993-7b81-4a7c-b1f6-6ae1dd5ae1ac" providerId="ADAL" clId="{FA156DF2-5827-A54D-A677-CE7E7C4C74AE}" dt="2025-06-20T12:52:57.120" v="61" actId="1076"/>
            <ac:spMkLst>
              <pc:docMk/>
              <pc:sldMasterMk cId="757955707" sldId="2147483648"/>
              <pc:sldLayoutMk cId="674430202" sldId="2147483649"/>
              <ac:spMk id="8" creationId="{4C18FAFC-A3A1-49B0-E1AB-D6DA1C4601A8}"/>
            </ac:spMkLst>
          </pc:spChg>
          <pc:spChg chg="add mod">
            <ac:chgData name="Luka Van Esbroeck" userId="134fc993-7b81-4a7c-b1f6-6ae1dd5ae1ac" providerId="ADAL" clId="{FA156DF2-5827-A54D-A677-CE7E7C4C74AE}" dt="2025-06-20T12:57:59.693" v="150"/>
            <ac:spMkLst>
              <pc:docMk/>
              <pc:sldMasterMk cId="757955707" sldId="2147483648"/>
              <pc:sldLayoutMk cId="674430202" sldId="2147483649"/>
              <ac:spMk id="9" creationId="{79BB332C-F51E-87D4-C073-5EA9CE39EF41}"/>
            </ac:spMkLst>
          </pc:spChg>
        </pc:sldLayoutChg>
        <pc:sldLayoutChg chg="addSp delSp modSp mod">
          <pc:chgData name="Luka Van Esbroeck" userId="134fc993-7b81-4a7c-b1f6-6ae1dd5ae1ac" providerId="ADAL" clId="{FA156DF2-5827-A54D-A677-CE7E7C4C74AE}" dt="2025-06-20T13:09:45.831" v="258" actId="478"/>
          <pc:sldLayoutMkLst>
            <pc:docMk/>
            <pc:sldMasterMk cId="757955707" sldId="2147483648"/>
            <pc:sldLayoutMk cId="3392221097" sldId="2147483651"/>
          </pc:sldLayoutMkLst>
          <pc:spChg chg="mod">
            <ac:chgData name="Luka Van Esbroeck" userId="134fc993-7b81-4a7c-b1f6-6ae1dd5ae1ac" providerId="ADAL" clId="{FA156DF2-5827-A54D-A677-CE7E7C4C74AE}" dt="2025-06-20T13:09:40.460" v="257" actId="1036"/>
            <ac:spMkLst>
              <pc:docMk/>
              <pc:sldMasterMk cId="757955707" sldId="2147483648"/>
              <pc:sldLayoutMk cId="3392221097" sldId="2147483651"/>
              <ac:spMk id="2" creationId="{05C69DAD-26B4-145F-DCA2-986DF5B9081A}"/>
            </ac:spMkLst>
          </pc:spChg>
          <pc:spChg chg="add mod">
            <ac:chgData name="Luka Van Esbroeck" userId="134fc993-7b81-4a7c-b1f6-6ae1dd5ae1ac" providerId="ADAL" clId="{FA156DF2-5827-A54D-A677-CE7E7C4C74AE}" dt="2025-06-20T13:02:48.194" v="171"/>
            <ac:spMkLst>
              <pc:docMk/>
              <pc:sldMasterMk cId="757955707" sldId="2147483648"/>
              <pc:sldLayoutMk cId="3392221097" sldId="2147483651"/>
              <ac:spMk id="4" creationId="{8A4B07A1-2FC5-02E7-F223-128711D3C727}"/>
            </ac:spMkLst>
          </pc:spChg>
          <pc:spChg chg="mod">
            <ac:chgData name="Luka Van Esbroeck" userId="134fc993-7b81-4a7c-b1f6-6ae1dd5ae1ac" providerId="ADAL" clId="{FA156DF2-5827-A54D-A677-CE7E7C4C74AE}" dt="2025-06-20T13:02:08.274" v="159" actId="1076"/>
            <ac:spMkLst>
              <pc:docMk/>
              <pc:sldMasterMk cId="757955707" sldId="2147483648"/>
              <pc:sldLayoutMk cId="3392221097" sldId="2147483651"/>
              <ac:spMk id="12" creationId="{AC3D73B0-BE03-6FF8-71FD-6BB0220444B4}"/>
            </ac:spMkLst>
          </pc:spChg>
        </pc:sldLayoutChg>
        <pc:sldLayoutChg chg="addSp delSp modSp mod">
          <pc:chgData name="Luka Van Esbroeck" userId="134fc993-7b81-4a7c-b1f6-6ae1dd5ae1ac" providerId="ADAL" clId="{FA156DF2-5827-A54D-A677-CE7E7C4C74AE}" dt="2025-06-20T13:00:02.356" v="152"/>
          <pc:sldLayoutMkLst>
            <pc:docMk/>
            <pc:sldMasterMk cId="757955707" sldId="2147483648"/>
            <pc:sldLayoutMk cId="455406656" sldId="2147483660"/>
          </pc:sldLayoutMkLst>
          <pc:spChg chg="mod">
            <ac:chgData name="Luka Van Esbroeck" userId="134fc993-7b81-4a7c-b1f6-6ae1dd5ae1ac" providerId="ADAL" clId="{FA156DF2-5827-A54D-A677-CE7E7C4C74AE}" dt="2025-06-20T12:49:18.769" v="6" actId="14100"/>
            <ac:spMkLst>
              <pc:docMk/>
              <pc:sldMasterMk cId="757955707" sldId="2147483648"/>
              <pc:sldLayoutMk cId="455406656" sldId="2147483660"/>
              <ac:spMk id="2" creationId="{05C69DAD-26B4-145F-DCA2-986DF5B9081A}"/>
            </ac:spMkLst>
          </pc:spChg>
          <pc:spChg chg="mod">
            <ac:chgData name="Luka Van Esbroeck" userId="134fc993-7b81-4a7c-b1f6-6ae1dd5ae1ac" providerId="ADAL" clId="{FA156DF2-5827-A54D-A677-CE7E7C4C74AE}" dt="2025-06-20T12:49:15.111" v="5" actId="14100"/>
            <ac:spMkLst>
              <pc:docMk/>
              <pc:sldMasterMk cId="757955707" sldId="2147483648"/>
              <pc:sldLayoutMk cId="455406656" sldId="2147483660"/>
              <ac:spMk id="3" creationId="{93DE4791-B970-A879-1D72-DD4526580148}"/>
            </ac:spMkLst>
          </pc:spChg>
          <pc:spChg chg="add mod">
            <ac:chgData name="Luka Van Esbroeck" userId="134fc993-7b81-4a7c-b1f6-6ae1dd5ae1ac" providerId="ADAL" clId="{FA156DF2-5827-A54D-A677-CE7E7C4C74AE}" dt="2025-06-20T13:00:02.356" v="152"/>
            <ac:spMkLst>
              <pc:docMk/>
              <pc:sldMasterMk cId="757955707" sldId="2147483648"/>
              <pc:sldLayoutMk cId="455406656" sldId="2147483660"/>
              <ac:spMk id="4" creationId="{810BA82D-F440-47B6-F48C-7A8217BB6962}"/>
            </ac:spMkLst>
          </pc:spChg>
          <pc:spChg chg="mod">
            <ac:chgData name="Luka Van Esbroeck" userId="134fc993-7b81-4a7c-b1f6-6ae1dd5ae1ac" providerId="ADAL" clId="{FA156DF2-5827-A54D-A677-CE7E7C4C74AE}" dt="2025-06-20T12:49:21.894" v="7" actId="1076"/>
            <ac:spMkLst>
              <pc:docMk/>
              <pc:sldMasterMk cId="757955707" sldId="2147483648"/>
              <pc:sldLayoutMk cId="455406656" sldId="2147483660"/>
              <ac:spMk id="7" creationId="{583831FB-47F7-8780-CC3B-71451999DE39}"/>
            </ac:spMkLst>
          </pc:spChg>
        </pc:sldLayoutChg>
        <pc:sldLayoutChg chg="addSp delSp modSp mod">
          <pc:chgData name="Luka Van Esbroeck" userId="134fc993-7b81-4a7c-b1f6-6ae1dd5ae1ac" providerId="ADAL" clId="{FA156DF2-5827-A54D-A677-CE7E7C4C74AE}" dt="2025-06-20T13:05:47.109" v="205" actId="478"/>
          <pc:sldLayoutMkLst>
            <pc:docMk/>
            <pc:sldMasterMk cId="757955707" sldId="2147483648"/>
            <pc:sldLayoutMk cId="3119303182" sldId="2147483661"/>
          </pc:sldLayoutMkLst>
          <pc:spChg chg="mod">
            <ac:chgData name="Luka Van Esbroeck" userId="134fc993-7b81-4a7c-b1f6-6ae1dd5ae1ac" providerId="ADAL" clId="{FA156DF2-5827-A54D-A677-CE7E7C4C74AE}" dt="2025-06-20T13:05:40.541" v="202" actId="1037"/>
            <ac:spMkLst>
              <pc:docMk/>
              <pc:sldMasterMk cId="757955707" sldId="2147483648"/>
              <pc:sldLayoutMk cId="3119303182" sldId="2147483661"/>
              <ac:spMk id="2" creationId="{DB042AD8-1C8E-23C0-5A89-1920DAA7F37C}"/>
            </ac:spMkLst>
          </pc:spChg>
          <pc:spChg chg="mod">
            <ac:chgData name="Luka Van Esbroeck" userId="134fc993-7b81-4a7c-b1f6-6ae1dd5ae1ac" providerId="ADAL" clId="{FA156DF2-5827-A54D-A677-CE7E7C4C74AE}" dt="2025-06-20T13:05:44.407" v="204" actId="1076"/>
            <ac:spMkLst>
              <pc:docMk/>
              <pc:sldMasterMk cId="757955707" sldId="2147483648"/>
              <pc:sldLayoutMk cId="3119303182" sldId="2147483661"/>
              <ac:spMk id="5" creationId="{DD8AA75B-492C-CEAA-C48F-CA4CD2827576}"/>
            </ac:spMkLst>
          </pc:spChg>
        </pc:sldLayoutChg>
        <pc:sldLayoutChg chg="addSp delSp modSp mod">
          <pc:chgData name="Luka Van Esbroeck" userId="134fc993-7b81-4a7c-b1f6-6ae1dd5ae1ac" providerId="ADAL" clId="{FA156DF2-5827-A54D-A677-CE7E7C4C74AE}" dt="2025-06-20T12:56:34.906" v="125" actId="478"/>
          <pc:sldLayoutMkLst>
            <pc:docMk/>
            <pc:sldMasterMk cId="757955707" sldId="2147483648"/>
            <pc:sldLayoutMk cId="1306428242" sldId="2147483662"/>
          </pc:sldLayoutMkLst>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0" creationId="{14E7C85C-4E77-90D2-46CD-08D3DE76DA6E}"/>
            </ac:spMkLst>
          </pc:spChg>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1" creationId="{7E3CEA46-6A17-465F-3E02-6BD66FDE74B0}"/>
            </ac:spMkLst>
          </pc:spChg>
          <pc:spChg chg="add del mod">
            <ac:chgData name="Luka Van Esbroeck" userId="134fc993-7b81-4a7c-b1f6-6ae1dd5ae1ac" providerId="ADAL" clId="{FA156DF2-5827-A54D-A677-CE7E7C4C74AE}" dt="2025-06-20T12:56:29.553" v="123" actId="1037"/>
            <ac:spMkLst>
              <pc:docMk/>
              <pc:sldMasterMk cId="757955707" sldId="2147483648"/>
              <pc:sldLayoutMk cId="1306428242" sldId="2147483662"/>
              <ac:spMk id="12" creationId="{C3577081-600E-15F2-47F6-FF3376A8F171}"/>
            </ac:spMkLst>
          </pc:spChg>
          <pc:spChg chg="add mod">
            <ac:chgData name="Luka Van Esbroeck" userId="134fc993-7b81-4a7c-b1f6-6ae1dd5ae1ac" providerId="ADAL" clId="{FA156DF2-5827-A54D-A677-CE7E7C4C74AE}" dt="2025-06-20T12:50:09.832" v="14" actId="1076"/>
            <ac:spMkLst>
              <pc:docMk/>
              <pc:sldMasterMk cId="757955707" sldId="2147483648"/>
              <pc:sldLayoutMk cId="1306428242" sldId="2147483662"/>
              <ac:spMk id="13" creationId="{03D2EE22-372F-17D2-E1A9-E20FD4DBBBFA}"/>
            </ac:spMkLst>
          </pc:spChg>
        </pc:sldLayoutChg>
        <pc:sldLayoutChg chg="addSp delSp modSp mod">
          <pc:chgData name="Luka Van Esbroeck" userId="134fc993-7b81-4a7c-b1f6-6ae1dd5ae1ac" providerId="ADAL" clId="{FA156DF2-5827-A54D-A677-CE7E7C4C74AE}" dt="2025-06-20T12:56:55.623" v="127"/>
          <pc:sldLayoutMkLst>
            <pc:docMk/>
            <pc:sldMasterMk cId="757955707" sldId="2147483648"/>
            <pc:sldLayoutMk cId="202475471" sldId="2147483663"/>
          </pc:sldLayoutMkLst>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2" creationId="{4F3E8364-C672-A513-A5F7-FEBE8E8C185C}"/>
            </ac:spMkLst>
          </pc:spChg>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3" creationId="{4A397E59-1C35-64ED-DEF0-FA39D0FB802B}"/>
            </ac:spMkLst>
          </pc:spChg>
          <pc:spChg chg="add mod">
            <ac:chgData name="Luka Van Esbroeck" userId="134fc993-7b81-4a7c-b1f6-6ae1dd5ae1ac" providerId="ADAL" clId="{FA156DF2-5827-A54D-A677-CE7E7C4C74AE}" dt="2025-06-20T12:49:42.432" v="9"/>
            <ac:spMkLst>
              <pc:docMk/>
              <pc:sldMasterMk cId="757955707" sldId="2147483648"/>
              <pc:sldLayoutMk cId="202475471" sldId="2147483663"/>
              <ac:spMk id="7" creationId="{C962A04F-7F91-2ECB-E414-C5AF907FDA39}"/>
            </ac:spMkLst>
          </pc:spChg>
          <pc:spChg chg="add mod">
            <ac:chgData name="Luka Van Esbroeck" userId="134fc993-7b81-4a7c-b1f6-6ae1dd5ae1ac" providerId="ADAL" clId="{FA156DF2-5827-A54D-A677-CE7E7C4C74AE}" dt="2025-06-20T12:56:55.623" v="127"/>
            <ac:spMkLst>
              <pc:docMk/>
              <pc:sldMasterMk cId="757955707" sldId="2147483648"/>
              <pc:sldLayoutMk cId="202475471" sldId="2147483663"/>
              <ac:spMk id="10" creationId="{F3FEF277-8E90-7469-1F98-3FE8FE362156}"/>
            </ac:spMkLst>
          </pc:spChg>
        </pc:sldLayoutChg>
        <pc:sldLayoutChg chg="addSp delSp modSp mod">
          <pc:chgData name="Luka Van Esbroeck" userId="134fc993-7b81-4a7c-b1f6-6ae1dd5ae1ac" providerId="ADAL" clId="{FA156DF2-5827-A54D-A677-CE7E7C4C74AE}" dt="2025-06-20T12:57:07.925" v="131"/>
          <pc:sldLayoutMkLst>
            <pc:docMk/>
            <pc:sldMasterMk cId="757955707" sldId="2147483648"/>
            <pc:sldLayoutMk cId="3454120388" sldId="2147483664"/>
          </pc:sldLayoutMkLst>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2" creationId="{04D6754E-3180-71EC-7EAA-A236087F3AAE}"/>
            </ac:spMkLst>
          </pc:spChg>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3" creationId="{9DDBA2BD-107C-72F8-DAE2-2DB0FFF65A7A}"/>
            </ac:spMkLst>
          </pc:spChg>
          <pc:spChg chg="add mod">
            <ac:chgData name="Luka Van Esbroeck" userId="134fc993-7b81-4a7c-b1f6-6ae1dd5ae1ac" providerId="ADAL" clId="{FA156DF2-5827-A54D-A677-CE7E7C4C74AE}" dt="2025-06-20T12:50:39.131" v="21"/>
            <ac:spMkLst>
              <pc:docMk/>
              <pc:sldMasterMk cId="757955707" sldId="2147483648"/>
              <pc:sldLayoutMk cId="3454120388" sldId="2147483664"/>
              <ac:spMk id="7" creationId="{D622CFC5-12D4-3E3D-5200-B5AD5F32AAA5}"/>
            </ac:spMkLst>
          </pc:spChg>
          <pc:spChg chg="add mod">
            <ac:chgData name="Luka Van Esbroeck" userId="134fc993-7b81-4a7c-b1f6-6ae1dd5ae1ac" providerId="ADAL" clId="{FA156DF2-5827-A54D-A677-CE7E7C4C74AE}" dt="2025-06-20T12:57:07.925" v="131"/>
            <ac:spMkLst>
              <pc:docMk/>
              <pc:sldMasterMk cId="757955707" sldId="2147483648"/>
              <pc:sldLayoutMk cId="3454120388" sldId="2147483664"/>
              <ac:spMk id="11" creationId="{5B971705-213E-525A-C660-4D05954B01DC}"/>
            </ac:spMkLst>
          </pc:spChg>
        </pc:sldLayoutChg>
        <pc:sldLayoutChg chg="addSp delSp modSp mod">
          <pc:chgData name="Luka Van Esbroeck" userId="134fc993-7b81-4a7c-b1f6-6ae1dd5ae1ac" providerId="ADAL" clId="{FA156DF2-5827-A54D-A677-CE7E7C4C74AE}" dt="2025-06-20T12:57:18.614" v="135"/>
          <pc:sldLayoutMkLst>
            <pc:docMk/>
            <pc:sldMasterMk cId="757955707" sldId="2147483648"/>
            <pc:sldLayoutMk cId="1877889258" sldId="2147483665"/>
          </pc:sldLayoutMkLst>
          <pc:spChg chg="mod">
            <ac:chgData name="Luka Van Esbroeck" userId="134fc993-7b81-4a7c-b1f6-6ae1dd5ae1ac" providerId="ADAL" clId="{FA156DF2-5827-A54D-A677-CE7E7C4C74AE}" dt="2025-06-20T12:51:10.853" v="27" actId="14100"/>
            <ac:spMkLst>
              <pc:docMk/>
              <pc:sldMasterMk cId="757955707" sldId="2147483648"/>
              <pc:sldLayoutMk cId="1877889258" sldId="2147483665"/>
              <ac:spMk id="2" creationId="{05C69DAD-26B4-145F-DCA2-986DF5B9081A}"/>
            </ac:spMkLst>
          </pc:spChg>
          <pc:spChg chg="mod">
            <ac:chgData name="Luka Van Esbroeck" userId="134fc993-7b81-4a7c-b1f6-6ae1dd5ae1ac" providerId="ADAL" clId="{FA156DF2-5827-A54D-A677-CE7E7C4C74AE}" dt="2025-06-20T12:51:20.123" v="30" actId="1076"/>
            <ac:spMkLst>
              <pc:docMk/>
              <pc:sldMasterMk cId="757955707" sldId="2147483648"/>
              <pc:sldLayoutMk cId="1877889258" sldId="2147483665"/>
              <ac:spMk id="3" creationId="{93DE4791-B970-A879-1D72-DD4526580148}"/>
            </ac:spMkLst>
          </pc:spChg>
          <pc:spChg chg="mod">
            <ac:chgData name="Luka Van Esbroeck" userId="134fc993-7b81-4a7c-b1f6-6ae1dd5ae1ac" providerId="ADAL" clId="{FA156DF2-5827-A54D-A677-CE7E7C4C74AE}" dt="2025-06-20T12:51:23.225" v="31" actId="14100"/>
            <ac:spMkLst>
              <pc:docMk/>
              <pc:sldMasterMk cId="757955707" sldId="2147483648"/>
              <pc:sldLayoutMk cId="1877889258" sldId="2147483665"/>
              <ac:spMk id="7" creationId="{583831FB-47F7-8780-CC3B-71451999DE39}"/>
            </ac:spMkLst>
          </pc:spChg>
          <pc:spChg chg="add mod">
            <ac:chgData name="Luka Van Esbroeck" userId="134fc993-7b81-4a7c-b1f6-6ae1dd5ae1ac" providerId="ADAL" clId="{FA156DF2-5827-A54D-A677-CE7E7C4C74AE}" dt="2025-06-20T12:57:18.614" v="135"/>
            <ac:spMkLst>
              <pc:docMk/>
              <pc:sldMasterMk cId="757955707" sldId="2147483648"/>
              <pc:sldLayoutMk cId="1877889258" sldId="2147483665"/>
              <ac:spMk id="9" creationId="{526C7923-04C8-1B24-DB37-EDF84D68123C}"/>
            </ac:spMkLst>
          </pc:spChg>
        </pc:sldLayoutChg>
        <pc:sldLayoutChg chg="addSp delSp modSp mod">
          <pc:chgData name="Luka Van Esbroeck" userId="134fc993-7b81-4a7c-b1f6-6ae1dd5ae1ac" providerId="ADAL" clId="{FA156DF2-5827-A54D-A677-CE7E7C4C74AE}" dt="2025-06-20T12:57:23.787" v="137"/>
          <pc:sldLayoutMkLst>
            <pc:docMk/>
            <pc:sldMasterMk cId="757955707" sldId="2147483648"/>
            <pc:sldLayoutMk cId="2269128758" sldId="2147483666"/>
          </pc:sldLayoutMkLst>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0" creationId="{E1AAD30A-3D28-00EA-F471-8BD5A0A40DB8}"/>
            </ac:spMkLst>
          </pc:spChg>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1" creationId="{46B90BB4-F3F5-31A5-E123-67382E6F050B}"/>
            </ac:spMkLst>
          </pc:spChg>
          <pc:spChg chg="add mod">
            <ac:chgData name="Luka Van Esbroeck" userId="134fc993-7b81-4a7c-b1f6-6ae1dd5ae1ac" providerId="ADAL" clId="{FA156DF2-5827-A54D-A677-CE7E7C4C74AE}" dt="2025-06-20T12:51:36.697" v="37"/>
            <ac:spMkLst>
              <pc:docMk/>
              <pc:sldMasterMk cId="757955707" sldId="2147483648"/>
              <pc:sldLayoutMk cId="2269128758" sldId="2147483666"/>
              <ac:spMk id="12" creationId="{9C25EE3A-02FD-3B66-6FD4-EED1D2E1DB3E}"/>
            </ac:spMkLst>
          </pc:spChg>
          <pc:spChg chg="add mod">
            <ac:chgData name="Luka Van Esbroeck" userId="134fc993-7b81-4a7c-b1f6-6ae1dd5ae1ac" providerId="ADAL" clId="{FA156DF2-5827-A54D-A677-CE7E7C4C74AE}" dt="2025-06-20T12:57:23.787" v="137"/>
            <ac:spMkLst>
              <pc:docMk/>
              <pc:sldMasterMk cId="757955707" sldId="2147483648"/>
              <pc:sldLayoutMk cId="2269128758" sldId="2147483666"/>
              <ac:spMk id="13" creationId="{7D7BE1B7-9430-DAE8-48E7-8DDAA94E9398}"/>
            </ac:spMkLst>
          </pc:spChg>
        </pc:sldLayoutChg>
        <pc:sldLayoutChg chg="addSp delSp modSp mod">
          <pc:chgData name="Luka Van Esbroeck" userId="134fc993-7b81-4a7c-b1f6-6ae1dd5ae1ac" providerId="ADAL" clId="{FA156DF2-5827-A54D-A677-CE7E7C4C74AE}" dt="2025-06-20T12:57:54.592" v="148"/>
          <pc:sldLayoutMkLst>
            <pc:docMk/>
            <pc:sldMasterMk cId="757955707" sldId="2147483648"/>
            <pc:sldLayoutMk cId="1202890010" sldId="2147483667"/>
          </pc:sldLayoutMkLst>
          <pc:spChg chg="mod">
            <ac:chgData name="Luka Van Esbroeck" userId="134fc993-7b81-4a7c-b1f6-6ae1dd5ae1ac" providerId="ADAL" clId="{FA156DF2-5827-A54D-A677-CE7E7C4C74AE}" dt="2025-06-20T12:53:07.348" v="63" actId="14100"/>
            <ac:spMkLst>
              <pc:docMk/>
              <pc:sldMasterMk cId="757955707" sldId="2147483648"/>
              <pc:sldLayoutMk cId="1202890010" sldId="2147483667"/>
              <ac:spMk id="2" creationId="{05C69DAD-26B4-145F-DCA2-986DF5B9081A}"/>
            </ac:spMkLst>
          </pc:spChg>
          <pc:spChg chg="mod">
            <ac:chgData name="Luka Van Esbroeck" userId="134fc993-7b81-4a7c-b1f6-6ae1dd5ae1ac" providerId="ADAL" clId="{FA156DF2-5827-A54D-A677-CE7E7C4C74AE}" dt="2025-06-20T12:53:18.683" v="66" actId="14100"/>
            <ac:spMkLst>
              <pc:docMk/>
              <pc:sldMasterMk cId="757955707" sldId="2147483648"/>
              <pc:sldLayoutMk cId="1202890010" sldId="2147483667"/>
              <ac:spMk id="3" creationId="{93DE4791-B970-A879-1D72-DD4526580148}"/>
            </ac:spMkLst>
          </pc:spChg>
          <pc:spChg chg="add mod">
            <ac:chgData name="Luka Van Esbroeck" userId="134fc993-7b81-4a7c-b1f6-6ae1dd5ae1ac" providerId="ADAL" clId="{FA156DF2-5827-A54D-A677-CE7E7C4C74AE}" dt="2025-06-20T12:57:54.592" v="148"/>
            <ac:spMkLst>
              <pc:docMk/>
              <pc:sldMasterMk cId="757955707" sldId="2147483648"/>
              <pc:sldLayoutMk cId="1202890010" sldId="2147483667"/>
              <ac:spMk id="4" creationId="{F8FC5D74-7D0D-761C-1539-296F9C752F47}"/>
            </ac:spMkLst>
          </pc:spChg>
          <pc:spChg chg="mod">
            <ac:chgData name="Luka Van Esbroeck" userId="134fc993-7b81-4a7c-b1f6-6ae1dd5ae1ac" providerId="ADAL" clId="{FA156DF2-5827-A54D-A677-CE7E7C4C74AE}" dt="2025-06-20T12:53:25.731" v="68" actId="1076"/>
            <ac:spMkLst>
              <pc:docMk/>
              <pc:sldMasterMk cId="757955707" sldId="2147483648"/>
              <pc:sldLayoutMk cId="1202890010" sldId="2147483667"/>
              <ac:spMk id="7" creationId="{583831FB-47F7-8780-CC3B-71451999DE39}"/>
            </ac:spMkLst>
          </pc:spChg>
        </pc:sldLayoutChg>
        <pc:sldLayoutChg chg="addSp delSp modSp mod">
          <pc:chgData name="Luka Van Esbroeck" userId="134fc993-7b81-4a7c-b1f6-6ae1dd5ae1ac" providerId="ADAL" clId="{FA156DF2-5827-A54D-A677-CE7E7C4C74AE}" dt="2025-06-20T12:57:30.620" v="139"/>
          <pc:sldLayoutMkLst>
            <pc:docMk/>
            <pc:sldMasterMk cId="757955707" sldId="2147483648"/>
            <pc:sldLayoutMk cId="626550864" sldId="2147483668"/>
          </pc:sldLayoutMkLst>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4" creationId="{40BB958D-766E-CFCA-F125-74E0C4C7860A}"/>
            </ac:spMkLst>
          </pc:spChg>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10" creationId="{C46FC6C0-6720-92F1-5D46-2C5D6712AC10}"/>
            </ac:spMkLst>
          </pc:spChg>
          <pc:spChg chg="add mod">
            <ac:chgData name="Luka Van Esbroeck" userId="134fc993-7b81-4a7c-b1f6-6ae1dd5ae1ac" providerId="ADAL" clId="{FA156DF2-5827-A54D-A677-CE7E7C4C74AE}" dt="2025-06-20T12:51:52.620" v="40" actId="1076"/>
            <ac:spMkLst>
              <pc:docMk/>
              <pc:sldMasterMk cId="757955707" sldId="2147483648"/>
              <pc:sldLayoutMk cId="626550864" sldId="2147483668"/>
              <ac:spMk id="12" creationId="{F1302053-18F3-C1F4-FFEF-D2AD2CC439A5}"/>
            </ac:spMkLst>
          </pc:spChg>
          <pc:spChg chg="add mod">
            <ac:chgData name="Luka Van Esbroeck" userId="134fc993-7b81-4a7c-b1f6-6ae1dd5ae1ac" providerId="ADAL" clId="{FA156DF2-5827-A54D-A677-CE7E7C4C74AE}" dt="2025-06-20T12:57:30.620" v="139"/>
            <ac:spMkLst>
              <pc:docMk/>
              <pc:sldMasterMk cId="757955707" sldId="2147483648"/>
              <pc:sldLayoutMk cId="626550864" sldId="2147483668"/>
              <ac:spMk id="13" creationId="{3A3D6BC1-3B6E-DE15-7E6A-7C9D651A77F9}"/>
            </ac:spMkLst>
          </pc:spChg>
        </pc:sldLayoutChg>
        <pc:sldLayoutChg chg="addSp delSp modSp mod">
          <pc:chgData name="Luka Van Esbroeck" userId="134fc993-7b81-4a7c-b1f6-6ae1dd5ae1ac" providerId="ADAL" clId="{FA156DF2-5827-A54D-A677-CE7E7C4C74AE}" dt="2025-06-20T12:57:41.393" v="143"/>
          <pc:sldLayoutMkLst>
            <pc:docMk/>
            <pc:sldMasterMk cId="757955707" sldId="2147483648"/>
            <pc:sldLayoutMk cId="1131357290" sldId="2147483669"/>
          </pc:sldLayoutMkLst>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2" creationId="{2214A130-3856-C6F0-80DA-5FDEFD700C7F}"/>
            </ac:spMkLst>
          </pc:spChg>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3" creationId="{1BD24EFB-7EEC-5334-1BA6-D360A387EACC}"/>
            </ac:spMkLst>
          </pc:spChg>
          <pc:spChg chg="add mod">
            <ac:chgData name="Luka Van Esbroeck" userId="134fc993-7b81-4a7c-b1f6-6ae1dd5ae1ac" providerId="ADAL" clId="{FA156DF2-5827-A54D-A677-CE7E7C4C74AE}" dt="2025-06-20T12:52:14.242" v="54" actId="1076"/>
            <ac:spMkLst>
              <pc:docMk/>
              <pc:sldMasterMk cId="757955707" sldId="2147483648"/>
              <pc:sldLayoutMk cId="1131357290" sldId="2147483669"/>
              <ac:spMk id="14" creationId="{0F9328F4-FEFD-74F4-CE92-45BAFED58478}"/>
            </ac:spMkLst>
          </pc:spChg>
          <pc:spChg chg="add mod">
            <ac:chgData name="Luka Van Esbroeck" userId="134fc993-7b81-4a7c-b1f6-6ae1dd5ae1ac" providerId="ADAL" clId="{FA156DF2-5827-A54D-A677-CE7E7C4C74AE}" dt="2025-06-20T12:57:41.393" v="143"/>
            <ac:spMkLst>
              <pc:docMk/>
              <pc:sldMasterMk cId="757955707" sldId="2147483648"/>
              <pc:sldLayoutMk cId="1131357290" sldId="2147483669"/>
              <ac:spMk id="16" creationId="{BEB2E742-0014-1EC0-3A72-42DB7A882B90}"/>
            </ac:spMkLst>
          </pc:spChg>
        </pc:sldLayoutChg>
        <pc:sldLayoutChg chg="addSp delSp modSp mod">
          <pc:chgData name="Luka Van Esbroeck" userId="134fc993-7b81-4a7c-b1f6-6ae1dd5ae1ac" providerId="ADAL" clId="{FA156DF2-5827-A54D-A677-CE7E7C4C74AE}" dt="2025-06-20T13:10:00.383" v="261" actId="207"/>
          <pc:sldLayoutMkLst>
            <pc:docMk/>
            <pc:sldMasterMk cId="757955707" sldId="2147483648"/>
            <pc:sldLayoutMk cId="3407457184" sldId="2147483672"/>
          </pc:sldLayoutMkLst>
          <pc:spChg chg="add mod">
            <ac:chgData name="Luka Van Esbroeck" userId="134fc993-7b81-4a7c-b1f6-6ae1dd5ae1ac" providerId="ADAL" clId="{FA156DF2-5827-A54D-A677-CE7E7C4C74AE}" dt="2025-06-20T13:10:00.383" v="261" actId="207"/>
            <ac:spMkLst>
              <pc:docMk/>
              <pc:sldMasterMk cId="757955707" sldId="2147483648"/>
              <pc:sldLayoutMk cId="3407457184" sldId="2147483672"/>
              <ac:spMk id="7" creationId="{3831A695-ABC3-0390-7A61-D81FF6EAC470}"/>
            </ac:spMkLst>
          </pc:spChg>
          <pc:picChg chg="mod">
            <ac:chgData name="Luka Van Esbroeck" userId="134fc993-7b81-4a7c-b1f6-6ae1dd5ae1ac" providerId="ADAL" clId="{FA156DF2-5827-A54D-A677-CE7E7C4C74AE}" dt="2025-06-20T13:03:50.886" v="186" actId="1038"/>
            <ac:picMkLst>
              <pc:docMk/>
              <pc:sldMasterMk cId="757955707" sldId="2147483648"/>
              <pc:sldLayoutMk cId="3407457184" sldId="2147483672"/>
              <ac:picMk id="3" creationId="{762707D0-03EC-E0CE-B26F-C8517DB6A892}"/>
            </ac:picMkLst>
          </pc:picChg>
        </pc:sldLayoutChg>
        <pc:sldLayoutChg chg="addSp delSp modSp mod">
          <pc:chgData name="Luka Van Esbroeck" userId="134fc993-7b81-4a7c-b1f6-6ae1dd5ae1ac" providerId="ADAL" clId="{FA156DF2-5827-A54D-A677-CE7E7C4C74AE}" dt="2025-06-20T13:06:15.530" v="209" actId="207"/>
          <pc:sldLayoutMkLst>
            <pc:docMk/>
            <pc:sldMasterMk cId="757955707" sldId="2147483648"/>
            <pc:sldLayoutMk cId="3945958420" sldId="2147483673"/>
          </pc:sldLayoutMkLst>
          <pc:spChg chg="add mod">
            <ac:chgData name="Luka Van Esbroeck" userId="134fc993-7b81-4a7c-b1f6-6ae1dd5ae1ac" providerId="ADAL" clId="{FA156DF2-5827-A54D-A677-CE7E7C4C74AE}" dt="2025-06-20T13:06:15.530" v="209" actId="207"/>
            <ac:spMkLst>
              <pc:docMk/>
              <pc:sldMasterMk cId="757955707" sldId="2147483648"/>
              <pc:sldLayoutMk cId="3945958420" sldId="2147483673"/>
              <ac:spMk id="4" creationId="{D9BB6876-F87A-6ABD-B1F8-120D9C4DA8DF}"/>
            </ac:spMkLst>
          </pc:spChg>
        </pc:sldLayoutChg>
        <pc:sldLayoutChg chg="addSp delSp modSp mod">
          <pc:chgData name="Luka Van Esbroeck" userId="134fc993-7b81-4a7c-b1f6-6ae1dd5ae1ac" providerId="ADAL" clId="{FA156DF2-5827-A54D-A677-CE7E7C4C74AE}" dt="2025-06-20T12:57:04.051" v="129"/>
          <pc:sldLayoutMkLst>
            <pc:docMk/>
            <pc:sldMasterMk cId="757955707" sldId="2147483648"/>
            <pc:sldLayoutMk cId="3892661322" sldId="2147483674"/>
          </pc:sldLayoutMkLst>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3" creationId="{EFEC22A1-8D71-9FA4-B3E0-6D9B072E6BBE}"/>
            </ac:spMkLst>
          </pc:spChg>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4" creationId="{737E7370-A773-919F-26D4-FD9DBE943F4A}"/>
            </ac:spMkLst>
          </pc:spChg>
          <pc:spChg chg="add mod">
            <ac:chgData name="Luka Van Esbroeck" userId="134fc993-7b81-4a7c-b1f6-6ae1dd5ae1ac" providerId="ADAL" clId="{FA156DF2-5827-A54D-A677-CE7E7C4C74AE}" dt="2025-06-20T12:50:34.688" v="19"/>
            <ac:spMkLst>
              <pc:docMk/>
              <pc:sldMasterMk cId="757955707" sldId="2147483648"/>
              <pc:sldLayoutMk cId="3892661322" sldId="2147483674"/>
              <ac:spMk id="15" creationId="{3B641733-11D9-280D-B7DE-33FD8B3B77EB}"/>
            </ac:spMkLst>
          </pc:spChg>
          <pc:spChg chg="add mod">
            <ac:chgData name="Luka Van Esbroeck" userId="134fc993-7b81-4a7c-b1f6-6ae1dd5ae1ac" providerId="ADAL" clId="{FA156DF2-5827-A54D-A677-CE7E7C4C74AE}" dt="2025-06-20T12:57:04.051" v="129"/>
            <ac:spMkLst>
              <pc:docMk/>
              <pc:sldMasterMk cId="757955707" sldId="2147483648"/>
              <pc:sldLayoutMk cId="3892661322" sldId="2147483674"/>
              <ac:spMk id="16" creationId="{2AE72457-3707-0112-A55B-77BC4CF52B1F}"/>
            </ac:spMkLst>
          </pc:spChg>
        </pc:sldLayoutChg>
        <pc:sldLayoutChg chg="addSp delSp modSp mod">
          <pc:chgData name="Luka Van Esbroeck" userId="134fc993-7b81-4a7c-b1f6-6ae1dd5ae1ac" providerId="ADAL" clId="{FA156DF2-5827-A54D-A677-CE7E7C4C74AE}" dt="2025-06-20T12:57:11.101" v="133"/>
          <pc:sldLayoutMkLst>
            <pc:docMk/>
            <pc:sldMasterMk cId="757955707" sldId="2147483648"/>
            <pc:sldLayoutMk cId="1649869617" sldId="2147483675"/>
          </pc:sldLayoutMkLst>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3" creationId="{6DC72F89-0CE5-6DAA-02DB-F99AB5CB2AD9}"/>
            </ac:spMkLst>
          </pc:spChg>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7" creationId="{6222E995-5102-A211-BFE1-FDE75087D201}"/>
            </ac:spMkLst>
          </pc:spChg>
          <pc:spChg chg="add mod">
            <ac:chgData name="Luka Van Esbroeck" userId="134fc993-7b81-4a7c-b1f6-6ae1dd5ae1ac" providerId="ADAL" clId="{FA156DF2-5827-A54D-A677-CE7E7C4C74AE}" dt="2025-06-20T12:50:43.878" v="23"/>
            <ac:spMkLst>
              <pc:docMk/>
              <pc:sldMasterMk cId="757955707" sldId="2147483648"/>
              <pc:sldLayoutMk cId="1649869617" sldId="2147483675"/>
              <ac:spMk id="10" creationId="{4C540657-D081-794E-D6A4-82EE88C84C24}"/>
            </ac:spMkLst>
          </pc:spChg>
          <pc:spChg chg="add mod">
            <ac:chgData name="Luka Van Esbroeck" userId="134fc993-7b81-4a7c-b1f6-6ae1dd5ae1ac" providerId="ADAL" clId="{FA156DF2-5827-A54D-A677-CE7E7C4C74AE}" dt="2025-06-20T12:57:11.101" v="133"/>
            <ac:spMkLst>
              <pc:docMk/>
              <pc:sldMasterMk cId="757955707" sldId="2147483648"/>
              <pc:sldLayoutMk cId="1649869617" sldId="2147483675"/>
              <ac:spMk id="11" creationId="{EFD00CA8-8433-417A-5160-C95B1D821141}"/>
            </ac:spMkLst>
          </pc:spChg>
        </pc:sldLayoutChg>
        <pc:sldLayoutChg chg="addSp delSp modSp mod">
          <pc:chgData name="Luka Van Esbroeck" userId="134fc993-7b81-4a7c-b1f6-6ae1dd5ae1ac" providerId="ADAL" clId="{FA156DF2-5827-A54D-A677-CE7E7C4C74AE}" dt="2025-06-20T12:57:45.911" v="145"/>
          <pc:sldLayoutMkLst>
            <pc:docMk/>
            <pc:sldMasterMk cId="757955707" sldId="2147483648"/>
            <pc:sldLayoutMk cId="3155481135" sldId="2147483676"/>
          </pc:sldLayoutMkLst>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5" creationId="{467760AE-6E51-2E86-5947-E9952285E3B7}"/>
            </ac:spMkLst>
          </pc:spChg>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9" creationId="{D68A8CEE-B87D-7AF8-0F29-678313464912}"/>
            </ac:spMkLst>
          </pc:spChg>
          <pc:spChg chg="add mod">
            <ac:chgData name="Luka Van Esbroeck" userId="134fc993-7b81-4a7c-b1f6-6ae1dd5ae1ac" providerId="ADAL" clId="{FA156DF2-5827-A54D-A677-CE7E7C4C74AE}" dt="2025-06-20T12:52:26.469" v="58" actId="1076"/>
            <ac:spMkLst>
              <pc:docMk/>
              <pc:sldMasterMk cId="757955707" sldId="2147483648"/>
              <pc:sldLayoutMk cId="3155481135" sldId="2147483676"/>
              <ac:spMk id="11" creationId="{96B5C094-5073-B15F-4E55-DF6514B60278}"/>
            </ac:spMkLst>
          </pc:spChg>
          <pc:spChg chg="add mod">
            <ac:chgData name="Luka Van Esbroeck" userId="134fc993-7b81-4a7c-b1f6-6ae1dd5ae1ac" providerId="ADAL" clId="{FA156DF2-5827-A54D-A677-CE7E7C4C74AE}" dt="2025-06-20T12:57:45.911" v="145"/>
            <ac:spMkLst>
              <pc:docMk/>
              <pc:sldMasterMk cId="757955707" sldId="2147483648"/>
              <pc:sldLayoutMk cId="3155481135" sldId="2147483676"/>
              <ac:spMk id="12" creationId="{BF6C4BA3-5C54-1DA8-00F4-0FF6332D2841}"/>
            </ac:spMkLst>
          </pc:spChg>
        </pc:sldLayoutChg>
        <pc:sldLayoutChg chg="addSp delSp modSp mod">
          <pc:chgData name="Luka Van Esbroeck" userId="134fc993-7b81-4a7c-b1f6-6ae1dd5ae1ac" providerId="ADAL" clId="{FA156DF2-5827-A54D-A677-CE7E7C4C74AE}" dt="2025-06-20T12:57:37.786" v="141"/>
          <pc:sldLayoutMkLst>
            <pc:docMk/>
            <pc:sldMasterMk cId="757955707" sldId="2147483648"/>
            <pc:sldLayoutMk cId="3626120787" sldId="2147483677"/>
          </pc:sldLayoutMkLst>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8" creationId="{2488B422-00BC-FAE1-CF28-91BFA4D142CF}"/>
            </ac:spMkLst>
          </pc:spChg>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10" creationId="{EDA0AE05-C033-84C5-3821-8A8D284AA794}"/>
            </ac:spMkLst>
          </pc:spChg>
          <pc:spChg chg="add mod">
            <ac:chgData name="Luka Van Esbroeck" userId="134fc993-7b81-4a7c-b1f6-6ae1dd5ae1ac" providerId="ADAL" clId="{FA156DF2-5827-A54D-A677-CE7E7C4C74AE}" dt="2025-06-20T12:52:00.166" v="42"/>
            <ac:spMkLst>
              <pc:docMk/>
              <pc:sldMasterMk cId="757955707" sldId="2147483648"/>
              <pc:sldLayoutMk cId="3626120787" sldId="2147483677"/>
              <ac:spMk id="12" creationId="{05A4C4CA-2BA0-22E3-70D3-5FB60B689D51}"/>
            </ac:spMkLst>
          </pc:spChg>
          <pc:spChg chg="add mod">
            <ac:chgData name="Luka Van Esbroeck" userId="134fc993-7b81-4a7c-b1f6-6ae1dd5ae1ac" providerId="ADAL" clId="{FA156DF2-5827-A54D-A677-CE7E7C4C74AE}" dt="2025-06-20T12:57:37.786" v="141"/>
            <ac:spMkLst>
              <pc:docMk/>
              <pc:sldMasterMk cId="757955707" sldId="2147483648"/>
              <pc:sldLayoutMk cId="3626120787" sldId="2147483677"/>
              <ac:spMk id="13" creationId="{2506468C-09C1-B4E3-F49F-8A38A5842127}"/>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1D711-4EAB-064E-AB0F-F4D77DDBDF5D}" type="datetimeFigureOut">
              <a:rPr lang="en-US" smtClean="0"/>
              <a:t>6/27/25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08245-C22E-374A-8B8F-30BAC815AA9D}" type="slidenum">
              <a:rPr lang="en-US" smtClean="0"/>
              <a:t>‹#›</a:t>
            </a:fld>
            <a:endParaRPr lang="en-US"/>
          </a:p>
        </p:txBody>
      </p:sp>
    </p:spTree>
    <p:extLst>
      <p:ext uri="{BB962C8B-B14F-4D97-AF65-F5344CB8AC3E}">
        <p14:creationId xmlns:p14="http://schemas.microsoft.com/office/powerpoint/2010/main" val="47429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08245-C22E-374A-8B8F-30BAC815AA9D}" type="slidenum">
              <a:rPr lang="en-US" smtClean="0"/>
              <a:t>3</a:t>
            </a:fld>
            <a:endParaRPr lang="en-US"/>
          </a:p>
        </p:txBody>
      </p:sp>
    </p:spTree>
    <p:extLst>
      <p:ext uri="{BB962C8B-B14F-4D97-AF65-F5344CB8AC3E}">
        <p14:creationId xmlns:p14="http://schemas.microsoft.com/office/powerpoint/2010/main" val="2793558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ogo white">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AC3D73B0-BE03-6FF8-71FD-6BB0220444B4}"/>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685801" y="4611670"/>
            <a:ext cx="6530975" cy="1619681"/>
          </a:xfrm>
        </p:spPr>
        <p:txBody>
          <a:bodyPr anchor="b">
            <a:noAutofit/>
          </a:bodyPr>
          <a:lstStyle>
            <a:lvl1pPr>
              <a:defRPr sz="6000">
                <a:solidFill>
                  <a:schemeClr val="bg1"/>
                </a:solidFill>
              </a:defRPr>
            </a:lvl1pPr>
          </a:lstStyle>
          <a:p>
            <a:r>
              <a:rPr lang="es-ES" dirty="0"/>
              <a:t>CLICK TO ADD TITLE</a:t>
            </a:r>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a:xfrm>
            <a:off x="11480961" y="6261195"/>
            <a:ext cx="484695" cy="365125"/>
          </a:xfrm>
        </p:spPr>
        <p:txBody>
          <a:bodyPr/>
          <a:lstStyle/>
          <a:p>
            <a:fld id="{DD3F7381-BB30-4F7B-99DA-6CB991B4FAB5}" type="slidenum">
              <a:rPr lang="en-US" smtClean="0"/>
              <a:t>‹#›</a:t>
            </a:fld>
            <a:endParaRPr lang="en-US"/>
          </a:p>
        </p:txBody>
      </p:sp>
      <p:sp>
        <p:nvSpPr>
          <p:cNvPr id="4" name="Freeform 7">
            <a:extLst>
              <a:ext uri="{FF2B5EF4-FFF2-40B4-BE49-F238E27FC236}">
                <a16:creationId xmlns:a16="http://schemas.microsoft.com/office/drawing/2014/main" id="{8A4B07A1-2FC5-02E7-F223-128711D3C727}"/>
              </a:ext>
            </a:extLst>
          </p:cNvPr>
          <p:cNvSpPr/>
          <p:nvPr userDrawn="1"/>
        </p:nvSpPr>
        <p:spPr>
          <a:xfrm>
            <a:off x="787400" y="787400"/>
            <a:ext cx="3434177" cy="583810"/>
          </a:xfrm>
          <a:custGeom>
            <a:avLst/>
            <a:gdLst/>
            <a:ahLst/>
            <a:cxnLst/>
            <a:rect l="l" t="t" r="r" b="b"/>
            <a:pathLst>
              <a:path w="5151266" h="875715">
                <a:moveTo>
                  <a:pt x="0" y="0"/>
                </a:moveTo>
                <a:lnTo>
                  <a:pt x="5151266" y="0"/>
                </a:lnTo>
                <a:lnTo>
                  <a:pt x="5151266" y="875715"/>
                </a:lnTo>
                <a:lnTo>
                  <a:pt x="0" y="875715"/>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Tree>
    <p:extLst>
      <p:ext uri="{BB962C8B-B14F-4D97-AF65-F5344CB8AC3E}">
        <p14:creationId xmlns:p14="http://schemas.microsoft.com/office/powerpoint/2010/main" val="3392221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1/3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8127207" y="12700"/>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2" name="Imagen 11">
            <a:extLst>
              <a:ext uri="{FF2B5EF4-FFF2-40B4-BE49-F238E27FC236}">
                <a16:creationId xmlns:a16="http://schemas.microsoft.com/office/drawing/2014/main" id="{646885E4-CFCB-FE8B-32D9-E3A66AF30D9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2" name="Imagen 10">
            <a:extLst>
              <a:ext uri="{FF2B5EF4-FFF2-40B4-BE49-F238E27FC236}">
                <a16:creationId xmlns:a16="http://schemas.microsoft.com/office/drawing/2014/main" id="{82BF0994-6EE6-CA67-D534-9BCF7B1FC1B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3" name="Título 1">
            <a:extLst>
              <a:ext uri="{FF2B5EF4-FFF2-40B4-BE49-F238E27FC236}">
                <a16:creationId xmlns:a16="http://schemas.microsoft.com/office/drawing/2014/main" id="{6DC72F89-0CE5-6DAA-02DB-F99AB5CB2AD9}"/>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7" name="Marcador de texto 2">
            <a:extLst>
              <a:ext uri="{FF2B5EF4-FFF2-40B4-BE49-F238E27FC236}">
                <a16:creationId xmlns:a16="http://schemas.microsoft.com/office/drawing/2014/main" id="{6222E995-5102-A211-BFE1-FDE75087D201}"/>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0" name="Marcador de texto 2">
            <a:extLst>
              <a:ext uri="{FF2B5EF4-FFF2-40B4-BE49-F238E27FC236}">
                <a16:creationId xmlns:a16="http://schemas.microsoft.com/office/drawing/2014/main" id="{4C540657-D081-794E-D6A4-82EE88C84C24}"/>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1" name="Marcador de texto 2">
            <a:extLst>
              <a:ext uri="{FF2B5EF4-FFF2-40B4-BE49-F238E27FC236}">
                <a16:creationId xmlns:a16="http://schemas.microsoft.com/office/drawing/2014/main" id="{EFD00CA8-8433-417A-5160-C95B1D8211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649869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1/2 on bottom">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3429000"/>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555625" y="1286320"/>
            <a:ext cx="6515100" cy="381395"/>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555624" y="178094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555624" y="225298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pic>
        <p:nvPicPr>
          <p:cNvPr id="4" name="Imagen 3">
            <a:extLst>
              <a:ext uri="{FF2B5EF4-FFF2-40B4-BE49-F238E27FC236}">
                <a16:creationId xmlns:a16="http://schemas.microsoft.com/office/drawing/2014/main" id="{CE137FB9-D4C5-9B6A-ABB0-3488ACDC5B6C}"/>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8" name="Imagen 7">
            <a:extLst>
              <a:ext uri="{FF2B5EF4-FFF2-40B4-BE49-F238E27FC236}">
                <a16:creationId xmlns:a16="http://schemas.microsoft.com/office/drawing/2014/main" id="{EA2683F1-FB9D-6829-2411-EE84B0663F2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9" name="Marcador de texto 2">
            <a:extLst>
              <a:ext uri="{FF2B5EF4-FFF2-40B4-BE49-F238E27FC236}">
                <a16:creationId xmlns:a16="http://schemas.microsoft.com/office/drawing/2014/main" id="{526C7923-04C8-1B24-DB37-EDF84D68123C}"/>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877889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1/3 on bottom">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4575175"/>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4" name="Imagen 3">
            <a:extLst>
              <a:ext uri="{FF2B5EF4-FFF2-40B4-BE49-F238E27FC236}">
                <a16:creationId xmlns:a16="http://schemas.microsoft.com/office/drawing/2014/main" id="{CE137FB9-D4C5-9B6A-ABB0-3488ACDC5B6C}"/>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22" name="Imagen 21">
            <a:extLst>
              <a:ext uri="{FF2B5EF4-FFF2-40B4-BE49-F238E27FC236}">
                <a16:creationId xmlns:a16="http://schemas.microsoft.com/office/drawing/2014/main" id="{9322FBF9-1C80-79BD-D2DE-16CF20F6A5BF}"/>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0" name="Título 1">
            <a:extLst>
              <a:ext uri="{FF2B5EF4-FFF2-40B4-BE49-F238E27FC236}">
                <a16:creationId xmlns:a16="http://schemas.microsoft.com/office/drawing/2014/main" id="{E1AAD30A-3D28-00EA-F471-8BD5A0A40DB8}"/>
              </a:ext>
            </a:extLst>
          </p:cNvPr>
          <p:cNvSpPr>
            <a:spLocks noGrp="1"/>
          </p:cNvSpPr>
          <p:nvPr>
            <p:ph type="title" hasCustomPrompt="1"/>
          </p:nvPr>
        </p:nvSpPr>
        <p:spPr>
          <a:xfrm>
            <a:off x="555625" y="1286320"/>
            <a:ext cx="6515100" cy="381395"/>
          </a:xfrm>
        </p:spPr>
        <p:txBody>
          <a:bodyPr anchor="t">
            <a:noAutofit/>
          </a:bodyPr>
          <a:lstStyle>
            <a:lvl1pPr>
              <a:defRPr sz="2400"/>
            </a:lvl1pPr>
          </a:lstStyle>
          <a:p>
            <a:r>
              <a:rPr lang="es-ES" dirty="0"/>
              <a:t>CLICK TO ADD TITLE</a:t>
            </a:r>
            <a:endParaRPr lang="en-US" dirty="0"/>
          </a:p>
        </p:txBody>
      </p:sp>
      <p:sp>
        <p:nvSpPr>
          <p:cNvPr id="11" name="Marcador de texto 2">
            <a:extLst>
              <a:ext uri="{FF2B5EF4-FFF2-40B4-BE49-F238E27FC236}">
                <a16:creationId xmlns:a16="http://schemas.microsoft.com/office/drawing/2014/main" id="{46B90BB4-F3F5-31A5-E123-67382E6F050B}"/>
              </a:ext>
            </a:extLst>
          </p:cNvPr>
          <p:cNvSpPr>
            <a:spLocks noGrp="1"/>
          </p:cNvSpPr>
          <p:nvPr>
            <p:ph type="body" idx="1" hasCustomPrompt="1"/>
          </p:nvPr>
        </p:nvSpPr>
        <p:spPr>
          <a:xfrm>
            <a:off x="555624" y="178094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9C25EE3A-02FD-3B66-6FD4-EED1D2E1DB3E}"/>
              </a:ext>
            </a:extLst>
          </p:cNvPr>
          <p:cNvSpPr>
            <a:spLocks noGrp="1"/>
          </p:cNvSpPr>
          <p:nvPr>
            <p:ph type="body" idx="13" hasCustomPrompt="1"/>
          </p:nvPr>
        </p:nvSpPr>
        <p:spPr>
          <a:xfrm>
            <a:off x="555624" y="225298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7D7BE1B7-9430-DAE8-48E7-8DDAA94E9398}"/>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2269128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1/2 on top">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72"/>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8" name="Imagen 7">
            <a:extLst>
              <a:ext uri="{FF2B5EF4-FFF2-40B4-BE49-F238E27FC236}">
                <a16:creationId xmlns:a16="http://schemas.microsoft.com/office/drawing/2014/main" id="{B86EC44B-4651-E266-DD57-0735BF75096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9" name="Imagen 8">
            <a:extLst>
              <a:ext uri="{FF2B5EF4-FFF2-40B4-BE49-F238E27FC236}">
                <a16:creationId xmlns:a16="http://schemas.microsoft.com/office/drawing/2014/main" id="{A82627FD-EBF8-2554-05E6-5230390B07D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4" name="Título 1">
            <a:extLst>
              <a:ext uri="{FF2B5EF4-FFF2-40B4-BE49-F238E27FC236}">
                <a16:creationId xmlns:a16="http://schemas.microsoft.com/office/drawing/2014/main" id="{40BB958D-766E-CFCA-F125-74E0C4C7860A}"/>
              </a:ext>
            </a:extLst>
          </p:cNvPr>
          <p:cNvSpPr>
            <a:spLocks noGrp="1"/>
          </p:cNvSpPr>
          <p:nvPr>
            <p:ph type="title" hasCustomPrompt="1"/>
          </p:nvPr>
        </p:nvSpPr>
        <p:spPr>
          <a:xfrm>
            <a:off x="493280" y="3873199"/>
            <a:ext cx="6515100" cy="381395"/>
          </a:xfrm>
        </p:spPr>
        <p:txBody>
          <a:bodyPr anchor="t">
            <a:noAutofit/>
          </a:bodyPr>
          <a:lstStyle>
            <a:lvl1pPr>
              <a:defRPr sz="2400"/>
            </a:lvl1pPr>
          </a:lstStyle>
          <a:p>
            <a:r>
              <a:rPr lang="es-ES" dirty="0"/>
              <a:t>CLICK TO ADD TITLE</a:t>
            </a:r>
            <a:endParaRPr lang="en-US" dirty="0"/>
          </a:p>
        </p:txBody>
      </p:sp>
      <p:sp>
        <p:nvSpPr>
          <p:cNvPr id="10" name="Marcador de texto 2">
            <a:extLst>
              <a:ext uri="{FF2B5EF4-FFF2-40B4-BE49-F238E27FC236}">
                <a16:creationId xmlns:a16="http://schemas.microsoft.com/office/drawing/2014/main" id="{C46FC6C0-6720-92F1-5D46-2C5D6712AC10}"/>
              </a:ext>
            </a:extLst>
          </p:cNvPr>
          <p:cNvSpPr>
            <a:spLocks noGrp="1"/>
          </p:cNvSpPr>
          <p:nvPr>
            <p:ph type="body" idx="1" hasCustomPrompt="1"/>
          </p:nvPr>
        </p:nvSpPr>
        <p:spPr>
          <a:xfrm>
            <a:off x="493279" y="4367825"/>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F1302053-18F3-C1F4-FFEF-D2AD2CC439A5}"/>
              </a:ext>
            </a:extLst>
          </p:cNvPr>
          <p:cNvSpPr>
            <a:spLocks noGrp="1"/>
          </p:cNvSpPr>
          <p:nvPr>
            <p:ph type="body" idx="13" hasCustomPrompt="1"/>
          </p:nvPr>
        </p:nvSpPr>
        <p:spPr>
          <a:xfrm>
            <a:off x="493279" y="4839862"/>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3A3D6BC1-3B6E-DE15-7E6A-7C9D651A77F9}"/>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626550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1/2 on top">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1" y="-72"/>
            <a:ext cx="12192000" cy="3429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9" name="Imagen 8">
            <a:extLst>
              <a:ext uri="{FF2B5EF4-FFF2-40B4-BE49-F238E27FC236}">
                <a16:creationId xmlns:a16="http://schemas.microsoft.com/office/drawing/2014/main" id="{A82627FD-EBF8-2554-05E6-5230390B07DD}"/>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5D322E5F-170B-60F3-0E8B-36139993D469}"/>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8" name="Título 1">
            <a:extLst>
              <a:ext uri="{FF2B5EF4-FFF2-40B4-BE49-F238E27FC236}">
                <a16:creationId xmlns:a16="http://schemas.microsoft.com/office/drawing/2014/main" id="{2488B422-00BC-FAE1-CF28-91BFA4D142CF}"/>
              </a:ext>
            </a:extLst>
          </p:cNvPr>
          <p:cNvSpPr>
            <a:spLocks noGrp="1"/>
          </p:cNvSpPr>
          <p:nvPr>
            <p:ph type="title" hasCustomPrompt="1"/>
          </p:nvPr>
        </p:nvSpPr>
        <p:spPr>
          <a:xfrm>
            <a:off x="493280" y="3873199"/>
            <a:ext cx="6515100" cy="381395"/>
          </a:xfrm>
        </p:spPr>
        <p:txBody>
          <a:bodyPr anchor="t">
            <a:noAutofit/>
          </a:bodyPr>
          <a:lstStyle>
            <a:lvl1pPr>
              <a:defRPr sz="2400"/>
            </a:lvl1pPr>
          </a:lstStyle>
          <a:p>
            <a:r>
              <a:rPr lang="es-ES" dirty="0"/>
              <a:t>CLICK TO ADD TITLE</a:t>
            </a:r>
            <a:endParaRPr lang="en-US" dirty="0"/>
          </a:p>
        </p:txBody>
      </p:sp>
      <p:sp>
        <p:nvSpPr>
          <p:cNvPr id="10" name="Marcador de texto 2">
            <a:extLst>
              <a:ext uri="{FF2B5EF4-FFF2-40B4-BE49-F238E27FC236}">
                <a16:creationId xmlns:a16="http://schemas.microsoft.com/office/drawing/2014/main" id="{EDA0AE05-C033-84C5-3821-8A8D284AA794}"/>
              </a:ext>
            </a:extLst>
          </p:cNvPr>
          <p:cNvSpPr>
            <a:spLocks noGrp="1"/>
          </p:cNvSpPr>
          <p:nvPr>
            <p:ph type="body" idx="1" hasCustomPrompt="1"/>
          </p:nvPr>
        </p:nvSpPr>
        <p:spPr>
          <a:xfrm>
            <a:off x="493279" y="4367825"/>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2" name="Marcador de texto 2">
            <a:extLst>
              <a:ext uri="{FF2B5EF4-FFF2-40B4-BE49-F238E27FC236}">
                <a16:creationId xmlns:a16="http://schemas.microsoft.com/office/drawing/2014/main" id="{05A4C4CA-2BA0-22E3-70D3-5FB60B689D51}"/>
              </a:ext>
            </a:extLst>
          </p:cNvPr>
          <p:cNvSpPr>
            <a:spLocks noGrp="1"/>
          </p:cNvSpPr>
          <p:nvPr>
            <p:ph type="body" idx="13" hasCustomPrompt="1"/>
          </p:nvPr>
        </p:nvSpPr>
        <p:spPr>
          <a:xfrm>
            <a:off x="493279" y="4839862"/>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3" name="Marcador de texto 2">
            <a:extLst>
              <a:ext uri="{FF2B5EF4-FFF2-40B4-BE49-F238E27FC236}">
                <a16:creationId xmlns:a16="http://schemas.microsoft.com/office/drawing/2014/main" id="{2506468C-09C1-B4E3-F49F-8A38A5842127}"/>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62612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1/3 on top">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0"/>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5" name="Imagen 4">
            <a:extLst>
              <a:ext uri="{FF2B5EF4-FFF2-40B4-BE49-F238E27FC236}">
                <a16:creationId xmlns:a16="http://schemas.microsoft.com/office/drawing/2014/main" id="{2FF7541F-B52E-E05E-1ACC-3ED5AB23BE1D}"/>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8" name="Imagen 7">
            <a:extLst>
              <a:ext uri="{FF2B5EF4-FFF2-40B4-BE49-F238E27FC236}">
                <a16:creationId xmlns:a16="http://schemas.microsoft.com/office/drawing/2014/main" id="{0461D89B-BED4-04CF-9060-10D8C2B8B56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2" name="Título 1">
            <a:extLst>
              <a:ext uri="{FF2B5EF4-FFF2-40B4-BE49-F238E27FC236}">
                <a16:creationId xmlns:a16="http://schemas.microsoft.com/office/drawing/2014/main" id="{2214A130-3856-C6F0-80DA-5FDEFD700C7F}"/>
              </a:ext>
            </a:extLst>
          </p:cNvPr>
          <p:cNvSpPr>
            <a:spLocks noGrp="1"/>
          </p:cNvSpPr>
          <p:nvPr>
            <p:ph type="title" hasCustomPrompt="1"/>
          </p:nvPr>
        </p:nvSpPr>
        <p:spPr>
          <a:xfrm>
            <a:off x="524453" y="2918753"/>
            <a:ext cx="6515100" cy="381395"/>
          </a:xfrm>
        </p:spPr>
        <p:txBody>
          <a:bodyPr anchor="t">
            <a:noAutofit/>
          </a:bodyPr>
          <a:lstStyle>
            <a:lvl1pPr>
              <a:defRPr sz="2400"/>
            </a:lvl1pPr>
          </a:lstStyle>
          <a:p>
            <a:r>
              <a:rPr lang="es-ES" dirty="0"/>
              <a:t>CLICK TO ADD TITLE</a:t>
            </a:r>
            <a:endParaRPr lang="en-US" dirty="0"/>
          </a:p>
        </p:txBody>
      </p:sp>
      <p:sp>
        <p:nvSpPr>
          <p:cNvPr id="13" name="Marcador de texto 2">
            <a:extLst>
              <a:ext uri="{FF2B5EF4-FFF2-40B4-BE49-F238E27FC236}">
                <a16:creationId xmlns:a16="http://schemas.microsoft.com/office/drawing/2014/main" id="{1BD24EFB-7EEC-5334-1BA6-D360A387EACC}"/>
              </a:ext>
            </a:extLst>
          </p:cNvPr>
          <p:cNvSpPr>
            <a:spLocks noGrp="1"/>
          </p:cNvSpPr>
          <p:nvPr>
            <p:ph type="body" idx="1" hasCustomPrompt="1"/>
          </p:nvPr>
        </p:nvSpPr>
        <p:spPr>
          <a:xfrm>
            <a:off x="524452" y="3413379"/>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4" name="Marcador de texto 2">
            <a:extLst>
              <a:ext uri="{FF2B5EF4-FFF2-40B4-BE49-F238E27FC236}">
                <a16:creationId xmlns:a16="http://schemas.microsoft.com/office/drawing/2014/main" id="{0F9328F4-FEFD-74F4-CE92-45BAFED58478}"/>
              </a:ext>
            </a:extLst>
          </p:cNvPr>
          <p:cNvSpPr>
            <a:spLocks noGrp="1"/>
          </p:cNvSpPr>
          <p:nvPr>
            <p:ph type="body" idx="13" hasCustomPrompt="1"/>
          </p:nvPr>
        </p:nvSpPr>
        <p:spPr>
          <a:xfrm>
            <a:off x="524452" y="3885416"/>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6" name="Marcador de texto 2">
            <a:extLst>
              <a:ext uri="{FF2B5EF4-FFF2-40B4-BE49-F238E27FC236}">
                <a16:creationId xmlns:a16="http://schemas.microsoft.com/office/drawing/2014/main" id="{BEB2E742-0014-1EC0-3A72-42DB7A882B90}"/>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131357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1/3 on top">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0"/>
            <a:ext cx="12192000" cy="2282825"/>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pic>
        <p:nvPicPr>
          <p:cNvPr id="8" name="Imagen 7">
            <a:extLst>
              <a:ext uri="{FF2B5EF4-FFF2-40B4-BE49-F238E27FC236}">
                <a16:creationId xmlns:a16="http://schemas.microsoft.com/office/drawing/2014/main" id="{0461D89B-BED4-04CF-9060-10D8C2B8B56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F638CC73-2FB9-384A-EA44-4149F7431D1C}"/>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5" name="Título 1">
            <a:extLst>
              <a:ext uri="{FF2B5EF4-FFF2-40B4-BE49-F238E27FC236}">
                <a16:creationId xmlns:a16="http://schemas.microsoft.com/office/drawing/2014/main" id="{467760AE-6E51-2E86-5947-E9952285E3B7}"/>
              </a:ext>
            </a:extLst>
          </p:cNvPr>
          <p:cNvSpPr>
            <a:spLocks noGrp="1"/>
          </p:cNvSpPr>
          <p:nvPr>
            <p:ph type="title" hasCustomPrompt="1"/>
          </p:nvPr>
        </p:nvSpPr>
        <p:spPr>
          <a:xfrm>
            <a:off x="493280" y="3109450"/>
            <a:ext cx="6515100" cy="381395"/>
          </a:xfrm>
        </p:spPr>
        <p:txBody>
          <a:bodyPr anchor="t">
            <a:noAutofit/>
          </a:bodyPr>
          <a:lstStyle>
            <a:lvl1pPr>
              <a:defRPr sz="2400"/>
            </a:lvl1pPr>
          </a:lstStyle>
          <a:p>
            <a:r>
              <a:rPr lang="es-ES" dirty="0"/>
              <a:t>CLICK TO ADD TITLE</a:t>
            </a:r>
            <a:endParaRPr lang="en-US" dirty="0"/>
          </a:p>
        </p:txBody>
      </p:sp>
      <p:sp>
        <p:nvSpPr>
          <p:cNvPr id="9" name="Marcador de texto 2">
            <a:extLst>
              <a:ext uri="{FF2B5EF4-FFF2-40B4-BE49-F238E27FC236}">
                <a16:creationId xmlns:a16="http://schemas.microsoft.com/office/drawing/2014/main" id="{D68A8CEE-B87D-7AF8-0F29-678313464912}"/>
              </a:ext>
            </a:extLst>
          </p:cNvPr>
          <p:cNvSpPr>
            <a:spLocks noGrp="1"/>
          </p:cNvSpPr>
          <p:nvPr>
            <p:ph type="body" idx="1" hasCustomPrompt="1"/>
          </p:nvPr>
        </p:nvSpPr>
        <p:spPr>
          <a:xfrm>
            <a:off x="493279" y="3604076"/>
            <a:ext cx="4464050" cy="328952"/>
          </a:xfrm>
          <a:prstGeom prst="rect">
            <a:avLst/>
          </a:prstGeom>
        </p:spPr>
        <p:txBody>
          <a:bodyPr>
            <a:noAutofit/>
          </a:bodyPr>
          <a:lstStyle>
            <a:lvl1pPr marL="0" indent="0">
              <a:buNone/>
              <a:defRPr sz="124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1" name="Marcador de texto 2">
            <a:extLst>
              <a:ext uri="{FF2B5EF4-FFF2-40B4-BE49-F238E27FC236}">
                <a16:creationId xmlns:a16="http://schemas.microsoft.com/office/drawing/2014/main" id="{96B5C094-5073-B15F-4E55-DF6514B60278}"/>
              </a:ext>
            </a:extLst>
          </p:cNvPr>
          <p:cNvSpPr>
            <a:spLocks noGrp="1"/>
          </p:cNvSpPr>
          <p:nvPr>
            <p:ph type="body" idx="13" hasCustomPrompt="1"/>
          </p:nvPr>
        </p:nvSpPr>
        <p:spPr>
          <a:xfrm>
            <a:off x="493279" y="4076113"/>
            <a:ext cx="6515099" cy="106278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2" name="Marcador de texto 2">
            <a:extLst>
              <a:ext uri="{FF2B5EF4-FFF2-40B4-BE49-F238E27FC236}">
                <a16:creationId xmlns:a16="http://schemas.microsoft.com/office/drawing/2014/main" id="{BF6C4BA3-5C54-1DA8-00F4-0FF6332D28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155481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plit middle">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1D37AEC1-8D97-DF51-4A62-FBA0F10FC994}"/>
              </a:ext>
            </a:extLst>
          </p:cNvPr>
          <p:cNvSpPr>
            <a:spLocks noGrp="1"/>
          </p:cNvSpPr>
          <p:nvPr>
            <p:ph type="pic" sz="quarter" idx="17"/>
          </p:nvPr>
        </p:nvSpPr>
        <p:spPr>
          <a:xfrm>
            <a:off x="0" y="1"/>
            <a:ext cx="12192000" cy="68580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dirty="0"/>
          </a:p>
        </p:txBody>
      </p:sp>
      <p:sp>
        <p:nvSpPr>
          <p:cNvPr id="10" name="Rectángulo 9">
            <a:extLst>
              <a:ext uri="{FF2B5EF4-FFF2-40B4-BE49-F238E27FC236}">
                <a16:creationId xmlns:a16="http://schemas.microsoft.com/office/drawing/2014/main" id="{32BD3DE8-8DE0-90FC-F939-93A28765F57B}"/>
              </a:ext>
            </a:extLst>
          </p:cNvPr>
          <p:cNvSpPr/>
          <p:nvPr userDrawn="1"/>
        </p:nvSpPr>
        <p:spPr>
          <a:xfrm>
            <a:off x="3781425" y="0"/>
            <a:ext cx="4629150" cy="6858000"/>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4087812" y="1051584"/>
            <a:ext cx="4016375" cy="714871"/>
          </a:xfrm>
        </p:spPr>
        <p:txBody>
          <a:bodyPr anchor="t">
            <a:noAutofit/>
          </a:bodyPr>
          <a:lstStyle>
            <a:lvl1pPr algn="ctr">
              <a:defRPr sz="2400"/>
            </a:lvl1pPr>
          </a:lstStyle>
          <a:p>
            <a:r>
              <a:rPr lang="es-ES" dirty="0"/>
              <a:t>CLICK TO</a:t>
            </a:r>
            <a:br>
              <a:rPr lang="es-ES" dirty="0"/>
            </a:br>
            <a:r>
              <a:rPr lang="es-ES" dirty="0"/>
              <a:t>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4720018" y="1951937"/>
            <a:ext cx="2751961" cy="334063"/>
          </a:xfrm>
          <a:prstGeom prst="rect">
            <a:avLst/>
          </a:prstGeom>
        </p:spPr>
        <p:txBody>
          <a:bodyPr>
            <a:noAutofit/>
          </a:bodyPr>
          <a:lstStyle>
            <a:lvl1pPr marL="0" indent="0" algn="ctr">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4087813" y="2660235"/>
            <a:ext cx="4016374" cy="1017697"/>
          </a:xfrm>
          <a:prstGeom prst="rect">
            <a:avLst/>
          </a:prstGeom>
        </p:spPr>
        <p:txBody>
          <a:bodyPr>
            <a:noAutofit/>
          </a:bodyPr>
          <a:lstStyle>
            <a:lvl1pPr marL="0" indent="0" algn="ctr">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pic>
        <p:nvPicPr>
          <p:cNvPr id="5" name="Imagen 4">
            <a:extLst>
              <a:ext uri="{FF2B5EF4-FFF2-40B4-BE49-F238E27FC236}">
                <a16:creationId xmlns:a16="http://schemas.microsoft.com/office/drawing/2014/main" id="{1AA63DD0-7914-2B7B-3C02-4446F7D59389}"/>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pic>
        <p:nvPicPr>
          <p:cNvPr id="11" name="Imagen 10">
            <a:extLst>
              <a:ext uri="{FF2B5EF4-FFF2-40B4-BE49-F238E27FC236}">
                <a16:creationId xmlns:a16="http://schemas.microsoft.com/office/drawing/2014/main" id="{C6AB0D87-C502-A827-515F-9496FF801BA0}"/>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4" name="Marcador de texto 2">
            <a:extLst>
              <a:ext uri="{FF2B5EF4-FFF2-40B4-BE49-F238E27FC236}">
                <a16:creationId xmlns:a16="http://schemas.microsoft.com/office/drawing/2014/main" id="{F8FC5D74-7D0D-761C-1539-296F9C752F47}"/>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1202890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D8C3D023-E868-906D-8E22-3AF65E6107C7}"/>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1" name="Imagen 10">
            <a:extLst>
              <a:ext uri="{FF2B5EF4-FFF2-40B4-BE49-F238E27FC236}">
                <a16:creationId xmlns:a16="http://schemas.microsoft.com/office/drawing/2014/main" id="{D1F931AD-C94D-5378-13E9-6F996077D348}"/>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pic>
        <p:nvPicPr>
          <p:cNvPr id="18" name="Imagen 17">
            <a:extLst>
              <a:ext uri="{FF2B5EF4-FFF2-40B4-BE49-F238E27FC236}">
                <a16:creationId xmlns:a16="http://schemas.microsoft.com/office/drawing/2014/main" id="{B113C2D4-230A-8804-F01A-319CB37D87E9}"/>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5" name="Título 1">
            <a:extLst>
              <a:ext uri="{FF2B5EF4-FFF2-40B4-BE49-F238E27FC236}">
                <a16:creationId xmlns:a16="http://schemas.microsoft.com/office/drawing/2014/main" id="{D10A7C98-893C-1176-46CA-3DA053A90F80}"/>
              </a:ext>
            </a:extLst>
          </p:cNvPr>
          <p:cNvSpPr>
            <a:spLocks noGrp="1"/>
          </p:cNvSpPr>
          <p:nvPr>
            <p:ph type="title" hasCustomPrompt="1"/>
          </p:nvPr>
        </p:nvSpPr>
        <p:spPr>
          <a:xfrm>
            <a:off x="690565" y="1463712"/>
            <a:ext cx="5087937" cy="397812"/>
          </a:xfrm>
        </p:spPr>
        <p:txBody>
          <a:bodyPr anchor="t">
            <a:noAutofit/>
          </a:bodyPr>
          <a:lstStyle>
            <a:lvl1pPr>
              <a:defRPr sz="2400"/>
            </a:lvl1pPr>
          </a:lstStyle>
          <a:p>
            <a:r>
              <a:rPr lang="es-ES" dirty="0"/>
              <a:t>CLICK TO ADD TITLE</a:t>
            </a:r>
            <a:endParaRPr lang="en-US" dirty="0"/>
          </a:p>
        </p:txBody>
      </p:sp>
      <p:sp>
        <p:nvSpPr>
          <p:cNvPr id="7" name="Marcador de texto 2">
            <a:extLst>
              <a:ext uri="{FF2B5EF4-FFF2-40B4-BE49-F238E27FC236}">
                <a16:creationId xmlns:a16="http://schemas.microsoft.com/office/drawing/2014/main" id="{A73722D1-7472-EC5A-028C-082AC6F6976E}"/>
              </a:ext>
            </a:extLst>
          </p:cNvPr>
          <p:cNvSpPr>
            <a:spLocks noGrp="1"/>
          </p:cNvSpPr>
          <p:nvPr>
            <p:ph type="body" idx="1" hasCustomPrompt="1"/>
          </p:nvPr>
        </p:nvSpPr>
        <p:spPr>
          <a:xfrm>
            <a:off x="690565" y="2147563"/>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8" name="Marcador de texto 2">
            <a:extLst>
              <a:ext uri="{FF2B5EF4-FFF2-40B4-BE49-F238E27FC236}">
                <a16:creationId xmlns:a16="http://schemas.microsoft.com/office/drawing/2014/main" id="{4C18FAFC-A3A1-49B0-E1AB-D6DA1C4601A8}"/>
              </a:ext>
            </a:extLst>
          </p:cNvPr>
          <p:cNvSpPr>
            <a:spLocks noGrp="1"/>
          </p:cNvSpPr>
          <p:nvPr>
            <p:ph type="body" idx="13" hasCustomPrompt="1"/>
          </p:nvPr>
        </p:nvSpPr>
        <p:spPr>
          <a:xfrm>
            <a:off x="690565" y="2729454"/>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9" name="Marcador de texto 2">
            <a:extLst>
              <a:ext uri="{FF2B5EF4-FFF2-40B4-BE49-F238E27FC236}">
                <a16:creationId xmlns:a16="http://schemas.microsoft.com/office/drawing/2014/main" id="{79BB332C-F51E-87D4-C073-5EA9CE39EF4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674430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picture with log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E35F04-A94A-7402-9E95-8A0EC8BC9350}"/>
              </a:ext>
            </a:extLst>
          </p:cNvPr>
          <p:cNvSpPr>
            <a:spLocks noGrp="1"/>
          </p:cNvSpPr>
          <p:nvPr>
            <p:ph type="sldNum" sz="quarter" idx="10"/>
          </p:nvPr>
        </p:nvSpPr>
        <p:spPr/>
        <p:txBody>
          <a:bodyPr/>
          <a:lstStyle/>
          <a:p>
            <a:fld id="{DD3F7381-BB30-4F7B-99DA-6CB991B4FAB5}" type="slidenum">
              <a:rPr lang="en-US" smtClean="0"/>
              <a:t>‹#›</a:t>
            </a:fld>
            <a:endParaRPr lang="en-US" dirty="0"/>
          </a:p>
        </p:txBody>
      </p:sp>
      <p:pic>
        <p:nvPicPr>
          <p:cNvPr id="4" name="Imagen 3">
            <a:extLst>
              <a:ext uri="{FF2B5EF4-FFF2-40B4-BE49-F238E27FC236}">
                <a16:creationId xmlns:a16="http://schemas.microsoft.com/office/drawing/2014/main" id="{DF236C4B-2513-EED8-1D9A-2C0A9F91368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4400558" y="3140285"/>
            <a:ext cx="3400417" cy="577430"/>
          </a:xfrm>
          <a:prstGeom prst="rect">
            <a:avLst/>
          </a:prstGeom>
        </p:spPr>
      </p:pic>
      <p:sp>
        <p:nvSpPr>
          <p:cNvPr id="7" name="Marcador de texto 2">
            <a:extLst>
              <a:ext uri="{FF2B5EF4-FFF2-40B4-BE49-F238E27FC236}">
                <a16:creationId xmlns:a16="http://schemas.microsoft.com/office/drawing/2014/main" id="{837F021E-C483-4CB4-F1F3-7B8DAAB54211}"/>
              </a:ext>
            </a:extLst>
          </p:cNvPr>
          <p:cNvSpPr>
            <a:spLocks noGrp="1"/>
          </p:cNvSpPr>
          <p:nvPr>
            <p:ph type="body" idx="1" hasCustomPrompt="1"/>
          </p:nvPr>
        </p:nvSpPr>
        <p:spPr>
          <a:xfrm>
            <a:off x="3863975" y="5387726"/>
            <a:ext cx="4464050" cy="538306"/>
          </a:xfrm>
          <a:prstGeom prst="rect">
            <a:avLst/>
          </a:prstGeom>
        </p:spPr>
        <p:txBody>
          <a:bodyPr>
            <a:noAutofit/>
          </a:bodyPr>
          <a:lstStyle>
            <a:lvl1pPr marL="0" indent="0" algn="ctr">
              <a:buNone/>
              <a:defRPr sz="19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SUBTITLE</a:t>
            </a:r>
          </a:p>
        </p:txBody>
      </p:sp>
    </p:spTree>
    <p:extLst>
      <p:ext uri="{BB962C8B-B14F-4D97-AF65-F5344CB8AC3E}">
        <p14:creationId xmlns:p14="http://schemas.microsoft.com/office/powerpoint/2010/main" val="367575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ogo navy">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AC3D73B0-BE03-6FF8-71FD-6BB0220444B4}"/>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a:xfrm>
            <a:off x="11480961" y="6261195"/>
            <a:ext cx="484695" cy="365125"/>
          </a:xfrm>
        </p:spPr>
        <p:txBody>
          <a:bodyPr/>
          <a:lstStyle/>
          <a:p>
            <a:fld id="{DD3F7381-BB30-4F7B-99DA-6CB991B4FAB5}" type="slidenum">
              <a:rPr lang="en-US" smtClean="0"/>
              <a:t>‹#›</a:t>
            </a:fld>
            <a:endParaRPr lang="en-US"/>
          </a:p>
        </p:txBody>
      </p:sp>
      <p:pic>
        <p:nvPicPr>
          <p:cNvPr id="3" name="Imagen 10">
            <a:extLst>
              <a:ext uri="{FF2B5EF4-FFF2-40B4-BE49-F238E27FC236}">
                <a16:creationId xmlns:a16="http://schemas.microsoft.com/office/drawing/2014/main" id="{762707D0-03EC-E0CE-B26F-C8517DB6A89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5777" y="787400"/>
            <a:ext cx="3429889" cy="583810"/>
          </a:xfrm>
          <a:prstGeom prst="rect">
            <a:avLst/>
          </a:prstGeom>
        </p:spPr>
      </p:pic>
      <p:sp>
        <p:nvSpPr>
          <p:cNvPr id="7" name="Título 1">
            <a:extLst>
              <a:ext uri="{FF2B5EF4-FFF2-40B4-BE49-F238E27FC236}">
                <a16:creationId xmlns:a16="http://schemas.microsoft.com/office/drawing/2014/main" id="{3831A695-ABC3-0390-7A61-D81FF6EAC470}"/>
              </a:ext>
            </a:extLst>
          </p:cNvPr>
          <p:cNvSpPr>
            <a:spLocks noGrp="1"/>
          </p:cNvSpPr>
          <p:nvPr>
            <p:ph type="title" hasCustomPrompt="1"/>
          </p:nvPr>
        </p:nvSpPr>
        <p:spPr>
          <a:xfrm>
            <a:off x="685801" y="4611670"/>
            <a:ext cx="6530975" cy="1619681"/>
          </a:xfrm>
        </p:spPr>
        <p:txBody>
          <a:bodyPr anchor="b">
            <a:noAutofit/>
          </a:bodyPr>
          <a:lstStyle>
            <a:lvl1pPr>
              <a:defRPr sz="6000">
                <a:solidFill>
                  <a:srgbClr val="183650"/>
                </a:solidFill>
              </a:defRPr>
            </a:lvl1pPr>
          </a:lstStyle>
          <a:p>
            <a:r>
              <a:rPr lang="es-ES" dirty="0"/>
              <a:t>CLICK TO ADD TITLE</a:t>
            </a:r>
            <a:endParaRPr lang="en-US" dirty="0"/>
          </a:p>
        </p:txBody>
      </p:sp>
    </p:spTree>
    <p:extLst>
      <p:ext uri="{BB962C8B-B14F-4D97-AF65-F5344CB8AC3E}">
        <p14:creationId xmlns:p14="http://schemas.microsoft.com/office/powerpoint/2010/main" val="3407457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ackground picture with logo">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55E35F04-A94A-7402-9E95-8A0EC8BC9350}"/>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7" name="Marcador de texto 2">
            <a:extLst>
              <a:ext uri="{FF2B5EF4-FFF2-40B4-BE49-F238E27FC236}">
                <a16:creationId xmlns:a16="http://schemas.microsoft.com/office/drawing/2014/main" id="{837F021E-C483-4CB4-F1F3-7B8DAAB54211}"/>
              </a:ext>
            </a:extLst>
          </p:cNvPr>
          <p:cNvSpPr>
            <a:spLocks noGrp="1"/>
          </p:cNvSpPr>
          <p:nvPr>
            <p:ph type="body" idx="1" hasCustomPrompt="1"/>
          </p:nvPr>
        </p:nvSpPr>
        <p:spPr>
          <a:xfrm>
            <a:off x="3863975" y="5387726"/>
            <a:ext cx="4464050" cy="538306"/>
          </a:xfrm>
          <a:prstGeom prst="rect">
            <a:avLst/>
          </a:prstGeom>
        </p:spPr>
        <p:txBody>
          <a:bodyPr>
            <a:noAutofit/>
          </a:bodyPr>
          <a:lstStyle>
            <a:lvl1pPr marL="0" indent="0" algn="ctr">
              <a:buNone/>
              <a:defRPr sz="19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SUBTITLE</a:t>
            </a:r>
          </a:p>
        </p:txBody>
      </p:sp>
      <p:pic>
        <p:nvPicPr>
          <p:cNvPr id="8" name="Imagen 10">
            <a:extLst>
              <a:ext uri="{FF2B5EF4-FFF2-40B4-BE49-F238E27FC236}">
                <a16:creationId xmlns:a16="http://schemas.microsoft.com/office/drawing/2014/main" id="{583D1FCF-1130-CF8F-B75B-05F63FDEBE3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4400558" y="3140285"/>
            <a:ext cx="3400417" cy="578794"/>
          </a:xfrm>
          <a:prstGeom prst="rect">
            <a:avLst/>
          </a:prstGeom>
        </p:spPr>
      </p:pic>
    </p:spTree>
    <p:extLst>
      <p:ext uri="{BB962C8B-B14F-4D97-AF65-F5344CB8AC3E}">
        <p14:creationId xmlns:p14="http://schemas.microsoft.com/office/powerpoint/2010/main" val="4023887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091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 logo white">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6FAAE0E-1233-CD7C-7727-28D6BC17B714}"/>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5" name="Picture Placeholder 4">
            <a:extLst>
              <a:ext uri="{FF2B5EF4-FFF2-40B4-BE49-F238E27FC236}">
                <a16:creationId xmlns:a16="http://schemas.microsoft.com/office/drawing/2014/main" id="{DD8AA75B-492C-CEAA-C48F-CA4CD2827576}"/>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2" name="Título 1">
            <a:extLst>
              <a:ext uri="{FF2B5EF4-FFF2-40B4-BE49-F238E27FC236}">
                <a16:creationId xmlns:a16="http://schemas.microsoft.com/office/drawing/2014/main" id="{DB042AD8-1C8E-23C0-5A89-1920DAA7F37C}"/>
              </a:ext>
            </a:extLst>
          </p:cNvPr>
          <p:cNvSpPr>
            <a:spLocks noGrp="1"/>
          </p:cNvSpPr>
          <p:nvPr>
            <p:ph type="title" hasCustomPrompt="1"/>
          </p:nvPr>
        </p:nvSpPr>
        <p:spPr>
          <a:xfrm>
            <a:off x="589856" y="4195744"/>
            <a:ext cx="5485362" cy="2023605"/>
          </a:xfrm>
        </p:spPr>
        <p:txBody>
          <a:bodyPr anchor="b">
            <a:noAutofit/>
          </a:bodyPr>
          <a:lstStyle>
            <a:lvl1pPr>
              <a:defRPr sz="2400">
                <a:solidFill>
                  <a:schemeClr val="bg1"/>
                </a:solidFill>
              </a:defRPr>
            </a:lvl1pPr>
          </a:lstStyle>
          <a:p>
            <a:r>
              <a:rPr lang="es-ES" dirty="0"/>
              <a:t>CLICK TO ADD TITLE</a:t>
            </a:r>
            <a:endParaRPr lang="en-US" dirty="0"/>
          </a:p>
        </p:txBody>
      </p:sp>
      <p:pic>
        <p:nvPicPr>
          <p:cNvPr id="4" name="Imagen 3">
            <a:extLst>
              <a:ext uri="{FF2B5EF4-FFF2-40B4-BE49-F238E27FC236}">
                <a16:creationId xmlns:a16="http://schemas.microsoft.com/office/drawing/2014/main" id="{8FF08FAF-63B0-CEDF-4829-52BED235D86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Tree>
    <p:extLst>
      <p:ext uri="{BB962C8B-B14F-4D97-AF65-F5344CB8AC3E}">
        <p14:creationId xmlns:p14="http://schemas.microsoft.com/office/powerpoint/2010/main" val="311930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slide - logo navy">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B6FAAE0E-1233-CD7C-7727-28D6BC17B714}"/>
              </a:ext>
            </a:extLst>
          </p:cNvPr>
          <p:cNvSpPr>
            <a:spLocks noGrp="1"/>
          </p:cNvSpPr>
          <p:nvPr>
            <p:ph type="sldNum" sz="quarter" idx="10"/>
          </p:nvPr>
        </p:nvSpPr>
        <p:spPr/>
        <p:txBody>
          <a:bodyPr/>
          <a:lstStyle/>
          <a:p>
            <a:fld id="{DD3F7381-BB30-4F7B-99DA-6CB991B4FAB5}" type="slidenum">
              <a:rPr lang="en-US" smtClean="0"/>
              <a:t>‹#›</a:t>
            </a:fld>
            <a:endParaRPr lang="en-US" dirty="0"/>
          </a:p>
        </p:txBody>
      </p:sp>
      <p:sp>
        <p:nvSpPr>
          <p:cNvPr id="5" name="Picture Placeholder 4">
            <a:extLst>
              <a:ext uri="{FF2B5EF4-FFF2-40B4-BE49-F238E27FC236}">
                <a16:creationId xmlns:a16="http://schemas.microsoft.com/office/drawing/2014/main" id="{DD8AA75B-492C-CEAA-C48F-CA4CD2827576}"/>
              </a:ext>
            </a:extLst>
          </p:cNvPr>
          <p:cNvSpPr>
            <a:spLocks noGrp="1"/>
          </p:cNvSpPr>
          <p:nvPr>
            <p:ph type="pic" sz="quarter" idx="14"/>
          </p:nvPr>
        </p:nvSpPr>
        <p:spPr>
          <a:xfrm>
            <a:off x="0" y="12701"/>
            <a:ext cx="12192000"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pic>
        <p:nvPicPr>
          <p:cNvPr id="6" name="Imagen 10">
            <a:extLst>
              <a:ext uri="{FF2B5EF4-FFF2-40B4-BE49-F238E27FC236}">
                <a16:creationId xmlns:a16="http://schemas.microsoft.com/office/drawing/2014/main" id="{CB2C4315-0629-C2C9-BB87-5537C1CBF2D4}"/>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4" name="Título 1">
            <a:extLst>
              <a:ext uri="{FF2B5EF4-FFF2-40B4-BE49-F238E27FC236}">
                <a16:creationId xmlns:a16="http://schemas.microsoft.com/office/drawing/2014/main" id="{D9BB6876-F87A-6ABD-B1F8-120D9C4DA8DF}"/>
              </a:ext>
            </a:extLst>
          </p:cNvPr>
          <p:cNvSpPr>
            <a:spLocks noGrp="1"/>
          </p:cNvSpPr>
          <p:nvPr>
            <p:ph type="title" hasCustomPrompt="1"/>
          </p:nvPr>
        </p:nvSpPr>
        <p:spPr>
          <a:xfrm>
            <a:off x="589856" y="4195744"/>
            <a:ext cx="5485362" cy="2023605"/>
          </a:xfrm>
        </p:spPr>
        <p:txBody>
          <a:bodyPr anchor="b">
            <a:noAutofit/>
          </a:bodyPr>
          <a:lstStyle>
            <a:lvl1pPr>
              <a:defRPr sz="2400">
                <a:solidFill>
                  <a:srgbClr val="183650"/>
                </a:solidFill>
              </a:defRPr>
            </a:lvl1pPr>
          </a:lstStyle>
          <a:p>
            <a:r>
              <a:rPr lang="es-ES" dirty="0"/>
              <a:t>CLICK TO ADD TITLE</a:t>
            </a:r>
            <a:endParaRPr lang="en-US" dirty="0"/>
          </a:p>
        </p:txBody>
      </p:sp>
    </p:spTree>
    <p:extLst>
      <p:ext uri="{BB962C8B-B14F-4D97-AF65-F5344CB8AC3E}">
        <p14:creationId xmlns:p14="http://schemas.microsoft.com/office/powerpoint/2010/main" val="394595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1/2 on left ">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69DAD-26B4-145F-DCA2-986DF5B9081A}"/>
              </a:ext>
            </a:extLst>
          </p:cNvPr>
          <p:cNvSpPr>
            <a:spLocks noGrp="1"/>
          </p:cNvSpPr>
          <p:nvPr>
            <p:ph type="title" hasCustomPrompt="1"/>
          </p:nvPr>
        </p:nvSpPr>
        <p:spPr>
          <a:xfrm>
            <a:off x="6365874"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3DE4791-B970-A879-1D72-DD4526580148}"/>
              </a:ext>
            </a:extLst>
          </p:cNvPr>
          <p:cNvSpPr>
            <a:spLocks noGrp="1"/>
          </p:cNvSpPr>
          <p:nvPr>
            <p:ph type="body" idx="1" hasCustomPrompt="1"/>
          </p:nvPr>
        </p:nvSpPr>
        <p:spPr>
          <a:xfrm>
            <a:off x="6365874"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sp>
        <p:nvSpPr>
          <p:cNvPr id="7" name="Marcador de texto 2">
            <a:extLst>
              <a:ext uri="{FF2B5EF4-FFF2-40B4-BE49-F238E27FC236}">
                <a16:creationId xmlns:a16="http://schemas.microsoft.com/office/drawing/2014/main" id="{583831FB-47F7-8780-CC3B-71451999DE39}"/>
              </a:ext>
            </a:extLst>
          </p:cNvPr>
          <p:cNvSpPr>
            <a:spLocks noGrp="1"/>
          </p:cNvSpPr>
          <p:nvPr>
            <p:ph type="body" idx="13" hasCustomPrompt="1"/>
          </p:nvPr>
        </p:nvSpPr>
        <p:spPr>
          <a:xfrm>
            <a:off x="6365874"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0" y="12701"/>
            <a:ext cx="6095999" cy="6845300"/>
          </a:xfrm>
          <a:prstGeom prst="roundRect">
            <a:avLst>
              <a:gd name="adj" fmla="val 0"/>
            </a:avLst>
          </a:prstGeom>
        </p:spPr>
        <p:txBody>
          <a:bodyPr>
            <a:noAutofit/>
          </a:bodyPr>
          <a:lstStyle>
            <a:lvl1pPr marL="0" indent="0" algn="ctr">
              <a:buNone/>
              <a:defRPr/>
            </a:lvl1pPr>
          </a:lstStyle>
          <a:p>
            <a:endParaRPr lang="en-US" dirty="0"/>
          </a:p>
          <a:p>
            <a:endParaRPr lang="en-US" dirty="0"/>
          </a:p>
          <a:p>
            <a:endParaRPr lang="en-US" dirty="0"/>
          </a:p>
          <a:p>
            <a:endParaRPr lang="en-US" dirty="0"/>
          </a:p>
        </p:txBody>
      </p:sp>
      <p:pic>
        <p:nvPicPr>
          <p:cNvPr id="12" name="Imagen 11">
            <a:extLst>
              <a:ext uri="{FF2B5EF4-FFF2-40B4-BE49-F238E27FC236}">
                <a16:creationId xmlns:a16="http://schemas.microsoft.com/office/drawing/2014/main" id="{76D65608-DC16-8108-FFAA-6599EF0E903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1" name="Imagen 10">
            <a:extLst>
              <a:ext uri="{FF2B5EF4-FFF2-40B4-BE49-F238E27FC236}">
                <a16:creationId xmlns:a16="http://schemas.microsoft.com/office/drawing/2014/main" id="{EAFDEF7A-F71D-C043-B492-AA2B8B9A2B42}"/>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4" name="Marcador de texto 2">
            <a:extLst>
              <a:ext uri="{FF2B5EF4-FFF2-40B4-BE49-F238E27FC236}">
                <a16:creationId xmlns:a16="http://schemas.microsoft.com/office/drawing/2014/main" id="{810BA82D-F440-47B6-F48C-7A8217BB6962}"/>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45540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1/3 on left">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0" y="12701"/>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pic>
        <p:nvPicPr>
          <p:cNvPr id="17" name="Imagen 16">
            <a:extLst>
              <a:ext uri="{FF2B5EF4-FFF2-40B4-BE49-F238E27FC236}">
                <a16:creationId xmlns:a16="http://schemas.microsoft.com/office/drawing/2014/main" id="{F10760B5-99CA-230D-A520-CEDF526D02F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1" name="Imagen 10">
            <a:extLst>
              <a:ext uri="{FF2B5EF4-FFF2-40B4-BE49-F238E27FC236}">
                <a16:creationId xmlns:a16="http://schemas.microsoft.com/office/drawing/2014/main" id="{EAFDEF7A-F71D-C043-B492-AA2B8B9A2B42}"/>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2" name="Título 1">
            <a:extLst>
              <a:ext uri="{FF2B5EF4-FFF2-40B4-BE49-F238E27FC236}">
                <a16:creationId xmlns:a16="http://schemas.microsoft.com/office/drawing/2014/main" id="{4F3E8364-C672-A513-A5F7-FEBE8E8C185C}"/>
              </a:ext>
            </a:extLst>
          </p:cNvPr>
          <p:cNvSpPr>
            <a:spLocks noGrp="1"/>
          </p:cNvSpPr>
          <p:nvPr>
            <p:ph type="title" hasCustomPrompt="1"/>
          </p:nvPr>
        </p:nvSpPr>
        <p:spPr>
          <a:xfrm>
            <a:off x="6365874"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4A397E59-1C35-64ED-DEF0-FA39D0FB802B}"/>
              </a:ext>
            </a:extLst>
          </p:cNvPr>
          <p:cNvSpPr>
            <a:spLocks noGrp="1"/>
          </p:cNvSpPr>
          <p:nvPr>
            <p:ph type="body" idx="1" hasCustomPrompt="1"/>
          </p:nvPr>
        </p:nvSpPr>
        <p:spPr>
          <a:xfrm>
            <a:off x="6365874"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C962A04F-7F91-2ECB-E414-C5AF907FDA39}"/>
              </a:ext>
            </a:extLst>
          </p:cNvPr>
          <p:cNvSpPr>
            <a:spLocks noGrp="1"/>
          </p:cNvSpPr>
          <p:nvPr>
            <p:ph type="body" idx="13" hasCustomPrompt="1"/>
          </p:nvPr>
        </p:nvSpPr>
        <p:spPr>
          <a:xfrm>
            <a:off x="6365874"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0" name="Marcador de texto 2">
            <a:extLst>
              <a:ext uri="{FF2B5EF4-FFF2-40B4-BE49-F238E27FC236}">
                <a16:creationId xmlns:a16="http://schemas.microsoft.com/office/drawing/2014/main" id="{F3FEF277-8E90-7469-1F98-3FE8FE362156}"/>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202475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1/2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6096000" y="12701"/>
            <a:ext cx="6095999"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9" name="Imagen 8">
            <a:extLst>
              <a:ext uri="{FF2B5EF4-FFF2-40B4-BE49-F238E27FC236}">
                <a16:creationId xmlns:a16="http://schemas.microsoft.com/office/drawing/2014/main" id="{190203F3-F9B8-ED29-1B11-BCCA34C3F40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sp>
        <p:nvSpPr>
          <p:cNvPr id="12" name="Marcador de texto 2">
            <a:extLst>
              <a:ext uri="{FF2B5EF4-FFF2-40B4-BE49-F238E27FC236}">
                <a16:creationId xmlns:a16="http://schemas.microsoft.com/office/drawing/2014/main" id="{C3577081-600E-15F2-47F6-FF3376A8F171}"/>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pic>
        <p:nvPicPr>
          <p:cNvPr id="8" name="Imagen 7">
            <a:extLst>
              <a:ext uri="{FF2B5EF4-FFF2-40B4-BE49-F238E27FC236}">
                <a16:creationId xmlns:a16="http://schemas.microsoft.com/office/drawing/2014/main" id="{9A178322-A442-3EA8-F528-A49136DA2D75}"/>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
        <p:nvSpPr>
          <p:cNvPr id="10" name="Título 1">
            <a:extLst>
              <a:ext uri="{FF2B5EF4-FFF2-40B4-BE49-F238E27FC236}">
                <a16:creationId xmlns:a16="http://schemas.microsoft.com/office/drawing/2014/main" id="{14E7C85C-4E77-90D2-46CD-08D3DE76DA6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11" name="Marcador de texto 2">
            <a:extLst>
              <a:ext uri="{FF2B5EF4-FFF2-40B4-BE49-F238E27FC236}">
                <a16:creationId xmlns:a16="http://schemas.microsoft.com/office/drawing/2014/main" id="{7E3CEA46-6A17-465F-3E02-6BD66FDE74B0}"/>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3" name="Marcador de texto 2">
            <a:extLst>
              <a:ext uri="{FF2B5EF4-FFF2-40B4-BE49-F238E27FC236}">
                <a16:creationId xmlns:a16="http://schemas.microsoft.com/office/drawing/2014/main" id="{03D2EE22-372F-17D2-E1A9-E20FD4DBBBFA}"/>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Tree>
    <p:extLst>
      <p:ext uri="{BB962C8B-B14F-4D97-AF65-F5344CB8AC3E}">
        <p14:creationId xmlns:p14="http://schemas.microsoft.com/office/powerpoint/2010/main" val="130642824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1/2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6096000" y="12701"/>
            <a:ext cx="6095999"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9" name="Imagen 8">
            <a:extLst>
              <a:ext uri="{FF2B5EF4-FFF2-40B4-BE49-F238E27FC236}">
                <a16:creationId xmlns:a16="http://schemas.microsoft.com/office/drawing/2014/main" id="{190203F3-F9B8-ED29-1B11-BCCA34C3F40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4" name="Imagen 10">
            <a:extLst>
              <a:ext uri="{FF2B5EF4-FFF2-40B4-BE49-F238E27FC236}">
                <a16:creationId xmlns:a16="http://schemas.microsoft.com/office/drawing/2014/main" id="{E8B2FCE6-E48C-B7F7-4BF7-D4C6FED0CD0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7230"/>
          </a:xfrm>
          <a:prstGeom prst="rect">
            <a:avLst/>
          </a:prstGeom>
        </p:spPr>
      </p:pic>
      <p:sp>
        <p:nvSpPr>
          <p:cNvPr id="13" name="Título 1">
            <a:extLst>
              <a:ext uri="{FF2B5EF4-FFF2-40B4-BE49-F238E27FC236}">
                <a16:creationId xmlns:a16="http://schemas.microsoft.com/office/drawing/2014/main" id="{EFEC22A1-8D71-9FA4-B3E0-6D9B072E6BB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14" name="Marcador de texto 2">
            <a:extLst>
              <a:ext uri="{FF2B5EF4-FFF2-40B4-BE49-F238E27FC236}">
                <a16:creationId xmlns:a16="http://schemas.microsoft.com/office/drawing/2014/main" id="{737E7370-A773-919F-26D4-FD9DBE943F4A}"/>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15" name="Marcador de texto 2">
            <a:extLst>
              <a:ext uri="{FF2B5EF4-FFF2-40B4-BE49-F238E27FC236}">
                <a16:creationId xmlns:a16="http://schemas.microsoft.com/office/drawing/2014/main" id="{3B641733-11D9-280D-B7DE-33FD8B3B77EB}"/>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6" name="Marcador de texto 2">
            <a:extLst>
              <a:ext uri="{FF2B5EF4-FFF2-40B4-BE49-F238E27FC236}">
                <a16:creationId xmlns:a16="http://schemas.microsoft.com/office/drawing/2014/main" id="{2AE72457-3707-0112-A55B-77BC4CF52B1F}"/>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892661322"/>
      </p:ext>
    </p:extLst>
  </p:cSld>
  <p:clrMapOvr>
    <a:masterClrMapping/>
  </p:clrMapOvr>
  <p:extLst>
    <p:ext uri="{DCECCB84-F9BA-43D5-87BE-67443E8EF086}">
      <p15:sldGuideLst xmlns:p15="http://schemas.microsoft.com/office/powerpoint/2012/main">
        <p15:guide id="1" pos="34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1/3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28EAA2-B5EB-EB4E-F190-622BA0595456}"/>
              </a:ext>
            </a:extLst>
          </p:cNvPr>
          <p:cNvSpPr>
            <a:spLocks noGrp="1"/>
          </p:cNvSpPr>
          <p:nvPr>
            <p:ph type="pic" sz="quarter" idx="14"/>
          </p:nvPr>
        </p:nvSpPr>
        <p:spPr>
          <a:xfrm>
            <a:off x="8127207" y="12700"/>
            <a:ext cx="4064793" cy="6845300"/>
          </a:xfrm>
          <a:prstGeom prst="roundRect">
            <a:avLst>
              <a:gd name="adj" fmla="val 0"/>
            </a:avLst>
          </a:prstGeom>
        </p:spPr>
        <p:txBody>
          <a:bodyPr/>
          <a:lstStyle>
            <a:lvl1pPr marL="0" indent="0" algn="ctr">
              <a:buNone/>
              <a:defRPr/>
            </a:lvl1pPr>
          </a:lstStyle>
          <a:p>
            <a:endParaRPr lang="en-US" dirty="0"/>
          </a:p>
          <a:p>
            <a:endParaRPr lang="en-US" dirty="0"/>
          </a:p>
          <a:p>
            <a:endParaRPr lang="en-US" dirty="0"/>
          </a:p>
          <a:p>
            <a:endParaRPr lang="en-US" dirty="0"/>
          </a:p>
        </p:txBody>
      </p:sp>
      <p:sp>
        <p:nvSpPr>
          <p:cNvPr id="6" name="Marcador de número de diapositiva 5">
            <a:extLst>
              <a:ext uri="{FF2B5EF4-FFF2-40B4-BE49-F238E27FC236}">
                <a16:creationId xmlns:a16="http://schemas.microsoft.com/office/drawing/2014/main" id="{A4E61932-8D83-9D56-05EB-6F676FEF2126}"/>
              </a:ext>
            </a:extLst>
          </p:cNvPr>
          <p:cNvSpPr>
            <a:spLocks noGrp="1"/>
          </p:cNvSpPr>
          <p:nvPr>
            <p:ph type="sldNum" sz="quarter" idx="12"/>
          </p:nvPr>
        </p:nvSpPr>
        <p:spPr/>
        <p:txBody>
          <a:bodyPr/>
          <a:lstStyle/>
          <a:p>
            <a:fld id="{DD3F7381-BB30-4F7B-99DA-6CB991B4FAB5}" type="slidenum">
              <a:rPr lang="en-US" smtClean="0"/>
              <a:t>‹#›</a:t>
            </a:fld>
            <a:endParaRPr lang="en-US"/>
          </a:p>
        </p:txBody>
      </p:sp>
      <p:pic>
        <p:nvPicPr>
          <p:cNvPr id="12" name="Imagen 11">
            <a:extLst>
              <a:ext uri="{FF2B5EF4-FFF2-40B4-BE49-F238E27FC236}">
                <a16:creationId xmlns:a16="http://schemas.microsoft.com/office/drawing/2014/main" id="{646885E4-CFCB-FE8B-32D9-E3A66AF30D9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697565" y="398488"/>
            <a:ext cx="295564" cy="309564"/>
          </a:xfrm>
          <a:prstGeom prst="rect">
            <a:avLst/>
          </a:prstGeom>
        </p:spPr>
      </p:pic>
      <p:pic>
        <p:nvPicPr>
          <p:cNvPr id="10" name="Imagen 9">
            <a:extLst>
              <a:ext uri="{FF2B5EF4-FFF2-40B4-BE49-F238E27FC236}">
                <a16:creationId xmlns:a16="http://schemas.microsoft.com/office/drawing/2014/main" id="{07F32CB6-87E5-AFBA-67D0-22C6EB5CC74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9648833" y="405488"/>
            <a:ext cx="1804979" cy="306506"/>
          </a:xfrm>
          <a:prstGeom prst="rect">
            <a:avLst/>
          </a:prstGeom>
        </p:spPr>
      </p:pic>
      <p:sp>
        <p:nvSpPr>
          <p:cNvPr id="2" name="Título 1">
            <a:extLst>
              <a:ext uri="{FF2B5EF4-FFF2-40B4-BE49-F238E27FC236}">
                <a16:creationId xmlns:a16="http://schemas.microsoft.com/office/drawing/2014/main" id="{04D6754E-3180-71EC-7EAA-A236087F3AAE}"/>
              </a:ext>
            </a:extLst>
          </p:cNvPr>
          <p:cNvSpPr>
            <a:spLocks noGrp="1"/>
          </p:cNvSpPr>
          <p:nvPr>
            <p:ph type="title" hasCustomPrompt="1"/>
          </p:nvPr>
        </p:nvSpPr>
        <p:spPr>
          <a:xfrm>
            <a:off x="690565" y="1888188"/>
            <a:ext cx="5087937" cy="397812"/>
          </a:xfrm>
        </p:spPr>
        <p:txBody>
          <a:bodyPr anchor="t">
            <a:noAutofit/>
          </a:bodyPr>
          <a:lstStyle>
            <a:lvl1pPr>
              <a:defRPr sz="2400"/>
            </a:lvl1pPr>
          </a:lstStyle>
          <a:p>
            <a:r>
              <a:rPr lang="es-ES" dirty="0"/>
              <a:t>CLICK TO ADD TITLE</a:t>
            </a:r>
            <a:endParaRPr lang="en-US" dirty="0"/>
          </a:p>
        </p:txBody>
      </p:sp>
      <p:sp>
        <p:nvSpPr>
          <p:cNvPr id="3" name="Marcador de texto 2">
            <a:extLst>
              <a:ext uri="{FF2B5EF4-FFF2-40B4-BE49-F238E27FC236}">
                <a16:creationId xmlns:a16="http://schemas.microsoft.com/office/drawing/2014/main" id="{9DDBA2BD-107C-72F8-DAE2-2DB0FFF65A7A}"/>
              </a:ext>
            </a:extLst>
          </p:cNvPr>
          <p:cNvSpPr>
            <a:spLocks noGrp="1"/>
          </p:cNvSpPr>
          <p:nvPr>
            <p:ph type="body" idx="1" hasCustomPrompt="1"/>
          </p:nvPr>
        </p:nvSpPr>
        <p:spPr>
          <a:xfrm>
            <a:off x="690565" y="2572039"/>
            <a:ext cx="4464050" cy="295852"/>
          </a:xfrm>
          <a:prstGeom prst="rect">
            <a:avLst/>
          </a:prstGeom>
        </p:spPr>
        <p:txBody>
          <a:bodyPr>
            <a:noAutofit/>
          </a:bodyPr>
          <a:lstStyle>
            <a:lvl1pPr marL="0" indent="0">
              <a:buNone/>
              <a:defRPr sz="1270" b="1">
                <a:solidFill>
                  <a:srgbClr val="5BC2E7"/>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subtitle</a:t>
            </a:r>
            <a:endParaRPr lang="es-ES" dirty="0"/>
          </a:p>
        </p:txBody>
      </p:sp>
      <p:sp>
        <p:nvSpPr>
          <p:cNvPr id="7" name="Marcador de texto 2">
            <a:extLst>
              <a:ext uri="{FF2B5EF4-FFF2-40B4-BE49-F238E27FC236}">
                <a16:creationId xmlns:a16="http://schemas.microsoft.com/office/drawing/2014/main" id="{D622CFC5-12D4-3E3D-5200-B5AD5F32AAA5}"/>
              </a:ext>
            </a:extLst>
          </p:cNvPr>
          <p:cNvSpPr>
            <a:spLocks noGrp="1"/>
          </p:cNvSpPr>
          <p:nvPr>
            <p:ph type="body" idx="13" hasCustomPrompt="1"/>
          </p:nvPr>
        </p:nvSpPr>
        <p:spPr>
          <a:xfrm>
            <a:off x="690565" y="3153930"/>
            <a:ext cx="4464050" cy="2691246"/>
          </a:xfrm>
          <a:prstGeom prst="rect">
            <a:avLst/>
          </a:prstGeom>
        </p:spPr>
        <p:txBody>
          <a:bodyPr>
            <a:noAutofit/>
          </a:bodyPr>
          <a:lstStyle>
            <a:lvl1pPr marL="0" indent="0" algn="just">
              <a:buNone/>
              <a:defRPr sz="1130">
                <a:solidFill>
                  <a:srgbClr val="173650"/>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err="1"/>
              <a:t>Click</a:t>
            </a:r>
            <a:r>
              <a:rPr lang="es-ES" dirty="0"/>
              <a:t> </a:t>
            </a:r>
            <a:r>
              <a:rPr lang="es-ES" dirty="0" err="1"/>
              <a:t>to</a:t>
            </a:r>
            <a:r>
              <a:rPr lang="es-ES" dirty="0"/>
              <a:t> </a:t>
            </a:r>
            <a:r>
              <a:rPr lang="es-ES" dirty="0" err="1"/>
              <a:t>add</a:t>
            </a:r>
            <a:r>
              <a:rPr lang="es-ES" dirty="0"/>
              <a:t> </a:t>
            </a:r>
            <a:r>
              <a:rPr lang="es-ES" dirty="0" err="1"/>
              <a:t>body</a:t>
            </a:r>
            <a:endParaRPr lang="es-ES" dirty="0"/>
          </a:p>
        </p:txBody>
      </p:sp>
      <p:sp>
        <p:nvSpPr>
          <p:cNvPr id="11" name="Marcador de texto 2">
            <a:extLst>
              <a:ext uri="{FF2B5EF4-FFF2-40B4-BE49-F238E27FC236}">
                <a16:creationId xmlns:a16="http://schemas.microsoft.com/office/drawing/2014/main" id="{5B971705-213E-525A-C660-4D05954B01DC}"/>
              </a:ext>
            </a:extLst>
          </p:cNvPr>
          <p:cNvSpPr>
            <a:spLocks noGrp="1"/>
          </p:cNvSpPr>
          <p:nvPr>
            <p:ph type="body" idx="15" hasCustomPrompt="1"/>
          </p:nvPr>
        </p:nvSpPr>
        <p:spPr>
          <a:xfrm>
            <a:off x="602672" y="6113030"/>
            <a:ext cx="4464050" cy="192326"/>
          </a:xfrm>
          <a:prstGeom prst="rect">
            <a:avLst/>
          </a:prstGeom>
        </p:spPr>
        <p:txBody>
          <a:bodyPr>
            <a:noAutofit/>
          </a:bodyPr>
          <a:lstStyle>
            <a:lvl1pPr marL="0" indent="0">
              <a:buNone/>
              <a:defRPr sz="1000" b="1">
                <a:solidFill>
                  <a:srgbClr val="17365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CLICK TO ADD PRESENTATION TITLE</a:t>
            </a:r>
          </a:p>
        </p:txBody>
      </p:sp>
    </p:spTree>
    <p:extLst>
      <p:ext uri="{BB962C8B-B14F-4D97-AF65-F5344CB8AC3E}">
        <p14:creationId xmlns:p14="http://schemas.microsoft.com/office/powerpoint/2010/main" val="3454120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87FC4A6-7301-C2D0-4DF4-40E9306F47B1}"/>
              </a:ext>
            </a:extLst>
          </p:cNvPr>
          <p:cNvSpPr>
            <a:spLocks noGrp="1"/>
          </p:cNvSpPr>
          <p:nvPr>
            <p:ph type="title"/>
          </p:nvPr>
        </p:nvSpPr>
        <p:spPr>
          <a:xfrm>
            <a:off x="505863" y="540133"/>
            <a:ext cx="7776673" cy="2023605"/>
          </a:xfrm>
          <a:prstGeom prst="rect">
            <a:avLst/>
          </a:prstGeom>
        </p:spPr>
        <p:txBody>
          <a:bodyPr vert="horz" lIns="91440" tIns="45720" rIns="91440" bIns="45720" rtlCol="0" anchor="ctr">
            <a:noAutofit/>
          </a:bodyPr>
          <a:lstStyle/>
          <a:p>
            <a:r>
              <a:rPr lang="es-ES" dirty="0"/>
              <a:t>CLICK TO MODIFY THE PATTERN TITLE STYLE</a:t>
            </a:r>
            <a:endParaRPr lang="en-US" dirty="0"/>
          </a:p>
        </p:txBody>
      </p:sp>
      <p:sp>
        <p:nvSpPr>
          <p:cNvPr id="6" name="Marcador de número de diapositiva 5">
            <a:extLst>
              <a:ext uri="{FF2B5EF4-FFF2-40B4-BE49-F238E27FC236}">
                <a16:creationId xmlns:a16="http://schemas.microsoft.com/office/drawing/2014/main" id="{5AB136B3-EEF1-22F5-FA19-AB4843F1A979}"/>
              </a:ext>
            </a:extLst>
          </p:cNvPr>
          <p:cNvSpPr>
            <a:spLocks noGrp="1"/>
          </p:cNvSpPr>
          <p:nvPr>
            <p:ph type="sldNum" sz="quarter" idx="4"/>
          </p:nvPr>
        </p:nvSpPr>
        <p:spPr>
          <a:xfrm>
            <a:off x="11566686" y="6346920"/>
            <a:ext cx="48469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F7381-BB30-4F7B-99DA-6CB991B4FAB5}" type="slidenum">
              <a:rPr lang="en-US" smtClean="0"/>
              <a:t>‹#›</a:t>
            </a:fld>
            <a:endParaRPr lang="en-US" dirty="0"/>
          </a:p>
        </p:txBody>
      </p:sp>
    </p:spTree>
    <p:extLst>
      <p:ext uri="{BB962C8B-B14F-4D97-AF65-F5344CB8AC3E}">
        <p14:creationId xmlns:p14="http://schemas.microsoft.com/office/powerpoint/2010/main" val="757955707"/>
      </p:ext>
    </p:extLst>
  </p:cSld>
  <p:clrMap bg1="lt1" tx1="dk1" bg2="lt2" tx2="dk2" accent1="accent1" accent2="accent2" accent3="accent3" accent4="accent4" accent5="accent5" accent6="accent6" hlink="hlink" folHlink="folHlink"/>
  <p:sldLayoutIdLst>
    <p:sldLayoutId id="2147483651" r:id="rId1"/>
    <p:sldLayoutId id="2147483672" r:id="rId2"/>
    <p:sldLayoutId id="2147483661" r:id="rId3"/>
    <p:sldLayoutId id="2147483673" r:id="rId4"/>
    <p:sldLayoutId id="2147483660" r:id="rId5"/>
    <p:sldLayoutId id="2147483663" r:id="rId6"/>
    <p:sldLayoutId id="2147483662" r:id="rId7"/>
    <p:sldLayoutId id="2147483674" r:id="rId8"/>
    <p:sldLayoutId id="2147483664" r:id="rId9"/>
    <p:sldLayoutId id="2147483675" r:id="rId10"/>
    <p:sldLayoutId id="2147483665" r:id="rId11"/>
    <p:sldLayoutId id="2147483666" r:id="rId12"/>
    <p:sldLayoutId id="2147483668" r:id="rId13"/>
    <p:sldLayoutId id="2147483677" r:id="rId14"/>
    <p:sldLayoutId id="2147483669" r:id="rId15"/>
    <p:sldLayoutId id="2147483676" r:id="rId16"/>
    <p:sldLayoutId id="2147483667" r:id="rId17"/>
    <p:sldLayoutId id="2147483649" r:id="rId18"/>
    <p:sldLayoutId id="2147483670" r:id="rId19"/>
    <p:sldLayoutId id="2147483678" r:id="rId20"/>
    <p:sldLayoutId id="2147483671" r:id="rId21"/>
  </p:sldLayoutIdLst>
  <p:txStyles>
    <p:titleStyle>
      <a:lvl1pPr algn="l" defTabSz="914400" rtl="0" eaLnBrk="1" latinLnBrk="0" hangingPunct="1">
        <a:lnSpc>
          <a:spcPct val="90000"/>
        </a:lnSpc>
        <a:spcBef>
          <a:spcPct val="0"/>
        </a:spcBef>
        <a:buNone/>
        <a:defRPr sz="3600" b="1" kern="1200">
          <a:solidFill>
            <a:srgbClr val="173650"/>
          </a:solidFill>
          <a:latin typeface="Montserrat" pitchFamily="2" charset="0"/>
          <a:ea typeface="+mj-ea"/>
          <a:cs typeface="+mj-cs"/>
        </a:defRPr>
      </a:lvl1pPr>
    </p:titleStyle>
    <p:bodyStyle>
      <a:lvl1pPr marL="3429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1pPr>
      <a:lvl2pPr marL="8001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2pPr>
      <a:lvl3pPr marL="1257300" indent="-34290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3pPr>
      <a:lvl4pPr marL="1657350" indent="-28575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4pPr>
      <a:lvl5pPr marL="2114550" indent="-285750" algn="l" defTabSz="914400" rtl="0" eaLnBrk="1" latinLnBrk="0" hangingPunct="1">
        <a:lnSpc>
          <a:spcPct val="100000"/>
        </a:lnSpc>
        <a:spcBef>
          <a:spcPts val="0"/>
        </a:spcBef>
        <a:buFont typeface="Arial" panose="020B0604020202020204" pitchFamily="34" charset="0"/>
        <a:buChar char="•"/>
        <a:defRPr sz="1700" kern="1200">
          <a:solidFill>
            <a:srgbClr val="17365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1.jpeg"/><Relationship Id="rId16" Type="http://schemas.openxmlformats.org/officeDocument/2006/relationships/image" Target="../media/image34.png"/><Relationship Id="rId20"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png"/><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21.xml"/><Relationship Id="rId5" Type="http://schemas.openxmlformats.org/officeDocument/2006/relationships/hyperlink" Target="http://www.frachtgroup.com/" TargetMode="Externa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1.xml"/><Relationship Id="rId5" Type="http://schemas.openxmlformats.org/officeDocument/2006/relationships/image" Target="../media/image1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21.xml"/><Relationship Id="rId5" Type="http://schemas.openxmlformats.org/officeDocument/2006/relationships/image" Target="../media/image1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1998" cy="6858000"/>
          </a:xfrm>
          <a:custGeom>
            <a:avLst/>
            <a:gdLst/>
            <a:ahLst/>
            <a:cxnLst/>
            <a:rect l="l" t="t" r="r" b="b"/>
            <a:pathLst>
              <a:path w="21590881" h="12090893">
                <a:moveTo>
                  <a:pt x="0" y="0"/>
                </a:moveTo>
                <a:lnTo>
                  <a:pt x="21590881" y="0"/>
                </a:lnTo>
                <a:lnTo>
                  <a:pt x="21590881" y="12090894"/>
                </a:lnTo>
                <a:lnTo>
                  <a:pt x="0" y="12090894"/>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4" name="Freeform 4"/>
          <p:cNvSpPr/>
          <p:nvPr/>
        </p:nvSpPr>
        <p:spPr>
          <a:xfrm>
            <a:off x="1" y="0"/>
            <a:ext cx="12192000" cy="6858000"/>
          </a:xfrm>
          <a:custGeom>
            <a:avLst/>
            <a:gdLst/>
            <a:ahLst/>
            <a:cxnLst/>
            <a:rect l="l" t="t" r="r" b="b"/>
            <a:pathLst>
              <a:path w="20320000" h="11430000">
                <a:moveTo>
                  <a:pt x="0" y="11430000"/>
                </a:moveTo>
                <a:lnTo>
                  <a:pt x="20320000" y="11430000"/>
                </a:lnTo>
                <a:lnTo>
                  <a:pt x="20320000" y="0"/>
                </a:lnTo>
                <a:lnTo>
                  <a:pt x="0" y="0"/>
                </a:lnTo>
                <a:close/>
              </a:path>
            </a:pathLst>
          </a:custGeom>
          <a:solidFill>
            <a:srgbClr val="000000">
              <a:alpha val="49804"/>
            </a:srgbClr>
          </a:solidFill>
        </p:spPr>
        <p:txBody>
          <a:bodyPr/>
          <a:lstStyle/>
          <a:p>
            <a:endParaRPr lang="en-US" sz="1200"/>
          </a:p>
        </p:txBody>
      </p:sp>
      <p:sp>
        <p:nvSpPr>
          <p:cNvPr id="6" name="Freeform 6"/>
          <p:cNvSpPr>
            <a:spLocks noGrp="1" noRot="1" noMove="1" noResize="1" noEditPoints="1" noAdjustHandles="1" noChangeArrowheads="1" noChangeShapeType="1"/>
          </p:cNvSpPr>
          <p:nvPr/>
        </p:nvSpPr>
        <p:spPr>
          <a:xfrm>
            <a:off x="0" y="0"/>
            <a:ext cx="12191998" cy="6858000"/>
          </a:xfrm>
          <a:custGeom>
            <a:avLst/>
            <a:gdLst/>
            <a:ahLst/>
            <a:cxnLst/>
            <a:rect l="l" t="t" r="r" b="b"/>
            <a:pathLst>
              <a:path w="20320000" h="11430000">
                <a:moveTo>
                  <a:pt x="0" y="11430000"/>
                </a:moveTo>
                <a:lnTo>
                  <a:pt x="20320000" y="11430000"/>
                </a:lnTo>
                <a:lnTo>
                  <a:pt x="20320000" y="0"/>
                </a:lnTo>
                <a:lnTo>
                  <a:pt x="0" y="0"/>
                </a:lnTo>
                <a:close/>
              </a:path>
            </a:pathLst>
          </a:custGeom>
          <a:solidFill>
            <a:srgbClr val="000000">
              <a:alpha val="0"/>
            </a:srgbClr>
          </a:solidFill>
        </p:spPr>
        <p:txBody>
          <a:bodyPr/>
          <a:lstStyle/>
          <a:p>
            <a:endParaRPr lang="en-US" sz="1200"/>
          </a:p>
        </p:txBody>
      </p:sp>
      <p:sp>
        <p:nvSpPr>
          <p:cNvPr id="7" name="TextBox 7"/>
          <p:cNvSpPr txBox="1">
            <a:spLocks noGrp="1" noRot="1" noMove="1" noResize="1" noEditPoints="1" noAdjustHandles="1" noChangeArrowheads="1" noChangeShapeType="1"/>
          </p:cNvSpPr>
          <p:nvPr/>
        </p:nvSpPr>
        <p:spPr>
          <a:xfrm>
            <a:off x="685800" y="5407077"/>
            <a:ext cx="8100825" cy="923330"/>
          </a:xfrm>
          <a:prstGeom prst="rect">
            <a:avLst/>
          </a:prstGeom>
        </p:spPr>
        <p:txBody>
          <a:bodyPr lIns="0" tIns="0" rIns="0" bIns="0" rtlCol="0" anchor="t">
            <a:spAutoFit/>
          </a:bodyPr>
          <a:lstStyle/>
          <a:p>
            <a:pPr>
              <a:lnSpc>
                <a:spcPts val="7158"/>
              </a:lnSpc>
            </a:pPr>
            <a:r>
              <a:rPr lang="en-US" sz="6000" b="1" dirty="0">
                <a:solidFill>
                  <a:srgbClr val="FFFFFF"/>
                </a:solidFill>
                <a:latin typeface="Montserrat 1 Bold"/>
                <a:ea typeface="Montserrat 1 Bold"/>
                <a:cs typeface="Montserrat 1 Bold"/>
                <a:sym typeface="Montserrat 1 Bold"/>
              </a:rPr>
              <a:t>AIR FREIGHT</a:t>
            </a:r>
          </a:p>
        </p:txBody>
      </p:sp>
      <p:sp>
        <p:nvSpPr>
          <p:cNvPr id="8" name="Freeform 8"/>
          <p:cNvSpPr>
            <a:spLocks noGrp="1" noRot="1" noMove="1" noResize="1" noEditPoints="1" noAdjustHandles="1" noChangeArrowheads="1" noChangeShapeType="1"/>
          </p:cNvSpPr>
          <p:nvPr/>
        </p:nvSpPr>
        <p:spPr>
          <a:xfrm>
            <a:off x="685800" y="685800"/>
            <a:ext cx="3434177" cy="583810"/>
          </a:xfrm>
          <a:custGeom>
            <a:avLst/>
            <a:gdLst/>
            <a:ahLst/>
            <a:cxnLst/>
            <a:rect l="l" t="t" r="r" b="b"/>
            <a:pathLst>
              <a:path w="5151266" h="875715">
                <a:moveTo>
                  <a:pt x="0" y="0"/>
                </a:moveTo>
                <a:lnTo>
                  <a:pt x="5151266" y="0"/>
                </a:lnTo>
                <a:lnTo>
                  <a:pt x="5151266" y="875715"/>
                </a:lnTo>
                <a:lnTo>
                  <a:pt x="0" y="875715"/>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6" name="TextBox 6"/>
          <p:cNvSpPr txBox="1"/>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183650"/>
                </a:solidFill>
                <a:latin typeface="Montserrat 2 Bold"/>
                <a:ea typeface="Montserrat 2 Bold"/>
                <a:cs typeface="Montserrat 2 Bold"/>
                <a:sym typeface="Montserrat 2 Bold"/>
              </a:rPr>
              <a:t>AIR FREIGHT</a:t>
            </a:r>
          </a:p>
        </p:txBody>
      </p:sp>
      <p:sp>
        <p:nvSpPr>
          <p:cNvPr id="8" name="Freeform 8"/>
          <p:cNvSpPr/>
          <p:nvPr/>
        </p:nvSpPr>
        <p:spPr>
          <a:xfrm>
            <a:off x="0" y="4475435"/>
            <a:ext cx="12199946" cy="2384709"/>
          </a:xfrm>
          <a:custGeom>
            <a:avLst/>
            <a:gdLst/>
            <a:ahLst/>
            <a:cxnLst/>
            <a:rect l="l" t="t" r="r" b="b"/>
            <a:pathLst>
              <a:path w="1408482" h="275494">
                <a:moveTo>
                  <a:pt x="0" y="0"/>
                </a:moveTo>
                <a:lnTo>
                  <a:pt x="1408482" y="0"/>
                </a:lnTo>
                <a:lnTo>
                  <a:pt x="1408482" y="275494"/>
                </a:lnTo>
                <a:lnTo>
                  <a:pt x="0" y="275494"/>
                </a:lnTo>
                <a:close/>
              </a:path>
            </a:pathLst>
          </a:custGeom>
          <a:blipFill>
            <a:blip r:embed="rId2" cstate="print">
              <a:extLst>
                <a:ext uri="{28A0092B-C50C-407E-A947-70E740481C1C}">
                  <a14:useLocalDpi xmlns:a14="http://schemas.microsoft.com/office/drawing/2010/main"/>
                </a:ext>
              </a:extLst>
            </a:blip>
            <a:stretch>
              <a:fillRect l="66"/>
            </a:stretch>
          </a:blipFill>
        </p:spPr>
        <p:txBody>
          <a:bodyPr/>
          <a:lstStyle/>
          <a:p>
            <a:endParaRPr lang="en-US" sz="1200" dirty="0"/>
          </a:p>
        </p:txBody>
      </p:sp>
      <p:sp>
        <p:nvSpPr>
          <p:cNvPr id="5" name="Freeform 10">
            <a:extLst>
              <a:ext uri="{FF2B5EF4-FFF2-40B4-BE49-F238E27FC236}">
                <a16:creationId xmlns:a16="http://schemas.microsoft.com/office/drawing/2014/main" id="{53908825-4E63-054B-C0DC-07E83423F515}"/>
              </a:ext>
            </a:extLst>
          </p:cNvPr>
          <p:cNvSpPr>
            <a:spLocks noGrp="1" noRot="1" noMove="1" noResize="1" noEditPoints="1" noAdjustHandles="1" noChangeArrowheads="1" noChangeShapeType="1"/>
          </p:cNvSpPr>
          <p:nvPr/>
        </p:nvSpPr>
        <p:spPr>
          <a:xfrm>
            <a:off x="-10716" y="4475435"/>
            <a:ext cx="12210662" cy="2396311"/>
          </a:xfrm>
          <a:custGeom>
            <a:avLst/>
            <a:gdLst/>
            <a:ahLst/>
            <a:cxnLst/>
            <a:rect l="l" t="t" r="r" b="b"/>
            <a:pathLst>
              <a:path w="4816592" h="946691">
                <a:moveTo>
                  <a:pt x="0" y="0"/>
                </a:moveTo>
                <a:lnTo>
                  <a:pt x="4816592" y="0"/>
                </a:lnTo>
                <a:lnTo>
                  <a:pt x="4816592" y="946691"/>
                </a:lnTo>
                <a:lnTo>
                  <a:pt x="0" y="946691"/>
                </a:lnTo>
                <a:close/>
              </a:path>
            </a:pathLst>
          </a:custGeom>
          <a:solidFill>
            <a:srgbClr val="000000">
              <a:alpha val="49804"/>
            </a:srgbClr>
          </a:solidFill>
        </p:spPr>
        <p:txBody>
          <a:bodyPr/>
          <a:lstStyle/>
          <a:p>
            <a:endParaRPr lang="en-US" sz="1200"/>
          </a:p>
        </p:txBody>
      </p:sp>
      <p:sp>
        <p:nvSpPr>
          <p:cNvPr id="12" name="TextBox 12"/>
          <p:cNvSpPr txBox="1"/>
          <p:nvPr/>
        </p:nvSpPr>
        <p:spPr>
          <a:xfrm>
            <a:off x="11488071" y="6153150"/>
            <a:ext cx="137858" cy="180370"/>
          </a:xfrm>
          <a:prstGeom prst="rect">
            <a:avLst/>
          </a:prstGeom>
        </p:spPr>
        <p:txBody>
          <a:bodyPr wrap="none" lIns="0" tIns="0" rIns="0" bIns="0" rtlCol="0" anchor="t">
            <a:spAutoFit/>
          </a:bodyPr>
          <a:lstStyle/>
          <a:p>
            <a:pPr algn="ctr">
              <a:lnSpc>
                <a:spcPts val="1493"/>
              </a:lnSpc>
              <a:spcBef>
                <a:spcPct val="0"/>
              </a:spcBef>
            </a:pPr>
            <a:r>
              <a:rPr lang="en-US" sz="1066" dirty="0">
                <a:solidFill>
                  <a:schemeClr val="bg1"/>
                </a:solidFill>
                <a:latin typeface="Montserrat 1"/>
                <a:ea typeface="Montserrat 1"/>
                <a:cs typeface="Montserrat 1"/>
                <a:sym typeface="Montserrat 1"/>
              </a:rPr>
              <a:t>32</a:t>
            </a:r>
          </a:p>
        </p:txBody>
      </p:sp>
      <p:sp>
        <p:nvSpPr>
          <p:cNvPr id="13" name="TextBox 13"/>
          <p:cNvSpPr txBox="1"/>
          <p:nvPr/>
        </p:nvSpPr>
        <p:spPr>
          <a:xfrm>
            <a:off x="917981" y="1221086"/>
            <a:ext cx="4484182" cy="354969"/>
          </a:xfrm>
          <a:prstGeom prst="rect">
            <a:avLst/>
          </a:prstGeom>
        </p:spPr>
        <p:txBody>
          <a:bodyPr lIns="0" tIns="0" rIns="0" bIns="0" rtlCol="0" anchor="t">
            <a:spAutoFit/>
          </a:bodyPr>
          <a:lstStyle/>
          <a:p>
            <a:pPr>
              <a:lnSpc>
                <a:spcPts val="2881"/>
              </a:lnSpc>
            </a:pPr>
            <a:r>
              <a:rPr lang="en-US" sz="2401" b="1">
                <a:solidFill>
                  <a:srgbClr val="183650"/>
                </a:solidFill>
                <a:latin typeface="Montserrat 2 Bold"/>
                <a:ea typeface="Montserrat 2 Bold"/>
                <a:cs typeface="Montserrat 2 Bold"/>
                <a:sym typeface="Montserrat 2 Bold"/>
              </a:rPr>
              <a:t>QUALITY &amp; COMPLIANCE </a:t>
            </a:r>
          </a:p>
        </p:txBody>
      </p:sp>
      <p:sp>
        <p:nvSpPr>
          <p:cNvPr id="14" name="TextBox 14"/>
          <p:cNvSpPr txBox="1"/>
          <p:nvPr/>
        </p:nvSpPr>
        <p:spPr>
          <a:xfrm>
            <a:off x="917933" y="2952538"/>
            <a:ext cx="9347403" cy="210442"/>
          </a:xfrm>
          <a:prstGeom prst="rect">
            <a:avLst/>
          </a:prstGeom>
        </p:spPr>
        <p:txBody>
          <a:bodyPr lIns="0" tIns="0" rIns="0" bIns="0" rtlCol="0" anchor="t">
            <a:spAutoFit/>
          </a:bodyPr>
          <a:lstStyle/>
          <a:p>
            <a:pPr>
              <a:lnSpc>
                <a:spcPts val="1773"/>
              </a:lnSpc>
              <a:spcBef>
                <a:spcPct val="0"/>
              </a:spcBef>
            </a:pPr>
            <a:r>
              <a:rPr lang="en-US" sz="1266" b="1" spc="7">
                <a:solidFill>
                  <a:srgbClr val="183650"/>
                </a:solidFill>
                <a:latin typeface="Trebuchet MS Bold"/>
                <a:ea typeface="Trebuchet MS Bold"/>
                <a:cs typeface="Trebuchet MS Bold"/>
                <a:sym typeface="Trebuchet MS Bold"/>
              </a:rPr>
              <a:t>GOVERNMENT AGENCY FAMILIARITY &amp; UNDERSTANDING</a:t>
            </a:r>
          </a:p>
        </p:txBody>
      </p:sp>
      <p:sp>
        <p:nvSpPr>
          <p:cNvPr id="15" name="Freeform 15"/>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16" name="Group 16"/>
          <p:cNvGrpSpPr/>
          <p:nvPr/>
        </p:nvGrpSpPr>
        <p:grpSpPr>
          <a:xfrm>
            <a:off x="7739780" y="2037386"/>
            <a:ext cx="1421563" cy="452905"/>
            <a:chOff x="0" y="0"/>
            <a:chExt cx="4033582" cy="1285084"/>
          </a:xfrm>
        </p:grpSpPr>
        <p:sp>
          <p:nvSpPr>
            <p:cNvPr id="17" name="Freeform 17"/>
            <p:cNvSpPr/>
            <p:nvPr/>
          </p:nvSpPr>
          <p:spPr>
            <a:xfrm>
              <a:off x="0" y="0"/>
              <a:ext cx="4033584" cy="1285113"/>
            </a:xfrm>
            <a:custGeom>
              <a:avLst/>
              <a:gdLst/>
              <a:ahLst/>
              <a:cxnLst/>
              <a:rect l="l" t="t" r="r" b="b"/>
              <a:pathLst>
                <a:path w="4033584" h="1285113">
                  <a:moveTo>
                    <a:pt x="0" y="0"/>
                  </a:moveTo>
                  <a:lnTo>
                    <a:pt x="4033584" y="0"/>
                  </a:lnTo>
                  <a:lnTo>
                    <a:pt x="4033584" y="1285113"/>
                  </a:lnTo>
                  <a:lnTo>
                    <a:pt x="0" y="1285113"/>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grpSp>
      <p:grpSp>
        <p:nvGrpSpPr>
          <p:cNvPr id="18" name="Group 18"/>
          <p:cNvGrpSpPr/>
          <p:nvPr/>
        </p:nvGrpSpPr>
        <p:grpSpPr>
          <a:xfrm>
            <a:off x="4730096" y="1881248"/>
            <a:ext cx="996849" cy="655982"/>
            <a:chOff x="0" y="0"/>
            <a:chExt cx="2043950" cy="1345032"/>
          </a:xfrm>
        </p:grpSpPr>
        <p:sp>
          <p:nvSpPr>
            <p:cNvPr id="19" name="Freeform 19"/>
            <p:cNvSpPr/>
            <p:nvPr/>
          </p:nvSpPr>
          <p:spPr>
            <a:xfrm>
              <a:off x="0" y="0"/>
              <a:ext cx="2043938" cy="1344975"/>
            </a:xfrm>
            <a:custGeom>
              <a:avLst/>
              <a:gdLst/>
              <a:ahLst/>
              <a:cxnLst/>
              <a:rect l="l" t="t" r="r" b="b"/>
              <a:pathLst>
                <a:path w="2043938" h="1344975">
                  <a:moveTo>
                    <a:pt x="0" y="0"/>
                  </a:moveTo>
                  <a:lnTo>
                    <a:pt x="2043938" y="0"/>
                  </a:lnTo>
                  <a:lnTo>
                    <a:pt x="2043938" y="1344975"/>
                  </a:lnTo>
                  <a:lnTo>
                    <a:pt x="0" y="1344975"/>
                  </a:lnTo>
                  <a:close/>
                </a:path>
              </a:pathLst>
            </a:custGeom>
            <a:blipFill>
              <a:blip r:embed="rId5" cstate="print">
                <a:extLst>
                  <a:ext uri="{28A0092B-C50C-407E-A947-70E740481C1C}">
                    <a14:useLocalDpi xmlns:a14="http://schemas.microsoft.com/office/drawing/2010/main"/>
                  </a:ext>
                </a:extLst>
              </a:blip>
              <a:stretch>
                <a:fillRect l="-1156" r="-1157" b="-3"/>
              </a:stretch>
            </a:blipFill>
          </p:spPr>
          <p:txBody>
            <a:bodyPr/>
            <a:lstStyle/>
            <a:p>
              <a:endParaRPr lang="en-US" sz="1200"/>
            </a:p>
          </p:txBody>
        </p:sp>
      </p:grpSp>
      <p:grpSp>
        <p:nvGrpSpPr>
          <p:cNvPr id="20" name="Group 20"/>
          <p:cNvGrpSpPr/>
          <p:nvPr/>
        </p:nvGrpSpPr>
        <p:grpSpPr>
          <a:xfrm>
            <a:off x="2783677" y="1956626"/>
            <a:ext cx="898265" cy="569170"/>
            <a:chOff x="0" y="0"/>
            <a:chExt cx="2221240" cy="1407450"/>
          </a:xfrm>
        </p:grpSpPr>
        <p:sp>
          <p:nvSpPr>
            <p:cNvPr id="21" name="Freeform 21"/>
            <p:cNvSpPr/>
            <p:nvPr/>
          </p:nvSpPr>
          <p:spPr>
            <a:xfrm>
              <a:off x="0" y="0"/>
              <a:ext cx="2221230" cy="1407414"/>
            </a:xfrm>
            <a:custGeom>
              <a:avLst/>
              <a:gdLst/>
              <a:ahLst/>
              <a:cxnLst/>
              <a:rect l="l" t="t" r="r" b="b"/>
              <a:pathLst>
                <a:path w="2221230" h="1407414">
                  <a:moveTo>
                    <a:pt x="0" y="0"/>
                  </a:moveTo>
                  <a:lnTo>
                    <a:pt x="2221230" y="0"/>
                  </a:lnTo>
                  <a:lnTo>
                    <a:pt x="2221230" y="1407414"/>
                  </a:lnTo>
                  <a:lnTo>
                    <a:pt x="0" y="1407414"/>
                  </a:lnTo>
                  <a:close/>
                </a:path>
              </a:pathLst>
            </a:custGeom>
            <a:blipFill>
              <a:blip r:embed="rId6" cstate="print">
                <a:extLst>
                  <a:ext uri="{28A0092B-C50C-407E-A947-70E740481C1C}">
                    <a14:useLocalDpi xmlns:a14="http://schemas.microsoft.com/office/drawing/2010/main"/>
                  </a:ext>
                </a:extLst>
              </a:blip>
              <a:stretch>
                <a:fillRect/>
              </a:stretch>
            </a:blipFill>
          </p:spPr>
          <p:txBody>
            <a:bodyPr/>
            <a:lstStyle/>
            <a:p>
              <a:endParaRPr lang="en-US" sz="1200"/>
            </a:p>
          </p:txBody>
        </p:sp>
      </p:grpSp>
      <p:grpSp>
        <p:nvGrpSpPr>
          <p:cNvPr id="22" name="Group 22"/>
          <p:cNvGrpSpPr/>
          <p:nvPr/>
        </p:nvGrpSpPr>
        <p:grpSpPr>
          <a:xfrm>
            <a:off x="835241" y="1849241"/>
            <a:ext cx="838342" cy="783939"/>
            <a:chOff x="0" y="0"/>
            <a:chExt cx="2161176" cy="2020930"/>
          </a:xfrm>
        </p:grpSpPr>
        <p:sp>
          <p:nvSpPr>
            <p:cNvPr id="23" name="Freeform 23"/>
            <p:cNvSpPr/>
            <p:nvPr/>
          </p:nvSpPr>
          <p:spPr>
            <a:xfrm>
              <a:off x="0" y="0"/>
              <a:ext cx="2161195" cy="2020951"/>
            </a:xfrm>
            <a:custGeom>
              <a:avLst/>
              <a:gdLst/>
              <a:ahLst/>
              <a:cxnLst/>
              <a:rect l="l" t="t" r="r" b="b"/>
              <a:pathLst>
                <a:path w="2161195" h="2020951">
                  <a:moveTo>
                    <a:pt x="0" y="0"/>
                  </a:moveTo>
                  <a:lnTo>
                    <a:pt x="2161195" y="0"/>
                  </a:lnTo>
                  <a:lnTo>
                    <a:pt x="2161195" y="2020951"/>
                  </a:lnTo>
                  <a:lnTo>
                    <a:pt x="0" y="2020951"/>
                  </a:lnTo>
                  <a:close/>
                </a:path>
              </a:pathLst>
            </a:custGeom>
            <a:blipFill>
              <a:blip r:embed="rId7" cstate="print">
                <a:extLst>
                  <a:ext uri="{28A0092B-C50C-407E-A947-70E740481C1C}">
                    <a14:useLocalDpi xmlns:a14="http://schemas.microsoft.com/office/drawing/2010/main"/>
                  </a:ext>
                </a:extLst>
              </a:blip>
              <a:stretch>
                <a:fillRect l="-22772" t="-1" r="-22771"/>
              </a:stretch>
            </a:blipFill>
          </p:spPr>
          <p:txBody>
            <a:bodyPr/>
            <a:lstStyle/>
            <a:p>
              <a:endParaRPr lang="en-US" sz="1200"/>
            </a:p>
          </p:txBody>
        </p:sp>
      </p:grpSp>
      <p:grpSp>
        <p:nvGrpSpPr>
          <p:cNvPr id="24" name="Group 24"/>
          <p:cNvGrpSpPr/>
          <p:nvPr/>
        </p:nvGrpSpPr>
        <p:grpSpPr>
          <a:xfrm>
            <a:off x="1813571" y="1834569"/>
            <a:ext cx="827255" cy="845551"/>
            <a:chOff x="0" y="0"/>
            <a:chExt cx="1817774" cy="1857976"/>
          </a:xfrm>
        </p:grpSpPr>
        <p:sp>
          <p:nvSpPr>
            <p:cNvPr id="25" name="Freeform 25"/>
            <p:cNvSpPr/>
            <p:nvPr/>
          </p:nvSpPr>
          <p:spPr>
            <a:xfrm>
              <a:off x="0" y="0"/>
              <a:ext cx="1817742" cy="1857929"/>
            </a:xfrm>
            <a:custGeom>
              <a:avLst/>
              <a:gdLst/>
              <a:ahLst/>
              <a:cxnLst/>
              <a:rect l="l" t="t" r="r" b="b"/>
              <a:pathLst>
                <a:path w="1817742" h="1857929">
                  <a:moveTo>
                    <a:pt x="0" y="0"/>
                  </a:moveTo>
                  <a:lnTo>
                    <a:pt x="1817742" y="0"/>
                  </a:lnTo>
                  <a:lnTo>
                    <a:pt x="1817742" y="1857929"/>
                  </a:lnTo>
                  <a:lnTo>
                    <a:pt x="0" y="1857929"/>
                  </a:lnTo>
                  <a:close/>
                </a:path>
              </a:pathLst>
            </a:custGeom>
            <a:blipFill>
              <a:blip r:embed="rId8" cstate="print">
                <a:extLst>
                  <a:ext uri="{28A0092B-C50C-407E-A947-70E740481C1C}">
                    <a14:useLocalDpi xmlns:a14="http://schemas.microsoft.com/office/drawing/2010/main"/>
                  </a:ext>
                </a:extLst>
              </a:blip>
              <a:stretch>
                <a:fillRect/>
              </a:stretch>
            </a:blipFill>
          </p:spPr>
          <p:txBody>
            <a:bodyPr/>
            <a:lstStyle/>
            <a:p>
              <a:endParaRPr lang="en-US" sz="1200"/>
            </a:p>
          </p:txBody>
        </p:sp>
      </p:grpSp>
      <p:grpSp>
        <p:nvGrpSpPr>
          <p:cNvPr id="26" name="Group 26"/>
          <p:cNvGrpSpPr/>
          <p:nvPr/>
        </p:nvGrpSpPr>
        <p:grpSpPr>
          <a:xfrm>
            <a:off x="9183974" y="2020898"/>
            <a:ext cx="1863669" cy="440625"/>
            <a:chOff x="0" y="0"/>
            <a:chExt cx="4339550" cy="1025996"/>
          </a:xfrm>
        </p:grpSpPr>
        <p:sp>
          <p:nvSpPr>
            <p:cNvPr id="27" name="Freeform 27"/>
            <p:cNvSpPr/>
            <p:nvPr/>
          </p:nvSpPr>
          <p:spPr>
            <a:xfrm>
              <a:off x="0" y="0"/>
              <a:ext cx="4339587" cy="1026033"/>
            </a:xfrm>
            <a:custGeom>
              <a:avLst/>
              <a:gdLst/>
              <a:ahLst/>
              <a:cxnLst/>
              <a:rect l="l" t="t" r="r" b="b"/>
              <a:pathLst>
                <a:path w="4339587" h="1026033">
                  <a:moveTo>
                    <a:pt x="0" y="0"/>
                  </a:moveTo>
                  <a:lnTo>
                    <a:pt x="4339587" y="0"/>
                  </a:lnTo>
                  <a:lnTo>
                    <a:pt x="4339587" y="1026033"/>
                  </a:lnTo>
                  <a:lnTo>
                    <a:pt x="0" y="1026033"/>
                  </a:lnTo>
                  <a:close/>
                </a:path>
              </a:pathLst>
            </a:custGeom>
            <a:blipFill>
              <a:blip r:embed="rId9" cstate="print">
                <a:extLst>
                  <a:ext uri="{28A0092B-C50C-407E-A947-70E740481C1C}">
                    <a14:useLocalDpi xmlns:a14="http://schemas.microsoft.com/office/drawing/2010/main"/>
                  </a:ext>
                </a:extLst>
              </a:blip>
              <a:stretch>
                <a:fillRect l="-513" t="-3" r="-512"/>
              </a:stretch>
            </a:blipFill>
          </p:spPr>
          <p:txBody>
            <a:bodyPr/>
            <a:lstStyle/>
            <a:p>
              <a:endParaRPr lang="en-US" sz="1200"/>
            </a:p>
          </p:txBody>
        </p:sp>
      </p:grpSp>
      <p:sp>
        <p:nvSpPr>
          <p:cNvPr id="28" name="Freeform 28"/>
          <p:cNvSpPr/>
          <p:nvPr/>
        </p:nvSpPr>
        <p:spPr>
          <a:xfrm>
            <a:off x="6014574" y="2067945"/>
            <a:ext cx="1570450" cy="346531"/>
          </a:xfrm>
          <a:custGeom>
            <a:avLst/>
            <a:gdLst/>
            <a:ahLst/>
            <a:cxnLst/>
            <a:rect l="l" t="t" r="r" b="b"/>
            <a:pathLst>
              <a:path w="2355675" h="519797">
                <a:moveTo>
                  <a:pt x="0" y="0"/>
                </a:moveTo>
                <a:lnTo>
                  <a:pt x="2355676" y="0"/>
                </a:lnTo>
                <a:lnTo>
                  <a:pt x="2355676" y="519796"/>
                </a:lnTo>
                <a:lnTo>
                  <a:pt x="0" y="519796"/>
                </a:lnTo>
                <a:lnTo>
                  <a:pt x="0" y="0"/>
                </a:lnTo>
                <a:close/>
              </a:path>
            </a:pathLst>
          </a:custGeom>
          <a:blipFill>
            <a:blip r:embed="rId10"/>
            <a:stretch>
              <a:fillRect/>
            </a:stretch>
          </a:blipFill>
        </p:spPr>
        <p:txBody>
          <a:bodyPr/>
          <a:lstStyle/>
          <a:p>
            <a:endParaRPr lang="en-US" sz="1200"/>
          </a:p>
        </p:txBody>
      </p:sp>
      <p:grpSp>
        <p:nvGrpSpPr>
          <p:cNvPr id="29" name="Group 29"/>
          <p:cNvGrpSpPr/>
          <p:nvPr/>
        </p:nvGrpSpPr>
        <p:grpSpPr>
          <a:xfrm>
            <a:off x="9162299" y="3162088"/>
            <a:ext cx="1885343" cy="881625"/>
            <a:chOff x="0" y="0"/>
            <a:chExt cx="3877082" cy="1813002"/>
          </a:xfrm>
        </p:grpSpPr>
        <p:sp>
          <p:nvSpPr>
            <p:cNvPr id="30" name="Freeform 30"/>
            <p:cNvSpPr/>
            <p:nvPr/>
          </p:nvSpPr>
          <p:spPr>
            <a:xfrm>
              <a:off x="0" y="0"/>
              <a:ext cx="3877056" cy="1813052"/>
            </a:xfrm>
            <a:custGeom>
              <a:avLst/>
              <a:gdLst/>
              <a:ahLst/>
              <a:cxnLst/>
              <a:rect l="l" t="t" r="r" b="b"/>
              <a:pathLst>
                <a:path w="3877056" h="1813052">
                  <a:moveTo>
                    <a:pt x="0" y="0"/>
                  </a:moveTo>
                  <a:lnTo>
                    <a:pt x="3877056" y="0"/>
                  </a:lnTo>
                  <a:lnTo>
                    <a:pt x="3877056" y="1813052"/>
                  </a:lnTo>
                  <a:lnTo>
                    <a:pt x="0" y="1813052"/>
                  </a:lnTo>
                  <a:close/>
                </a:path>
              </a:pathLst>
            </a:custGeom>
            <a:blipFill>
              <a:blip r:embed="rId11" cstate="print">
                <a:extLst>
                  <a:ext uri="{28A0092B-C50C-407E-A947-70E740481C1C}">
                    <a14:useLocalDpi xmlns:a14="http://schemas.microsoft.com/office/drawing/2010/main"/>
                  </a:ext>
                </a:extLst>
              </a:blip>
              <a:stretch>
                <a:fillRect t="-21995" b="-21992"/>
              </a:stretch>
            </a:blipFill>
          </p:spPr>
          <p:txBody>
            <a:bodyPr/>
            <a:lstStyle/>
            <a:p>
              <a:endParaRPr lang="en-US" sz="1200"/>
            </a:p>
          </p:txBody>
        </p:sp>
      </p:grpSp>
      <p:grpSp>
        <p:nvGrpSpPr>
          <p:cNvPr id="31" name="Group 31"/>
          <p:cNvGrpSpPr/>
          <p:nvPr/>
        </p:nvGrpSpPr>
        <p:grpSpPr>
          <a:xfrm>
            <a:off x="6986375" y="3425674"/>
            <a:ext cx="1991500" cy="449801"/>
            <a:chOff x="0" y="0"/>
            <a:chExt cx="5427644" cy="1225890"/>
          </a:xfrm>
        </p:grpSpPr>
        <p:sp>
          <p:nvSpPr>
            <p:cNvPr id="32" name="Freeform 32"/>
            <p:cNvSpPr/>
            <p:nvPr/>
          </p:nvSpPr>
          <p:spPr>
            <a:xfrm>
              <a:off x="0" y="0"/>
              <a:ext cx="5427599" cy="1225931"/>
            </a:xfrm>
            <a:custGeom>
              <a:avLst/>
              <a:gdLst/>
              <a:ahLst/>
              <a:cxnLst/>
              <a:rect l="l" t="t" r="r" b="b"/>
              <a:pathLst>
                <a:path w="5427599" h="1225931">
                  <a:moveTo>
                    <a:pt x="0" y="0"/>
                  </a:moveTo>
                  <a:lnTo>
                    <a:pt x="5427599" y="0"/>
                  </a:lnTo>
                  <a:lnTo>
                    <a:pt x="5427599" y="1225931"/>
                  </a:lnTo>
                  <a:lnTo>
                    <a:pt x="0" y="1225931"/>
                  </a:lnTo>
                  <a:close/>
                </a:path>
              </a:pathLst>
            </a:custGeom>
            <a:blipFill>
              <a:blip r:embed="rId12" cstate="print">
                <a:extLst>
                  <a:ext uri="{28A0092B-C50C-407E-A947-70E740481C1C}">
                    <a14:useLocalDpi xmlns:a14="http://schemas.microsoft.com/office/drawing/2010/main"/>
                  </a:ext>
                </a:extLst>
              </a:blip>
              <a:stretch>
                <a:fillRect t="-2870" b="-2867"/>
              </a:stretch>
            </a:blipFill>
          </p:spPr>
          <p:txBody>
            <a:bodyPr/>
            <a:lstStyle/>
            <a:p>
              <a:endParaRPr lang="en-US" sz="1200"/>
            </a:p>
          </p:txBody>
        </p:sp>
      </p:grpSp>
      <p:grpSp>
        <p:nvGrpSpPr>
          <p:cNvPr id="33" name="Group 33"/>
          <p:cNvGrpSpPr/>
          <p:nvPr/>
        </p:nvGrpSpPr>
        <p:grpSpPr>
          <a:xfrm>
            <a:off x="2000277" y="3403188"/>
            <a:ext cx="862637" cy="636517"/>
            <a:chOff x="0" y="0"/>
            <a:chExt cx="2436394" cy="1797751"/>
          </a:xfrm>
        </p:grpSpPr>
        <p:sp>
          <p:nvSpPr>
            <p:cNvPr id="34" name="Freeform 34"/>
            <p:cNvSpPr/>
            <p:nvPr/>
          </p:nvSpPr>
          <p:spPr>
            <a:xfrm>
              <a:off x="0" y="0"/>
              <a:ext cx="2436368" cy="1797670"/>
            </a:xfrm>
            <a:custGeom>
              <a:avLst/>
              <a:gdLst/>
              <a:ahLst/>
              <a:cxnLst/>
              <a:rect l="l" t="t" r="r" b="b"/>
              <a:pathLst>
                <a:path w="2436368" h="1797670">
                  <a:moveTo>
                    <a:pt x="0" y="0"/>
                  </a:moveTo>
                  <a:lnTo>
                    <a:pt x="2436368" y="0"/>
                  </a:lnTo>
                  <a:lnTo>
                    <a:pt x="2436368" y="1797670"/>
                  </a:lnTo>
                  <a:lnTo>
                    <a:pt x="0" y="1797670"/>
                  </a:lnTo>
                  <a:close/>
                </a:path>
              </a:pathLst>
            </a:custGeom>
            <a:blipFill>
              <a:blip r:embed="rId13" cstate="print">
                <a:extLst>
                  <a:ext uri="{28A0092B-C50C-407E-A947-70E740481C1C}">
                    <a14:useLocalDpi xmlns:a14="http://schemas.microsoft.com/office/drawing/2010/main"/>
                  </a:ext>
                </a:extLst>
              </a:blip>
              <a:stretch>
                <a:fillRect/>
              </a:stretch>
            </a:blipFill>
          </p:spPr>
          <p:txBody>
            <a:bodyPr/>
            <a:lstStyle/>
            <a:p>
              <a:endParaRPr lang="en-US" sz="1200"/>
            </a:p>
          </p:txBody>
        </p:sp>
      </p:grpSp>
      <p:grpSp>
        <p:nvGrpSpPr>
          <p:cNvPr id="35" name="Group 35"/>
          <p:cNvGrpSpPr/>
          <p:nvPr/>
        </p:nvGrpSpPr>
        <p:grpSpPr>
          <a:xfrm>
            <a:off x="917233" y="3403189"/>
            <a:ext cx="901018" cy="608099"/>
            <a:chOff x="0" y="0"/>
            <a:chExt cx="2830428" cy="1910262"/>
          </a:xfrm>
        </p:grpSpPr>
        <p:sp>
          <p:nvSpPr>
            <p:cNvPr id="36" name="Freeform 36"/>
            <p:cNvSpPr/>
            <p:nvPr/>
          </p:nvSpPr>
          <p:spPr>
            <a:xfrm>
              <a:off x="0" y="0"/>
              <a:ext cx="2830449" cy="1910259"/>
            </a:xfrm>
            <a:custGeom>
              <a:avLst/>
              <a:gdLst/>
              <a:ahLst/>
              <a:cxnLst/>
              <a:rect l="l" t="t" r="r" b="b"/>
              <a:pathLst>
                <a:path w="2830449" h="1910259">
                  <a:moveTo>
                    <a:pt x="0" y="0"/>
                  </a:moveTo>
                  <a:lnTo>
                    <a:pt x="2830449" y="0"/>
                  </a:lnTo>
                  <a:lnTo>
                    <a:pt x="2830449" y="1910259"/>
                  </a:lnTo>
                  <a:lnTo>
                    <a:pt x="0" y="1910259"/>
                  </a:lnTo>
                  <a:close/>
                </a:path>
              </a:pathLst>
            </a:custGeom>
            <a:blipFill>
              <a:blip r:embed="rId14" cstate="print">
                <a:extLst>
                  <a:ext uri="{28A0092B-C50C-407E-A947-70E740481C1C}">
                    <a14:useLocalDpi xmlns:a14="http://schemas.microsoft.com/office/drawing/2010/main"/>
                  </a:ext>
                </a:extLst>
              </a:blip>
              <a:stretch>
                <a:fillRect/>
              </a:stretch>
            </a:blipFill>
          </p:spPr>
          <p:txBody>
            <a:bodyPr/>
            <a:lstStyle/>
            <a:p>
              <a:endParaRPr lang="en-US" sz="1200"/>
            </a:p>
          </p:txBody>
        </p:sp>
      </p:grpSp>
      <p:grpSp>
        <p:nvGrpSpPr>
          <p:cNvPr id="37" name="Group 37"/>
          <p:cNvGrpSpPr/>
          <p:nvPr/>
        </p:nvGrpSpPr>
        <p:grpSpPr>
          <a:xfrm>
            <a:off x="4018037" y="3328309"/>
            <a:ext cx="790780" cy="786276"/>
            <a:chOff x="0" y="0"/>
            <a:chExt cx="3446243" cy="3426616"/>
          </a:xfrm>
        </p:grpSpPr>
        <p:sp>
          <p:nvSpPr>
            <p:cNvPr id="38" name="Freeform 38"/>
            <p:cNvSpPr/>
            <p:nvPr/>
          </p:nvSpPr>
          <p:spPr>
            <a:xfrm>
              <a:off x="0" y="0"/>
              <a:ext cx="3446268" cy="3426620"/>
            </a:xfrm>
            <a:custGeom>
              <a:avLst/>
              <a:gdLst/>
              <a:ahLst/>
              <a:cxnLst/>
              <a:rect l="l" t="t" r="r" b="b"/>
              <a:pathLst>
                <a:path w="3446268" h="3426620">
                  <a:moveTo>
                    <a:pt x="0" y="0"/>
                  </a:moveTo>
                  <a:lnTo>
                    <a:pt x="3446268" y="0"/>
                  </a:lnTo>
                  <a:lnTo>
                    <a:pt x="3446268" y="3426620"/>
                  </a:lnTo>
                  <a:lnTo>
                    <a:pt x="0" y="3426620"/>
                  </a:lnTo>
                  <a:close/>
                </a:path>
              </a:pathLst>
            </a:custGeom>
            <a:blipFill>
              <a:blip r:embed="rId15" cstate="print">
                <a:extLst>
                  <a:ext uri="{28A0092B-C50C-407E-A947-70E740481C1C}">
                    <a14:useLocalDpi xmlns:a14="http://schemas.microsoft.com/office/drawing/2010/main"/>
                  </a:ext>
                </a:extLst>
              </a:blip>
              <a:stretch>
                <a:fillRect/>
              </a:stretch>
            </a:blipFill>
          </p:spPr>
          <p:txBody>
            <a:bodyPr/>
            <a:lstStyle/>
            <a:p>
              <a:endParaRPr lang="en-US" sz="1200"/>
            </a:p>
          </p:txBody>
        </p:sp>
      </p:grpSp>
      <p:sp>
        <p:nvSpPr>
          <p:cNvPr id="39" name="Freeform 39"/>
          <p:cNvSpPr/>
          <p:nvPr/>
        </p:nvSpPr>
        <p:spPr>
          <a:xfrm>
            <a:off x="5959156" y="3257436"/>
            <a:ext cx="842797" cy="786276"/>
          </a:xfrm>
          <a:custGeom>
            <a:avLst/>
            <a:gdLst/>
            <a:ahLst/>
            <a:cxnLst/>
            <a:rect l="l" t="t" r="r" b="b"/>
            <a:pathLst>
              <a:path w="1264195" h="1179414">
                <a:moveTo>
                  <a:pt x="0" y="0"/>
                </a:moveTo>
                <a:lnTo>
                  <a:pt x="1264195" y="0"/>
                </a:lnTo>
                <a:lnTo>
                  <a:pt x="1264195" y="1179415"/>
                </a:lnTo>
                <a:lnTo>
                  <a:pt x="0" y="1179415"/>
                </a:lnTo>
                <a:lnTo>
                  <a:pt x="0" y="0"/>
                </a:lnTo>
                <a:close/>
              </a:path>
            </a:pathLst>
          </a:custGeom>
          <a:blipFill>
            <a:blip r:embed="rId16" cstate="print">
              <a:extLst>
                <a:ext uri="{28A0092B-C50C-407E-A947-70E740481C1C}">
                  <a14:useLocalDpi xmlns:a14="http://schemas.microsoft.com/office/drawing/2010/main"/>
                </a:ext>
              </a:extLst>
            </a:blip>
            <a:stretch>
              <a:fillRect t="-723" b="-723"/>
            </a:stretch>
          </a:blipFill>
        </p:spPr>
        <p:txBody>
          <a:bodyPr/>
          <a:lstStyle/>
          <a:p>
            <a:endParaRPr lang="en-US" sz="1200"/>
          </a:p>
        </p:txBody>
      </p:sp>
      <p:sp>
        <p:nvSpPr>
          <p:cNvPr id="40" name="Freeform 40"/>
          <p:cNvSpPr/>
          <p:nvPr/>
        </p:nvSpPr>
        <p:spPr>
          <a:xfrm>
            <a:off x="4993240" y="3251752"/>
            <a:ext cx="781493" cy="910971"/>
          </a:xfrm>
          <a:custGeom>
            <a:avLst/>
            <a:gdLst/>
            <a:ahLst/>
            <a:cxnLst/>
            <a:rect l="l" t="t" r="r" b="b"/>
            <a:pathLst>
              <a:path w="1172239" h="1366456">
                <a:moveTo>
                  <a:pt x="0" y="0"/>
                </a:moveTo>
                <a:lnTo>
                  <a:pt x="1172239" y="0"/>
                </a:lnTo>
                <a:lnTo>
                  <a:pt x="1172239" y="1366456"/>
                </a:lnTo>
                <a:lnTo>
                  <a:pt x="0" y="1366456"/>
                </a:lnTo>
                <a:lnTo>
                  <a:pt x="0" y="0"/>
                </a:lnTo>
                <a:close/>
              </a:path>
            </a:pathLst>
          </a:custGeom>
          <a:blipFill>
            <a:blip r:embed="rId17"/>
            <a:stretch>
              <a:fillRect/>
            </a:stretch>
          </a:blipFill>
        </p:spPr>
        <p:txBody>
          <a:bodyPr/>
          <a:lstStyle/>
          <a:p>
            <a:endParaRPr lang="en-US" sz="1200"/>
          </a:p>
        </p:txBody>
      </p:sp>
      <p:sp>
        <p:nvSpPr>
          <p:cNvPr id="41" name="Freeform 41"/>
          <p:cNvSpPr/>
          <p:nvPr/>
        </p:nvSpPr>
        <p:spPr>
          <a:xfrm>
            <a:off x="3047337" y="3314099"/>
            <a:ext cx="786276" cy="786276"/>
          </a:xfrm>
          <a:custGeom>
            <a:avLst/>
            <a:gdLst/>
            <a:ahLst/>
            <a:cxnLst/>
            <a:rect l="l" t="t" r="r" b="b"/>
            <a:pathLst>
              <a:path w="1179414" h="1179414">
                <a:moveTo>
                  <a:pt x="0" y="0"/>
                </a:moveTo>
                <a:lnTo>
                  <a:pt x="1179415" y="0"/>
                </a:lnTo>
                <a:lnTo>
                  <a:pt x="1179415" y="1179414"/>
                </a:lnTo>
                <a:lnTo>
                  <a:pt x="0" y="1179414"/>
                </a:lnTo>
                <a:lnTo>
                  <a:pt x="0" y="0"/>
                </a:lnTo>
                <a:close/>
              </a:path>
            </a:pathLst>
          </a:custGeom>
          <a:blipFill>
            <a:blip r:embed="rId18"/>
            <a:stretch>
              <a:fillRect/>
            </a:stretch>
          </a:blipFill>
        </p:spPr>
        <p:txBody>
          <a:bodyPr/>
          <a:lstStyle/>
          <a:p>
            <a:endParaRPr lang="en-US" sz="1200"/>
          </a:p>
        </p:txBody>
      </p:sp>
      <p:sp>
        <p:nvSpPr>
          <p:cNvPr id="42" name="Freeform 42"/>
          <p:cNvSpPr/>
          <p:nvPr/>
        </p:nvSpPr>
        <p:spPr>
          <a:xfrm>
            <a:off x="3838642" y="1883317"/>
            <a:ext cx="748602" cy="749863"/>
          </a:xfrm>
          <a:custGeom>
            <a:avLst/>
            <a:gdLst/>
            <a:ahLst/>
            <a:cxnLst/>
            <a:rect l="l" t="t" r="r" b="b"/>
            <a:pathLst>
              <a:path w="1122903" h="1124794">
                <a:moveTo>
                  <a:pt x="0" y="0"/>
                </a:moveTo>
                <a:lnTo>
                  <a:pt x="1122902" y="0"/>
                </a:lnTo>
                <a:lnTo>
                  <a:pt x="1122902" y="1124794"/>
                </a:lnTo>
                <a:lnTo>
                  <a:pt x="0" y="1124794"/>
                </a:lnTo>
                <a:lnTo>
                  <a:pt x="0" y="0"/>
                </a:lnTo>
                <a:close/>
              </a:path>
            </a:pathLst>
          </a:custGeom>
          <a:blipFill>
            <a:blip r:embed="rId19"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44" name="Freeform 7">
            <a:extLst>
              <a:ext uri="{FF2B5EF4-FFF2-40B4-BE49-F238E27FC236}">
                <a16:creationId xmlns:a16="http://schemas.microsoft.com/office/drawing/2014/main" id="{76900E29-2BC0-C27A-D463-02A5303B69A1}"/>
              </a:ext>
            </a:extLst>
          </p:cNvPr>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20"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2" name="TextBox 16">
            <a:extLst>
              <a:ext uri="{FF2B5EF4-FFF2-40B4-BE49-F238E27FC236}">
                <a16:creationId xmlns:a16="http://schemas.microsoft.com/office/drawing/2014/main" id="{59B7C253-F0BC-5B35-F424-888309EC3EF3}"/>
              </a:ext>
            </a:extLst>
          </p:cNvPr>
          <p:cNvSpPr txBox="1">
            <a:spLocks noGrp="1" noRot="1" noMove="1" noResize="1" noEditPoints="1" noAdjustHandles="1" noChangeArrowheads="1" noChangeShapeType="1"/>
          </p:cNvSpPr>
          <p:nvPr/>
        </p:nvSpPr>
        <p:spPr>
          <a:xfrm>
            <a:off x="838200" y="6299200"/>
            <a:ext cx="4052240" cy="166328"/>
          </a:xfrm>
          <a:prstGeom prst="rect">
            <a:avLst/>
          </a:prstGeom>
        </p:spPr>
        <p:txBody>
          <a:bodyPr lIns="0" tIns="0" rIns="0" bIns="0" rtlCol="0" anchor="t">
            <a:spAutoFit/>
          </a:bodyPr>
          <a:lstStyle/>
          <a:p>
            <a:pPr>
              <a:lnSpc>
                <a:spcPts val="1400"/>
              </a:lnSpc>
            </a:pPr>
            <a:r>
              <a:rPr lang="en-US" sz="1000" b="1" dirty="0">
                <a:solidFill>
                  <a:schemeClr val="bg1"/>
                </a:solidFill>
                <a:latin typeface="Montserrat 2 Bold"/>
                <a:ea typeface="Montserrat 2 Bold"/>
                <a:cs typeface="Montserrat 2 Bold"/>
                <a:sym typeface="Montserrat 2 Bold"/>
              </a:rPr>
              <a:t>AIR FREIGHT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Freeform 2"/>
          <p:cNvSpPr/>
          <p:nvPr/>
        </p:nvSpPr>
        <p:spPr>
          <a:xfrm>
            <a:off x="7522943" y="1"/>
            <a:ext cx="4675873" cy="6860502"/>
          </a:xfrm>
          <a:custGeom>
            <a:avLst/>
            <a:gdLst/>
            <a:ahLst/>
            <a:cxnLst/>
            <a:rect l="l" t="t" r="r" b="b"/>
            <a:pathLst>
              <a:path w="7013809" h="10276756">
                <a:moveTo>
                  <a:pt x="0" y="0"/>
                </a:moveTo>
                <a:lnTo>
                  <a:pt x="7013810" y="0"/>
                </a:lnTo>
                <a:lnTo>
                  <a:pt x="7013810" y="10276756"/>
                </a:lnTo>
                <a:lnTo>
                  <a:pt x="0" y="10276756"/>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4" name="Freeform 4"/>
          <p:cNvSpPr>
            <a:spLocks noGrp="1" noRot="1" noMove="1" noResize="1" noEditPoints="1" noAdjustHandles="1" noChangeArrowheads="1" noChangeShapeType="1"/>
          </p:cNvSpPr>
          <p:nvPr/>
        </p:nvSpPr>
        <p:spPr>
          <a:xfrm>
            <a:off x="7531914" y="1"/>
            <a:ext cx="4661077" cy="6880156"/>
          </a:xfrm>
          <a:custGeom>
            <a:avLst/>
            <a:gdLst/>
            <a:ahLst/>
            <a:cxnLst/>
            <a:rect l="l" t="t" r="r" b="b"/>
            <a:pathLst>
              <a:path w="1841413" h="2706635">
                <a:moveTo>
                  <a:pt x="0" y="0"/>
                </a:moveTo>
                <a:lnTo>
                  <a:pt x="1841413" y="0"/>
                </a:lnTo>
                <a:lnTo>
                  <a:pt x="1841413" y="2706635"/>
                </a:lnTo>
                <a:lnTo>
                  <a:pt x="0" y="270663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6" name="TextBox 6"/>
          <p:cNvSpPr txBox="1"/>
          <p:nvPr/>
        </p:nvSpPr>
        <p:spPr>
          <a:xfrm>
            <a:off x="1414849" y="1596533"/>
            <a:ext cx="5211173" cy="354969"/>
          </a:xfrm>
          <a:prstGeom prst="rect">
            <a:avLst/>
          </a:prstGeom>
        </p:spPr>
        <p:txBody>
          <a:bodyPr lIns="0" tIns="0" rIns="0" bIns="0" rtlCol="0" anchor="t">
            <a:spAutoFit/>
          </a:bodyPr>
          <a:lstStyle/>
          <a:p>
            <a:pPr>
              <a:lnSpc>
                <a:spcPts val="2881"/>
              </a:lnSpc>
            </a:pPr>
            <a:r>
              <a:rPr lang="en-US" sz="2401" b="1">
                <a:solidFill>
                  <a:srgbClr val="183650"/>
                </a:solidFill>
                <a:latin typeface="Montserrat 2 Bold"/>
                <a:ea typeface="Montserrat 2 Bold"/>
                <a:cs typeface="Montserrat 2 Bold"/>
                <a:sym typeface="Montserrat 2 Bold"/>
              </a:rPr>
              <a:t>FRACHT CHARTER SERVICES </a:t>
            </a:r>
          </a:p>
        </p:txBody>
      </p:sp>
      <p:sp>
        <p:nvSpPr>
          <p:cNvPr id="7" name="TextBox 7"/>
          <p:cNvSpPr txBox="1"/>
          <p:nvPr/>
        </p:nvSpPr>
        <p:spPr>
          <a:xfrm>
            <a:off x="1414849" y="2445141"/>
            <a:ext cx="4965769" cy="706604"/>
          </a:xfrm>
          <a:prstGeom prst="rect">
            <a:avLst/>
          </a:prstGeom>
        </p:spPr>
        <p:txBody>
          <a:bodyPr lIns="0" tIns="0" rIns="0" bIns="0" rtlCol="0" anchor="t">
            <a:spAutoFit/>
          </a:bodyPr>
          <a:lstStyle/>
          <a:p>
            <a:pPr algn="just">
              <a:lnSpc>
                <a:spcPts val="1405"/>
              </a:lnSpc>
            </a:pPr>
            <a:r>
              <a:rPr lang="en-US" sz="1133">
                <a:solidFill>
                  <a:srgbClr val="183650"/>
                </a:solidFill>
                <a:latin typeface="Trebuchet MS"/>
                <a:ea typeface="Trebuchet MS"/>
                <a:cs typeface="Trebuchet MS"/>
                <a:sym typeface="Trebuchet MS"/>
              </a:rPr>
              <a:t>The </a:t>
            </a:r>
            <a:r>
              <a:rPr lang="en-US" sz="1133" b="1">
                <a:solidFill>
                  <a:srgbClr val="183650"/>
                </a:solidFill>
                <a:latin typeface="Trebuchet MS Bold"/>
                <a:ea typeface="Trebuchet MS Bold"/>
                <a:cs typeface="Trebuchet MS Bold"/>
                <a:sym typeface="Trebuchet MS Bold"/>
              </a:rPr>
              <a:t>Fracht Charter Team</a:t>
            </a:r>
            <a:r>
              <a:rPr lang="en-US" sz="1133">
                <a:solidFill>
                  <a:srgbClr val="183650"/>
                </a:solidFill>
                <a:latin typeface="Trebuchet MS"/>
                <a:ea typeface="Trebuchet MS"/>
                <a:cs typeface="Trebuchet MS"/>
                <a:sym typeface="Trebuchet MS"/>
              </a:rPr>
              <a:t> utilizes years of technical knowledge and experience to optimize on the best, and most cost-effective transport solutions. </a:t>
            </a:r>
            <a:r>
              <a:rPr lang="en-US" sz="1133" b="1">
                <a:solidFill>
                  <a:srgbClr val="183650"/>
                </a:solidFill>
                <a:latin typeface="Trebuchet MS Bold"/>
                <a:ea typeface="Trebuchet MS Bold"/>
                <a:cs typeface="Trebuchet MS Bold"/>
                <a:sym typeface="Trebuchet MS Bold"/>
              </a:rPr>
              <a:t>Fracht Group</a:t>
            </a:r>
            <a:r>
              <a:rPr lang="en-US" sz="1133">
                <a:solidFill>
                  <a:srgbClr val="183650"/>
                </a:solidFill>
                <a:latin typeface="Trebuchet MS"/>
                <a:ea typeface="Trebuchet MS"/>
                <a:cs typeface="Trebuchet MS"/>
                <a:sym typeface="Trebuchet MS"/>
              </a:rPr>
              <a:t> has historically chartered a spectrum of different aircraft types and services for all types of cargo.</a:t>
            </a:r>
          </a:p>
        </p:txBody>
      </p:sp>
      <p:sp>
        <p:nvSpPr>
          <p:cNvPr id="8" name="TextBox 8"/>
          <p:cNvSpPr txBox="1"/>
          <p:nvPr/>
        </p:nvSpPr>
        <p:spPr>
          <a:xfrm>
            <a:off x="11480056" y="6153150"/>
            <a:ext cx="153888" cy="178062"/>
          </a:xfrm>
          <a:prstGeom prst="rect">
            <a:avLst/>
          </a:prstGeom>
        </p:spPr>
        <p:txBody>
          <a:bodyPr wrap="none" lIns="0" tIns="0" rIns="0" bIns="0" rtlCol="0" anchor="t">
            <a:spAutoFit/>
          </a:bodyPr>
          <a:lstStyle/>
          <a:p>
            <a:pPr algn="ctr">
              <a:lnSpc>
                <a:spcPts val="1493"/>
              </a:lnSpc>
              <a:spcBef>
                <a:spcPct val="0"/>
              </a:spcBef>
            </a:pPr>
            <a:r>
              <a:rPr lang="en-US" sz="1066">
                <a:solidFill>
                  <a:srgbClr val="F3F4F5"/>
                </a:solidFill>
                <a:latin typeface="Montserrat 1"/>
                <a:ea typeface="Montserrat 1"/>
                <a:cs typeface="Montserrat 1"/>
                <a:sym typeface="Montserrat 1"/>
              </a:rPr>
              <a:t>33</a:t>
            </a:r>
          </a:p>
        </p:txBody>
      </p:sp>
      <p:sp>
        <p:nvSpPr>
          <p:cNvPr id="9" name="Freeform 9"/>
          <p:cNvSpPr>
            <a:spLocks noGrp="1" noRot="1" noMove="1" noResize="1" noEditPoints="1" noAdjustHandles="1" noChangeArrowheads="1" noChangeShapeType="1"/>
          </p:cNvSpPr>
          <p:nvPr/>
        </p:nvSpPr>
        <p:spPr>
          <a:xfrm>
            <a:off x="9681217" y="375553"/>
            <a:ext cx="1824983" cy="310247"/>
          </a:xfrm>
          <a:custGeom>
            <a:avLst/>
            <a:gdLst/>
            <a:ahLst/>
            <a:cxnLst/>
            <a:rect l="l" t="t" r="r" b="b"/>
            <a:pathLst>
              <a:path w="2737475" h="465371">
                <a:moveTo>
                  <a:pt x="0" y="0"/>
                </a:moveTo>
                <a:lnTo>
                  <a:pt x="2737475" y="0"/>
                </a:lnTo>
                <a:lnTo>
                  <a:pt x="2737475" y="465371"/>
                </a:lnTo>
                <a:lnTo>
                  <a:pt x="0" y="465371"/>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10" name="Freeform 10"/>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11" name="Group 11"/>
          <p:cNvGrpSpPr>
            <a:grpSpLocks noGrp="1" noUngrp="1" noRot="1" noMove="1" noResize="1"/>
          </p:cNvGrpSpPr>
          <p:nvPr/>
        </p:nvGrpSpPr>
        <p:grpSpPr>
          <a:xfrm>
            <a:off x="1414849" y="3517258"/>
            <a:ext cx="4965769" cy="281949"/>
            <a:chOff x="0" y="0"/>
            <a:chExt cx="1961785" cy="111387"/>
          </a:xfrm>
        </p:grpSpPr>
        <p:sp>
          <p:nvSpPr>
            <p:cNvPr id="12" name="Freeform 12"/>
            <p:cNvSpPr>
              <a:spLocks noGrp="1" noRot="1" noMove="1" noResize="1" noEditPoints="1" noAdjustHandles="1" noChangeArrowheads="1" noChangeShapeType="1"/>
            </p:cNvSpPr>
            <p:nvPr/>
          </p:nvSpPr>
          <p:spPr>
            <a:xfrm>
              <a:off x="0" y="0"/>
              <a:ext cx="1961785" cy="111387"/>
            </a:xfrm>
            <a:custGeom>
              <a:avLst/>
              <a:gdLst/>
              <a:ahLst/>
              <a:cxnLst/>
              <a:rect l="l" t="t" r="r" b="b"/>
              <a:pathLst>
                <a:path w="1961785" h="111387">
                  <a:moveTo>
                    <a:pt x="0" y="0"/>
                  </a:moveTo>
                  <a:lnTo>
                    <a:pt x="1961785" y="0"/>
                  </a:lnTo>
                  <a:lnTo>
                    <a:pt x="1961785" y="111387"/>
                  </a:lnTo>
                  <a:lnTo>
                    <a:pt x="0" y="111387"/>
                  </a:lnTo>
                  <a:close/>
                </a:path>
              </a:pathLst>
            </a:custGeom>
            <a:solidFill>
              <a:srgbClr val="FFFFFF"/>
            </a:solidFill>
          </p:spPr>
          <p:txBody>
            <a:bodyPr/>
            <a:lstStyle/>
            <a:p>
              <a:endParaRPr lang="en-US" sz="1200"/>
            </a:p>
          </p:txBody>
        </p:sp>
        <p:sp>
          <p:nvSpPr>
            <p:cNvPr id="13" name="TextBox 13"/>
            <p:cNvSpPr txBox="1">
              <a:spLocks noGrp="1" noRot="1" noMove="1" noResize="1" noEditPoints="1" noAdjustHandles="1" noChangeArrowheads="1" noChangeShapeType="1"/>
            </p:cNvSpPr>
            <p:nvPr/>
          </p:nvSpPr>
          <p:spPr>
            <a:xfrm>
              <a:off x="0" y="-9525"/>
              <a:ext cx="1961785" cy="120912"/>
            </a:xfrm>
            <a:prstGeom prst="rect">
              <a:avLst/>
            </a:prstGeom>
          </p:spPr>
          <p:txBody>
            <a:bodyPr lIns="33867" tIns="33867" rIns="33867" bIns="33867" rtlCol="0" anchor="ctr"/>
            <a:lstStyle/>
            <a:p>
              <a:pPr algn="ctr">
                <a:lnSpc>
                  <a:spcPts val="1397"/>
                </a:lnSpc>
              </a:pPr>
              <a:endParaRPr sz="1200"/>
            </a:p>
          </p:txBody>
        </p:sp>
      </p:grpSp>
      <p:grpSp>
        <p:nvGrpSpPr>
          <p:cNvPr id="14" name="Group 14"/>
          <p:cNvGrpSpPr>
            <a:grpSpLocks noGrp="1" noUngrp="1" noRot="1" noMove="1" noResize="1"/>
          </p:cNvGrpSpPr>
          <p:nvPr/>
        </p:nvGrpSpPr>
        <p:grpSpPr>
          <a:xfrm>
            <a:off x="1414849" y="3989706"/>
            <a:ext cx="4965769" cy="263947"/>
            <a:chOff x="0" y="0"/>
            <a:chExt cx="1961785" cy="104275"/>
          </a:xfrm>
        </p:grpSpPr>
        <p:sp>
          <p:nvSpPr>
            <p:cNvPr id="15" name="Freeform 15"/>
            <p:cNvSpPr>
              <a:spLocks noGrp="1" noRot="1" noMove="1" noResize="1" noEditPoints="1" noAdjustHandles="1" noChangeArrowheads="1" noChangeShapeType="1"/>
            </p:cNvSpPr>
            <p:nvPr/>
          </p:nvSpPr>
          <p:spPr>
            <a:xfrm>
              <a:off x="0" y="0"/>
              <a:ext cx="1961785" cy="104275"/>
            </a:xfrm>
            <a:custGeom>
              <a:avLst/>
              <a:gdLst/>
              <a:ahLst/>
              <a:cxnLst/>
              <a:rect l="l" t="t" r="r" b="b"/>
              <a:pathLst>
                <a:path w="1961785" h="104275">
                  <a:moveTo>
                    <a:pt x="0" y="0"/>
                  </a:moveTo>
                  <a:lnTo>
                    <a:pt x="1961785" y="0"/>
                  </a:lnTo>
                  <a:lnTo>
                    <a:pt x="1961785" y="104275"/>
                  </a:lnTo>
                  <a:lnTo>
                    <a:pt x="0" y="104275"/>
                  </a:lnTo>
                  <a:close/>
                </a:path>
              </a:pathLst>
            </a:custGeom>
            <a:solidFill>
              <a:srgbClr val="FFFFFF"/>
            </a:solidFill>
          </p:spPr>
          <p:txBody>
            <a:bodyPr/>
            <a:lstStyle/>
            <a:p>
              <a:endParaRPr lang="en-US" sz="1200"/>
            </a:p>
          </p:txBody>
        </p:sp>
        <p:sp>
          <p:nvSpPr>
            <p:cNvPr id="16" name="TextBox 16"/>
            <p:cNvSpPr txBox="1">
              <a:spLocks noGrp="1" noRot="1" noMove="1" noResize="1" noEditPoints="1" noAdjustHandles="1" noChangeArrowheads="1" noChangeShapeType="1"/>
            </p:cNvSpPr>
            <p:nvPr/>
          </p:nvSpPr>
          <p:spPr>
            <a:xfrm>
              <a:off x="0" y="-9525"/>
              <a:ext cx="1961785" cy="113800"/>
            </a:xfrm>
            <a:prstGeom prst="rect">
              <a:avLst/>
            </a:prstGeom>
          </p:spPr>
          <p:txBody>
            <a:bodyPr lIns="33867" tIns="33867" rIns="33867" bIns="33867" rtlCol="0" anchor="ctr"/>
            <a:lstStyle/>
            <a:p>
              <a:pPr algn="ctr">
                <a:lnSpc>
                  <a:spcPts val="1397"/>
                </a:lnSpc>
              </a:pPr>
              <a:endParaRPr sz="1200"/>
            </a:p>
          </p:txBody>
        </p:sp>
      </p:grpSp>
      <p:grpSp>
        <p:nvGrpSpPr>
          <p:cNvPr id="17" name="Group 17"/>
          <p:cNvGrpSpPr>
            <a:grpSpLocks noGrp="1" noUngrp="1" noRot="1" noMove="1" noResize="1"/>
          </p:cNvGrpSpPr>
          <p:nvPr/>
        </p:nvGrpSpPr>
        <p:grpSpPr>
          <a:xfrm>
            <a:off x="1414849" y="4456107"/>
            <a:ext cx="4965769" cy="287135"/>
            <a:chOff x="0" y="0"/>
            <a:chExt cx="1961785" cy="113436"/>
          </a:xfrm>
        </p:grpSpPr>
        <p:sp>
          <p:nvSpPr>
            <p:cNvPr id="18" name="Freeform 18"/>
            <p:cNvSpPr>
              <a:spLocks noGrp="1" noRot="1" noMove="1" noResize="1" noEditPoints="1" noAdjustHandles="1" noChangeArrowheads="1" noChangeShapeType="1"/>
            </p:cNvSpPr>
            <p:nvPr/>
          </p:nvSpPr>
          <p:spPr>
            <a:xfrm>
              <a:off x="0" y="0"/>
              <a:ext cx="1961785" cy="113436"/>
            </a:xfrm>
            <a:custGeom>
              <a:avLst/>
              <a:gdLst/>
              <a:ahLst/>
              <a:cxnLst/>
              <a:rect l="l" t="t" r="r" b="b"/>
              <a:pathLst>
                <a:path w="1961785" h="113436">
                  <a:moveTo>
                    <a:pt x="0" y="0"/>
                  </a:moveTo>
                  <a:lnTo>
                    <a:pt x="1961785" y="0"/>
                  </a:lnTo>
                  <a:lnTo>
                    <a:pt x="1961785" y="113436"/>
                  </a:lnTo>
                  <a:lnTo>
                    <a:pt x="0" y="113436"/>
                  </a:lnTo>
                  <a:close/>
                </a:path>
              </a:pathLst>
            </a:custGeom>
            <a:solidFill>
              <a:srgbClr val="FFFFFF"/>
            </a:solidFill>
          </p:spPr>
          <p:txBody>
            <a:bodyPr/>
            <a:lstStyle/>
            <a:p>
              <a:endParaRPr lang="en-US" sz="1200"/>
            </a:p>
          </p:txBody>
        </p:sp>
        <p:sp>
          <p:nvSpPr>
            <p:cNvPr id="19" name="TextBox 19"/>
            <p:cNvSpPr txBox="1">
              <a:spLocks noGrp="1" noRot="1" noMove="1" noResize="1" noEditPoints="1" noAdjustHandles="1" noChangeArrowheads="1" noChangeShapeType="1"/>
            </p:cNvSpPr>
            <p:nvPr/>
          </p:nvSpPr>
          <p:spPr>
            <a:xfrm>
              <a:off x="0" y="-9525"/>
              <a:ext cx="1961785" cy="122961"/>
            </a:xfrm>
            <a:prstGeom prst="rect">
              <a:avLst/>
            </a:prstGeom>
          </p:spPr>
          <p:txBody>
            <a:bodyPr lIns="33867" tIns="33867" rIns="33867" bIns="33867" rtlCol="0" anchor="ctr"/>
            <a:lstStyle/>
            <a:p>
              <a:pPr algn="ctr">
                <a:lnSpc>
                  <a:spcPts val="1397"/>
                </a:lnSpc>
              </a:pPr>
              <a:endParaRPr sz="1200"/>
            </a:p>
          </p:txBody>
        </p:sp>
      </p:grpSp>
      <p:grpSp>
        <p:nvGrpSpPr>
          <p:cNvPr id="20" name="Group 20"/>
          <p:cNvGrpSpPr>
            <a:grpSpLocks noGrp="1" noUngrp="1" noRot="1" noMove="1" noResize="1"/>
          </p:cNvGrpSpPr>
          <p:nvPr/>
        </p:nvGrpSpPr>
        <p:grpSpPr>
          <a:xfrm>
            <a:off x="1414849" y="4968557"/>
            <a:ext cx="4965769" cy="276745"/>
            <a:chOff x="0" y="0"/>
            <a:chExt cx="1961785" cy="109331"/>
          </a:xfrm>
        </p:grpSpPr>
        <p:sp>
          <p:nvSpPr>
            <p:cNvPr id="21" name="Freeform 21"/>
            <p:cNvSpPr>
              <a:spLocks noGrp="1" noRot="1" noMove="1" noResize="1" noEditPoints="1" noAdjustHandles="1" noChangeArrowheads="1" noChangeShapeType="1"/>
            </p:cNvSpPr>
            <p:nvPr/>
          </p:nvSpPr>
          <p:spPr>
            <a:xfrm>
              <a:off x="0" y="0"/>
              <a:ext cx="1961785" cy="109331"/>
            </a:xfrm>
            <a:custGeom>
              <a:avLst/>
              <a:gdLst/>
              <a:ahLst/>
              <a:cxnLst/>
              <a:rect l="l" t="t" r="r" b="b"/>
              <a:pathLst>
                <a:path w="1961785" h="109331">
                  <a:moveTo>
                    <a:pt x="0" y="0"/>
                  </a:moveTo>
                  <a:lnTo>
                    <a:pt x="1961785" y="0"/>
                  </a:lnTo>
                  <a:lnTo>
                    <a:pt x="1961785" y="109331"/>
                  </a:lnTo>
                  <a:lnTo>
                    <a:pt x="0" y="109331"/>
                  </a:lnTo>
                  <a:close/>
                </a:path>
              </a:pathLst>
            </a:custGeom>
            <a:solidFill>
              <a:srgbClr val="FFFFFF"/>
            </a:solidFill>
          </p:spPr>
          <p:txBody>
            <a:bodyPr/>
            <a:lstStyle/>
            <a:p>
              <a:endParaRPr lang="en-US" sz="1200"/>
            </a:p>
          </p:txBody>
        </p:sp>
        <p:sp>
          <p:nvSpPr>
            <p:cNvPr id="22" name="TextBox 22"/>
            <p:cNvSpPr txBox="1">
              <a:spLocks noGrp="1" noRot="1" noMove="1" noResize="1" noEditPoints="1" noAdjustHandles="1" noChangeArrowheads="1" noChangeShapeType="1"/>
            </p:cNvSpPr>
            <p:nvPr/>
          </p:nvSpPr>
          <p:spPr>
            <a:xfrm>
              <a:off x="0" y="-9525"/>
              <a:ext cx="1961785" cy="118856"/>
            </a:xfrm>
            <a:prstGeom prst="rect">
              <a:avLst/>
            </a:prstGeom>
          </p:spPr>
          <p:txBody>
            <a:bodyPr lIns="33867" tIns="33867" rIns="33867" bIns="33867" rtlCol="0" anchor="ctr"/>
            <a:lstStyle/>
            <a:p>
              <a:pPr algn="ctr">
                <a:lnSpc>
                  <a:spcPts val="1397"/>
                </a:lnSpc>
              </a:pPr>
              <a:endParaRPr sz="1200"/>
            </a:p>
          </p:txBody>
        </p:sp>
      </p:grpSp>
      <p:sp>
        <p:nvSpPr>
          <p:cNvPr id="23" name="TextBox 23"/>
          <p:cNvSpPr txBox="1"/>
          <p:nvPr/>
        </p:nvSpPr>
        <p:spPr>
          <a:xfrm>
            <a:off x="3021027" y="3529219"/>
            <a:ext cx="1753414" cy="210442"/>
          </a:xfrm>
          <a:prstGeom prst="rect">
            <a:avLst/>
          </a:prstGeom>
        </p:spPr>
        <p:txBody>
          <a:bodyPr lIns="0" tIns="0" rIns="0" bIns="0" rtlCol="0" anchor="t">
            <a:spAutoFit/>
          </a:bodyPr>
          <a:lstStyle/>
          <a:p>
            <a:pPr algn="ctr">
              <a:lnSpc>
                <a:spcPts val="1773"/>
              </a:lnSpc>
            </a:pPr>
            <a:r>
              <a:rPr lang="en-US" sz="1267" b="1">
                <a:solidFill>
                  <a:srgbClr val="183650"/>
                </a:solidFill>
                <a:latin typeface="Trebuchet MS Bold"/>
                <a:ea typeface="Trebuchet MS Bold"/>
                <a:cs typeface="Trebuchet MS Bold"/>
                <a:sym typeface="Trebuchet MS Bold"/>
              </a:rPr>
              <a:t>OBC</a:t>
            </a:r>
          </a:p>
        </p:txBody>
      </p:sp>
      <p:sp>
        <p:nvSpPr>
          <p:cNvPr id="24" name="TextBox 24"/>
          <p:cNvSpPr txBox="1"/>
          <p:nvPr/>
        </p:nvSpPr>
        <p:spPr>
          <a:xfrm>
            <a:off x="2614973" y="4001668"/>
            <a:ext cx="2565520" cy="210442"/>
          </a:xfrm>
          <a:prstGeom prst="rect">
            <a:avLst/>
          </a:prstGeom>
        </p:spPr>
        <p:txBody>
          <a:bodyPr lIns="0" tIns="0" rIns="0" bIns="0" rtlCol="0" anchor="t">
            <a:spAutoFit/>
          </a:bodyPr>
          <a:lstStyle/>
          <a:p>
            <a:pPr algn="ctr">
              <a:lnSpc>
                <a:spcPts val="1773"/>
              </a:lnSpc>
            </a:pPr>
            <a:r>
              <a:rPr lang="en-US" sz="1267" b="1">
                <a:solidFill>
                  <a:srgbClr val="183650"/>
                </a:solidFill>
                <a:latin typeface="Trebuchet MS Bold"/>
                <a:ea typeface="Trebuchet MS Bold"/>
                <a:cs typeface="Trebuchet MS Bold"/>
                <a:sym typeface="Trebuchet MS Bold"/>
              </a:rPr>
              <a:t>PART CHARTER</a:t>
            </a:r>
          </a:p>
        </p:txBody>
      </p:sp>
      <p:sp>
        <p:nvSpPr>
          <p:cNvPr id="25" name="TextBox 25"/>
          <p:cNvSpPr txBox="1"/>
          <p:nvPr/>
        </p:nvSpPr>
        <p:spPr>
          <a:xfrm>
            <a:off x="2614973" y="4468069"/>
            <a:ext cx="2565520" cy="210442"/>
          </a:xfrm>
          <a:prstGeom prst="rect">
            <a:avLst/>
          </a:prstGeom>
        </p:spPr>
        <p:txBody>
          <a:bodyPr lIns="0" tIns="0" rIns="0" bIns="0" rtlCol="0" anchor="t">
            <a:spAutoFit/>
          </a:bodyPr>
          <a:lstStyle/>
          <a:p>
            <a:pPr algn="ctr">
              <a:lnSpc>
                <a:spcPts val="1773"/>
              </a:lnSpc>
            </a:pPr>
            <a:r>
              <a:rPr lang="en-US" sz="1267" b="1">
                <a:solidFill>
                  <a:srgbClr val="183650"/>
                </a:solidFill>
                <a:latin typeface="Trebuchet MS Bold"/>
                <a:ea typeface="Trebuchet MS Bold"/>
                <a:cs typeface="Trebuchet MS Bold"/>
                <a:sym typeface="Trebuchet MS Bold"/>
              </a:rPr>
              <a:t>FULL CHARTER</a:t>
            </a:r>
          </a:p>
        </p:txBody>
      </p:sp>
      <p:sp>
        <p:nvSpPr>
          <p:cNvPr id="26" name="TextBox 26"/>
          <p:cNvSpPr txBox="1"/>
          <p:nvPr/>
        </p:nvSpPr>
        <p:spPr>
          <a:xfrm>
            <a:off x="2614973" y="4980519"/>
            <a:ext cx="2565520" cy="210442"/>
          </a:xfrm>
          <a:prstGeom prst="rect">
            <a:avLst/>
          </a:prstGeom>
        </p:spPr>
        <p:txBody>
          <a:bodyPr lIns="0" tIns="0" rIns="0" bIns="0" rtlCol="0" anchor="t">
            <a:spAutoFit/>
          </a:bodyPr>
          <a:lstStyle/>
          <a:p>
            <a:pPr algn="ctr">
              <a:lnSpc>
                <a:spcPts val="1773"/>
              </a:lnSpc>
            </a:pPr>
            <a:r>
              <a:rPr lang="en-US" sz="1267" b="1">
                <a:solidFill>
                  <a:srgbClr val="183650"/>
                </a:solidFill>
                <a:latin typeface="Trebuchet MS Bold"/>
                <a:ea typeface="Trebuchet MS Bold"/>
                <a:cs typeface="Trebuchet MS Bold"/>
                <a:sym typeface="Trebuchet MS Bold"/>
              </a:rPr>
              <a:t>TIME CRITICAL CARGO</a:t>
            </a:r>
          </a:p>
        </p:txBody>
      </p:sp>
      <p:sp>
        <p:nvSpPr>
          <p:cNvPr id="27" name="TextBox 27"/>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183650"/>
                </a:solidFill>
                <a:latin typeface="Montserrat 2 Bold"/>
                <a:ea typeface="Montserrat 2 Bold"/>
                <a:cs typeface="Montserrat 2 Bold"/>
                <a:sym typeface="Montserrat 2 Bold"/>
              </a:rPr>
              <a:t>AIR FREIGHT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4" name="Freeform 4"/>
          <p:cNvSpPr>
            <a:spLocks noGrp="1" noRot="1" noMove="1" noResize="1" noEditPoints="1" noAdjustHandles="1" noChangeArrowheads="1" noChangeShapeType="1"/>
          </p:cNvSpPr>
          <p:nvPr/>
        </p:nvSpPr>
        <p:spPr>
          <a:xfrm>
            <a:off x="0" y="-1"/>
            <a:ext cx="12192000" cy="6858001"/>
          </a:xfrm>
          <a:custGeom>
            <a:avLst/>
            <a:gdLst/>
            <a:ahLst/>
            <a:cxnLst/>
            <a:rect l="l" t="t" r="r" b="b"/>
            <a:pathLst>
              <a:path w="20320000" h="11430000">
                <a:moveTo>
                  <a:pt x="0" y="11430000"/>
                </a:moveTo>
                <a:lnTo>
                  <a:pt x="20320000" y="11430000"/>
                </a:lnTo>
                <a:lnTo>
                  <a:pt x="20320000" y="0"/>
                </a:lnTo>
                <a:lnTo>
                  <a:pt x="0" y="0"/>
                </a:lnTo>
                <a:close/>
              </a:path>
            </a:pathLst>
          </a:custGeom>
          <a:solidFill>
            <a:srgbClr val="000000">
              <a:alpha val="57647"/>
            </a:srgbClr>
          </a:solidFill>
        </p:spPr>
        <p:txBody>
          <a:bodyPr/>
          <a:lstStyle/>
          <a:p>
            <a:endParaRPr lang="en-US" sz="1200"/>
          </a:p>
        </p:txBody>
      </p:sp>
      <p:sp>
        <p:nvSpPr>
          <p:cNvPr id="5" name="Freeform 5"/>
          <p:cNvSpPr>
            <a:spLocks noGrp="1" noRot="1" noMove="1" noResize="1" noEditPoints="1" noAdjustHandles="1" noChangeArrowheads="1" noChangeShapeType="1"/>
          </p:cNvSpPr>
          <p:nvPr/>
        </p:nvSpPr>
        <p:spPr>
          <a:xfrm>
            <a:off x="4378912" y="3137095"/>
            <a:ext cx="3434177" cy="583810"/>
          </a:xfrm>
          <a:custGeom>
            <a:avLst/>
            <a:gdLst/>
            <a:ahLst/>
            <a:cxnLst/>
            <a:rect l="l" t="t" r="r" b="b"/>
            <a:pathLst>
              <a:path w="5151266" h="875715">
                <a:moveTo>
                  <a:pt x="0" y="0"/>
                </a:moveTo>
                <a:lnTo>
                  <a:pt x="5151266" y="0"/>
                </a:lnTo>
                <a:lnTo>
                  <a:pt x="5151266" y="875716"/>
                </a:lnTo>
                <a:lnTo>
                  <a:pt x="0" y="87571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6" name="Group 6"/>
          <p:cNvGrpSpPr/>
          <p:nvPr/>
        </p:nvGrpSpPr>
        <p:grpSpPr>
          <a:xfrm>
            <a:off x="5231490" y="5989323"/>
            <a:ext cx="1729021" cy="365755"/>
            <a:chOff x="0" y="0"/>
            <a:chExt cx="3458042" cy="731509"/>
          </a:xfrm>
        </p:grpSpPr>
        <p:sp>
          <p:nvSpPr>
            <p:cNvPr id="7" name="Freeform 7"/>
            <p:cNvSpPr/>
            <p:nvPr/>
          </p:nvSpPr>
          <p:spPr>
            <a:xfrm>
              <a:off x="0" y="0"/>
              <a:ext cx="832311" cy="731509"/>
            </a:xfrm>
            <a:custGeom>
              <a:avLst/>
              <a:gdLst/>
              <a:ahLst/>
              <a:cxnLst/>
              <a:rect l="l" t="t" r="r" b="b"/>
              <a:pathLst>
                <a:path w="832311" h="731509">
                  <a:moveTo>
                    <a:pt x="0" y="0"/>
                  </a:moveTo>
                  <a:lnTo>
                    <a:pt x="832311" y="0"/>
                  </a:lnTo>
                  <a:lnTo>
                    <a:pt x="832311" y="731509"/>
                  </a:lnTo>
                  <a:lnTo>
                    <a:pt x="0" y="731509"/>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8" name="TextBox 8"/>
            <p:cNvSpPr txBox="1"/>
            <p:nvPr/>
          </p:nvSpPr>
          <p:spPr>
            <a:xfrm>
              <a:off x="862146" y="141740"/>
              <a:ext cx="2595896" cy="303672"/>
            </a:xfrm>
            <a:prstGeom prst="rect">
              <a:avLst/>
            </a:prstGeom>
          </p:spPr>
          <p:txBody>
            <a:bodyPr lIns="0" tIns="0" rIns="0" bIns="0" rtlCol="0" anchor="t">
              <a:spAutoFit/>
            </a:bodyPr>
            <a:lstStyle/>
            <a:p>
              <a:pPr>
                <a:lnSpc>
                  <a:spcPts val="1273"/>
                </a:lnSpc>
              </a:pPr>
              <a:r>
                <a:rPr lang="en-US" sz="909" b="1">
                  <a:solidFill>
                    <a:srgbClr val="FFFFFF"/>
                  </a:solidFill>
                  <a:latin typeface="Trebuchet MS Bold"/>
                  <a:ea typeface="Trebuchet MS Bold"/>
                  <a:cs typeface="Trebuchet MS Bold"/>
                  <a:sym typeface="Trebuchet MS Bold"/>
                  <a:hlinkClick r:id="rId5" tooltip="http://www.frachtgroup.com/"/>
                </a:rPr>
                <a:t>www.frachtgroup.com</a:t>
              </a:r>
            </a:p>
          </p:txBody>
        </p:sp>
      </p:grpSp>
      <p:sp>
        <p:nvSpPr>
          <p:cNvPr id="9" name="TextBox 9"/>
          <p:cNvSpPr txBox="1"/>
          <p:nvPr/>
        </p:nvSpPr>
        <p:spPr>
          <a:xfrm>
            <a:off x="3367530" y="5523249"/>
            <a:ext cx="5456942" cy="269304"/>
          </a:xfrm>
          <a:prstGeom prst="rect">
            <a:avLst/>
          </a:prstGeom>
        </p:spPr>
        <p:txBody>
          <a:bodyPr lIns="0" tIns="0" rIns="0" bIns="0" rtlCol="0" anchor="t">
            <a:spAutoFit/>
          </a:bodyPr>
          <a:lstStyle/>
          <a:p>
            <a:pPr algn="ctr">
              <a:lnSpc>
                <a:spcPts val="2128"/>
              </a:lnSpc>
            </a:pPr>
            <a:r>
              <a:rPr lang="en-US" sz="1900" b="1">
                <a:solidFill>
                  <a:srgbClr val="FFFFFF"/>
                </a:solidFill>
                <a:latin typeface="Trebuchet MS Bold"/>
                <a:ea typeface="Trebuchet MS Bold"/>
                <a:cs typeface="Trebuchet MS Bold"/>
                <a:sym typeface="Trebuchet MS Bold"/>
              </a:rPr>
              <a:t>WHAT SOLUTIONS CAN WE PROVIDE FOR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8879640B-8034-19AF-A921-51CA8117871D}"/>
              </a:ext>
            </a:extLst>
          </p:cNvPr>
          <p:cNvSpPr/>
          <p:nvPr/>
        </p:nvSpPr>
        <p:spPr>
          <a:xfrm>
            <a:off x="0" y="1"/>
            <a:ext cx="12191998" cy="6858000"/>
          </a:xfrm>
          <a:custGeom>
            <a:avLst/>
            <a:gdLst/>
            <a:ahLst/>
            <a:cxnLst/>
            <a:rect l="l" t="t" r="r" b="b"/>
            <a:pathLst>
              <a:path w="21590881" h="12090893">
                <a:moveTo>
                  <a:pt x="0" y="0"/>
                </a:moveTo>
                <a:lnTo>
                  <a:pt x="21590881" y="0"/>
                </a:lnTo>
                <a:lnTo>
                  <a:pt x="21590881" y="12090894"/>
                </a:lnTo>
                <a:lnTo>
                  <a:pt x="0" y="12090894"/>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10" name="Freeform 4">
            <a:extLst>
              <a:ext uri="{FF2B5EF4-FFF2-40B4-BE49-F238E27FC236}">
                <a16:creationId xmlns:a16="http://schemas.microsoft.com/office/drawing/2014/main" id="{7444A5C4-5313-7B98-8C10-F5DCADCB1A5E}"/>
              </a:ext>
            </a:extLst>
          </p:cNvPr>
          <p:cNvSpPr/>
          <p:nvPr/>
        </p:nvSpPr>
        <p:spPr>
          <a:xfrm>
            <a:off x="1" y="0"/>
            <a:ext cx="12192000" cy="6858000"/>
          </a:xfrm>
          <a:custGeom>
            <a:avLst/>
            <a:gdLst/>
            <a:ahLst/>
            <a:cxnLst/>
            <a:rect l="l" t="t" r="r" b="b"/>
            <a:pathLst>
              <a:path w="20320000" h="11430000">
                <a:moveTo>
                  <a:pt x="0" y="11430000"/>
                </a:moveTo>
                <a:lnTo>
                  <a:pt x="20320000" y="11430000"/>
                </a:lnTo>
                <a:lnTo>
                  <a:pt x="20320000" y="0"/>
                </a:lnTo>
                <a:lnTo>
                  <a:pt x="0" y="0"/>
                </a:lnTo>
                <a:close/>
              </a:path>
            </a:pathLst>
          </a:custGeom>
          <a:solidFill>
            <a:srgbClr val="000000">
              <a:alpha val="49804"/>
            </a:srgbClr>
          </a:solidFill>
        </p:spPr>
        <p:txBody>
          <a:bodyPr/>
          <a:lstStyle/>
          <a:p>
            <a:endParaRPr lang="en-US" sz="1200"/>
          </a:p>
        </p:txBody>
      </p:sp>
      <p:sp>
        <p:nvSpPr>
          <p:cNvPr id="11" name="Freeform 6">
            <a:extLst>
              <a:ext uri="{FF2B5EF4-FFF2-40B4-BE49-F238E27FC236}">
                <a16:creationId xmlns:a16="http://schemas.microsoft.com/office/drawing/2014/main" id="{82D85640-B2E5-3400-E588-A8AC1C5CB7FC}"/>
              </a:ext>
            </a:extLst>
          </p:cNvPr>
          <p:cNvSpPr>
            <a:spLocks noGrp="1" noRot="1" noMove="1" noResize="1" noEditPoints="1" noAdjustHandles="1" noChangeArrowheads="1" noChangeShapeType="1"/>
          </p:cNvSpPr>
          <p:nvPr/>
        </p:nvSpPr>
        <p:spPr>
          <a:xfrm>
            <a:off x="0" y="0"/>
            <a:ext cx="12191998" cy="6858000"/>
          </a:xfrm>
          <a:custGeom>
            <a:avLst/>
            <a:gdLst/>
            <a:ahLst/>
            <a:cxnLst/>
            <a:rect l="l" t="t" r="r" b="b"/>
            <a:pathLst>
              <a:path w="20320000" h="11430000">
                <a:moveTo>
                  <a:pt x="0" y="11430000"/>
                </a:moveTo>
                <a:lnTo>
                  <a:pt x="20320000" y="11430000"/>
                </a:lnTo>
                <a:lnTo>
                  <a:pt x="20320000" y="0"/>
                </a:lnTo>
                <a:lnTo>
                  <a:pt x="0" y="0"/>
                </a:lnTo>
                <a:close/>
              </a:path>
            </a:pathLst>
          </a:custGeom>
          <a:solidFill>
            <a:srgbClr val="000000">
              <a:alpha val="0"/>
            </a:srgbClr>
          </a:solidFill>
        </p:spPr>
        <p:txBody>
          <a:bodyPr/>
          <a:lstStyle/>
          <a:p>
            <a:endParaRPr lang="en-US" sz="1200"/>
          </a:p>
        </p:txBody>
      </p:sp>
      <p:sp>
        <p:nvSpPr>
          <p:cNvPr id="7" name="TextBox 7"/>
          <p:cNvSpPr txBox="1">
            <a:spLocks noGrp="1" noRot="1" noMove="1" noResize="1" noEditPoints="1" noAdjustHandles="1" noChangeArrowheads="1" noChangeShapeType="1"/>
          </p:cNvSpPr>
          <p:nvPr/>
        </p:nvSpPr>
        <p:spPr>
          <a:xfrm>
            <a:off x="685800" y="5814467"/>
            <a:ext cx="8100825" cy="354969"/>
          </a:xfrm>
          <a:prstGeom prst="rect">
            <a:avLst/>
          </a:prstGeom>
        </p:spPr>
        <p:txBody>
          <a:bodyPr lIns="0" tIns="0" rIns="0" bIns="0" rtlCol="0" anchor="t">
            <a:spAutoFit/>
          </a:bodyPr>
          <a:lstStyle/>
          <a:p>
            <a:pPr>
              <a:lnSpc>
                <a:spcPts val="2863"/>
              </a:lnSpc>
            </a:pPr>
            <a:r>
              <a:rPr lang="en-US" sz="2400" b="1">
                <a:solidFill>
                  <a:srgbClr val="FFFFFF"/>
                </a:solidFill>
                <a:latin typeface="Montserrat 1 Bold"/>
                <a:ea typeface="Montserrat 1 Bold"/>
                <a:cs typeface="Montserrat 1 Bold"/>
                <a:sym typeface="Montserrat 1 Bold"/>
              </a:rPr>
              <a:t>AIR FREIGHT</a:t>
            </a:r>
          </a:p>
        </p:txBody>
      </p:sp>
      <p:sp>
        <p:nvSpPr>
          <p:cNvPr id="8" name="Freeform 8"/>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2">
            <a:extLst>
              <a:ext uri="{FF2B5EF4-FFF2-40B4-BE49-F238E27FC236}">
                <a16:creationId xmlns:a16="http://schemas.microsoft.com/office/drawing/2014/main" id="{2554CAFA-842F-EB7F-14EC-BEE630E50D51}"/>
              </a:ext>
            </a:extLst>
          </p:cNvPr>
          <p:cNvSpPr>
            <a:spLocks/>
          </p:cNvSpPr>
          <p:nvPr/>
        </p:nvSpPr>
        <p:spPr>
          <a:xfrm>
            <a:off x="0" y="6829"/>
            <a:ext cx="3325892" cy="6851171"/>
          </a:xfrm>
          <a:custGeom>
            <a:avLst/>
            <a:gdLst/>
            <a:ahLst/>
            <a:cxnLst/>
            <a:rect l="l" t="t" r="r" b="b"/>
            <a:pathLst>
              <a:path w="1313933" h="2706635">
                <a:moveTo>
                  <a:pt x="0" y="0"/>
                </a:moveTo>
                <a:lnTo>
                  <a:pt x="1313933" y="0"/>
                </a:lnTo>
                <a:lnTo>
                  <a:pt x="1313933" y="2706635"/>
                </a:lnTo>
                <a:lnTo>
                  <a:pt x="0" y="270663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dirty="0"/>
          </a:p>
        </p:txBody>
      </p:sp>
      <p:sp>
        <p:nvSpPr>
          <p:cNvPr id="23" name="TextBox 23"/>
          <p:cNvSpPr txBox="1"/>
          <p:nvPr/>
        </p:nvSpPr>
        <p:spPr>
          <a:xfrm>
            <a:off x="0" y="-89612"/>
            <a:ext cx="3325892" cy="6947612"/>
          </a:xfrm>
          <a:prstGeom prst="rect">
            <a:avLst/>
          </a:prstGeom>
        </p:spPr>
        <p:txBody>
          <a:bodyPr lIns="33867" tIns="33867" rIns="33867" bIns="33867" rtlCol="0" anchor="ctr"/>
          <a:lstStyle/>
          <a:p>
            <a:pPr algn="ctr">
              <a:lnSpc>
                <a:spcPts val="1400"/>
              </a:lnSpc>
            </a:pPr>
            <a:endParaRPr sz="1200"/>
          </a:p>
        </p:txBody>
      </p:sp>
      <p:sp>
        <p:nvSpPr>
          <p:cNvPr id="2" name="Freeform 2"/>
          <p:cNvSpPr/>
          <p:nvPr/>
        </p:nvSpPr>
        <p:spPr>
          <a:xfrm>
            <a:off x="0" y="-1"/>
            <a:ext cx="4052240" cy="6858002"/>
          </a:xfrm>
          <a:custGeom>
            <a:avLst/>
            <a:gdLst/>
            <a:ahLst/>
            <a:cxnLst/>
            <a:rect l="l" t="t" r="r" b="b"/>
            <a:pathLst>
              <a:path w="5991644" h="11361420">
                <a:moveTo>
                  <a:pt x="0" y="0"/>
                </a:moveTo>
                <a:lnTo>
                  <a:pt x="5991644" y="0"/>
                </a:lnTo>
                <a:lnTo>
                  <a:pt x="5991644" y="11361420"/>
                </a:lnTo>
                <a:lnTo>
                  <a:pt x="0" y="11361420"/>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dirty="0"/>
          </a:p>
        </p:txBody>
      </p:sp>
      <p:sp>
        <p:nvSpPr>
          <p:cNvPr id="3" name="Freeform 3"/>
          <p:cNvSpPr/>
          <p:nvPr/>
        </p:nvSpPr>
        <p:spPr>
          <a:xfrm>
            <a:off x="8866108" y="-1"/>
            <a:ext cx="3325892" cy="6858001"/>
          </a:xfrm>
          <a:custGeom>
            <a:avLst/>
            <a:gdLst/>
            <a:ahLst/>
            <a:cxnLst/>
            <a:rect l="l" t="t" r="r" b="b"/>
            <a:pathLst>
              <a:path w="7639159" h="11361420">
                <a:moveTo>
                  <a:pt x="0" y="0"/>
                </a:moveTo>
                <a:lnTo>
                  <a:pt x="7639159" y="0"/>
                </a:lnTo>
                <a:lnTo>
                  <a:pt x="7639159" y="11361420"/>
                </a:lnTo>
                <a:lnTo>
                  <a:pt x="0" y="11361420"/>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dirty="0"/>
          </a:p>
        </p:txBody>
      </p:sp>
      <p:sp>
        <p:nvSpPr>
          <p:cNvPr id="5" name="Freeform 5"/>
          <p:cNvSpPr/>
          <p:nvPr/>
        </p:nvSpPr>
        <p:spPr>
          <a:xfrm>
            <a:off x="3325892" y="-2"/>
            <a:ext cx="5540216" cy="6858002"/>
          </a:xfrm>
          <a:custGeom>
            <a:avLst/>
            <a:gdLst/>
            <a:ahLst/>
            <a:cxnLst/>
            <a:rect l="l" t="t" r="r" b="b"/>
            <a:pathLst>
              <a:path w="2188727" h="2916225">
                <a:moveTo>
                  <a:pt x="0" y="0"/>
                </a:moveTo>
                <a:lnTo>
                  <a:pt x="2188727" y="0"/>
                </a:lnTo>
                <a:lnTo>
                  <a:pt x="2188727" y="2916225"/>
                </a:lnTo>
                <a:lnTo>
                  <a:pt x="0" y="2916225"/>
                </a:lnTo>
                <a:close/>
              </a:path>
            </a:pathLst>
          </a:custGeom>
          <a:solidFill>
            <a:srgbClr val="F3F4F5"/>
          </a:solidFill>
        </p:spPr>
        <p:txBody>
          <a:bodyPr/>
          <a:lstStyle/>
          <a:p>
            <a:endParaRPr lang="en-US" sz="1200"/>
          </a:p>
        </p:txBody>
      </p:sp>
      <p:sp>
        <p:nvSpPr>
          <p:cNvPr id="6" name="TextBox 6"/>
          <p:cNvSpPr txBox="1"/>
          <p:nvPr/>
        </p:nvSpPr>
        <p:spPr>
          <a:xfrm>
            <a:off x="3325892" y="-478838"/>
            <a:ext cx="5540216" cy="7598685"/>
          </a:xfrm>
          <a:prstGeom prst="rect">
            <a:avLst/>
          </a:prstGeom>
        </p:spPr>
        <p:txBody>
          <a:bodyPr lIns="33867" tIns="33867" rIns="33867" bIns="33867" rtlCol="0" anchor="ctr"/>
          <a:lstStyle/>
          <a:p>
            <a:pPr algn="ctr">
              <a:lnSpc>
                <a:spcPts val="1746"/>
              </a:lnSpc>
            </a:pPr>
            <a:endParaRPr sz="1200"/>
          </a:p>
        </p:txBody>
      </p:sp>
      <p:sp>
        <p:nvSpPr>
          <p:cNvPr id="7" name="TextBox 7"/>
          <p:cNvSpPr txBox="1"/>
          <p:nvPr/>
        </p:nvSpPr>
        <p:spPr>
          <a:xfrm>
            <a:off x="3325892" y="1474395"/>
            <a:ext cx="5540216" cy="213264"/>
          </a:xfrm>
          <a:prstGeom prst="rect">
            <a:avLst/>
          </a:prstGeom>
        </p:spPr>
        <p:txBody>
          <a:bodyPr lIns="0" tIns="0" rIns="0" bIns="0" rtlCol="0" anchor="t">
            <a:spAutoFit/>
          </a:bodyPr>
          <a:lstStyle/>
          <a:p>
            <a:pPr algn="ctr">
              <a:lnSpc>
                <a:spcPts val="1773"/>
              </a:lnSpc>
            </a:pPr>
            <a:r>
              <a:rPr lang="en-US" sz="1266" b="1" spc="7" dirty="0">
                <a:solidFill>
                  <a:srgbClr val="5BC2E7"/>
                </a:solidFill>
                <a:latin typeface="Montserrat 1 Bold"/>
                <a:ea typeface="Montserrat 1 Bold"/>
                <a:cs typeface="Montserrat 1 Bold"/>
                <a:sym typeface="Montserrat 1 Bold"/>
              </a:rPr>
              <a:t>Our Air Freight Portfolio / International or Domestic</a:t>
            </a:r>
          </a:p>
        </p:txBody>
      </p:sp>
      <p:sp>
        <p:nvSpPr>
          <p:cNvPr id="8" name="TextBox 8"/>
          <p:cNvSpPr txBox="1"/>
          <p:nvPr/>
        </p:nvSpPr>
        <p:spPr>
          <a:xfrm>
            <a:off x="3325892" y="1016961"/>
            <a:ext cx="5540216" cy="354969"/>
          </a:xfrm>
          <a:prstGeom prst="rect">
            <a:avLst/>
          </a:prstGeom>
        </p:spPr>
        <p:txBody>
          <a:bodyPr lIns="0" tIns="0" rIns="0" bIns="0" rtlCol="0" anchor="t">
            <a:spAutoFit/>
          </a:bodyPr>
          <a:lstStyle/>
          <a:p>
            <a:pPr algn="ctr">
              <a:lnSpc>
                <a:spcPts val="2881"/>
              </a:lnSpc>
            </a:pPr>
            <a:r>
              <a:rPr lang="en-US" sz="2401" b="1">
                <a:solidFill>
                  <a:srgbClr val="183650"/>
                </a:solidFill>
                <a:latin typeface="Montserrat 2 Bold"/>
                <a:ea typeface="Montserrat 2 Bold"/>
                <a:cs typeface="Montserrat 2 Bold"/>
                <a:sym typeface="Montserrat 2 Bold"/>
              </a:rPr>
              <a:t>FLY FRACHT </a:t>
            </a:r>
          </a:p>
        </p:txBody>
      </p:sp>
      <p:sp>
        <p:nvSpPr>
          <p:cNvPr id="9" name="TextBox 9"/>
          <p:cNvSpPr txBox="1"/>
          <p:nvPr/>
        </p:nvSpPr>
        <p:spPr>
          <a:xfrm>
            <a:off x="3616114" y="2064522"/>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SPEED +</a:t>
            </a:r>
          </a:p>
        </p:txBody>
      </p:sp>
      <p:sp>
        <p:nvSpPr>
          <p:cNvPr id="10" name="TextBox 10"/>
          <p:cNvSpPr txBox="1"/>
          <p:nvPr/>
        </p:nvSpPr>
        <p:spPr>
          <a:xfrm>
            <a:off x="3616114" y="4218427"/>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CHARTER</a:t>
            </a:r>
          </a:p>
        </p:txBody>
      </p:sp>
      <p:sp>
        <p:nvSpPr>
          <p:cNvPr id="11" name="TextBox 11"/>
          <p:cNvSpPr txBox="1"/>
          <p:nvPr/>
        </p:nvSpPr>
        <p:spPr>
          <a:xfrm>
            <a:off x="3616114" y="2782342"/>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STANDARD</a:t>
            </a:r>
          </a:p>
        </p:txBody>
      </p:sp>
      <p:sp>
        <p:nvSpPr>
          <p:cNvPr id="12" name="TextBox 12"/>
          <p:cNvSpPr txBox="1"/>
          <p:nvPr/>
        </p:nvSpPr>
        <p:spPr>
          <a:xfrm>
            <a:off x="3616114" y="4784069"/>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ON BOARD COURIER</a:t>
            </a:r>
          </a:p>
        </p:txBody>
      </p:sp>
      <p:sp>
        <p:nvSpPr>
          <p:cNvPr id="13" name="TextBox 13"/>
          <p:cNvSpPr txBox="1"/>
          <p:nvPr/>
        </p:nvSpPr>
        <p:spPr>
          <a:xfrm>
            <a:off x="3616114" y="3500384"/>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ECONOMY</a:t>
            </a:r>
          </a:p>
        </p:txBody>
      </p:sp>
      <p:sp>
        <p:nvSpPr>
          <p:cNvPr id="14" name="TextBox 14"/>
          <p:cNvSpPr txBox="1"/>
          <p:nvPr/>
        </p:nvSpPr>
        <p:spPr>
          <a:xfrm>
            <a:off x="3616114" y="5345974"/>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PART CHARTER</a:t>
            </a:r>
          </a:p>
        </p:txBody>
      </p:sp>
      <p:sp>
        <p:nvSpPr>
          <p:cNvPr id="15" name="TextBox 15"/>
          <p:cNvSpPr txBox="1"/>
          <p:nvPr/>
        </p:nvSpPr>
        <p:spPr>
          <a:xfrm>
            <a:off x="3616114" y="2311395"/>
            <a:ext cx="4810476" cy="347531"/>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Just In Time / Express / Priority Shipments.</a:t>
            </a:r>
          </a:p>
          <a:p>
            <a:pPr algn="ctr">
              <a:lnSpc>
                <a:spcPts val="1405"/>
              </a:lnSpc>
            </a:pPr>
            <a:r>
              <a:rPr lang="en-US" sz="1133">
                <a:solidFill>
                  <a:srgbClr val="183650"/>
                </a:solidFill>
                <a:latin typeface="Trebuchet MS"/>
                <a:ea typeface="Trebuchet MS"/>
                <a:cs typeface="Trebuchet MS"/>
                <a:sym typeface="Trebuchet MS"/>
              </a:rPr>
              <a:t>On Direct or Back to Back basis.</a:t>
            </a:r>
          </a:p>
        </p:txBody>
      </p:sp>
      <p:sp>
        <p:nvSpPr>
          <p:cNvPr id="16" name="TextBox 16"/>
          <p:cNvSpPr txBox="1"/>
          <p:nvPr/>
        </p:nvSpPr>
        <p:spPr>
          <a:xfrm>
            <a:off x="3616114" y="4465299"/>
            <a:ext cx="4810476" cy="167995"/>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Dedicated 24/7 Charter team for worldwide opeations.</a:t>
            </a:r>
          </a:p>
        </p:txBody>
      </p:sp>
      <p:sp>
        <p:nvSpPr>
          <p:cNvPr id="17" name="TextBox 17"/>
          <p:cNvSpPr txBox="1"/>
          <p:nvPr/>
        </p:nvSpPr>
        <p:spPr>
          <a:xfrm>
            <a:off x="3616114" y="3029215"/>
            <a:ext cx="4810476" cy="347531"/>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Faster than Economy but not Express or Priority.</a:t>
            </a:r>
          </a:p>
          <a:p>
            <a:pPr algn="ctr">
              <a:lnSpc>
                <a:spcPts val="1405"/>
              </a:lnSpc>
            </a:pPr>
            <a:r>
              <a:rPr lang="en-US" sz="1133">
                <a:solidFill>
                  <a:srgbClr val="183650"/>
                </a:solidFill>
                <a:latin typeface="Trebuchet MS"/>
                <a:ea typeface="Trebuchet MS"/>
                <a:cs typeface="Trebuchet MS"/>
                <a:sym typeface="Trebuchet MS"/>
              </a:rPr>
              <a:t>On Direct or Back to Back basis.</a:t>
            </a:r>
          </a:p>
        </p:txBody>
      </p:sp>
      <p:sp>
        <p:nvSpPr>
          <p:cNvPr id="18" name="TextBox 18"/>
          <p:cNvSpPr txBox="1"/>
          <p:nvPr/>
        </p:nvSpPr>
        <p:spPr>
          <a:xfrm>
            <a:off x="3616114" y="5030942"/>
            <a:ext cx="4810476" cy="167995"/>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Dedicated 24/7 Team which is able to provide OBS Services World Wide.</a:t>
            </a:r>
          </a:p>
        </p:txBody>
      </p:sp>
      <p:sp>
        <p:nvSpPr>
          <p:cNvPr id="19" name="TextBox 19"/>
          <p:cNvSpPr txBox="1"/>
          <p:nvPr/>
        </p:nvSpPr>
        <p:spPr>
          <a:xfrm>
            <a:off x="3616114" y="3747257"/>
            <a:ext cx="4810476" cy="347531"/>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Consolidation MAWB with Allocations in place.</a:t>
            </a:r>
          </a:p>
          <a:p>
            <a:pPr algn="ctr">
              <a:lnSpc>
                <a:spcPts val="1405"/>
              </a:lnSpc>
            </a:pPr>
            <a:r>
              <a:rPr lang="en-US" sz="1133">
                <a:solidFill>
                  <a:srgbClr val="183650"/>
                </a:solidFill>
                <a:latin typeface="Trebuchet MS"/>
                <a:ea typeface="Trebuchet MS"/>
                <a:cs typeface="Trebuchet MS"/>
                <a:sym typeface="Trebuchet MS"/>
              </a:rPr>
              <a:t>MAWB only to Fracht Agents only.</a:t>
            </a:r>
          </a:p>
        </p:txBody>
      </p:sp>
      <p:sp>
        <p:nvSpPr>
          <p:cNvPr id="20" name="TextBox 20"/>
          <p:cNvSpPr txBox="1"/>
          <p:nvPr/>
        </p:nvSpPr>
        <p:spPr>
          <a:xfrm>
            <a:off x="3899114" y="5592846"/>
            <a:ext cx="4244476" cy="347531"/>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Dedicated Team locally in coordination with the Charter Team to ensure correct handling.</a:t>
            </a:r>
          </a:p>
        </p:txBody>
      </p:sp>
      <p:sp>
        <p:nvSpPr>
          <p:cNvPr id="33" name="Freeform 22">
            <a:extLst>
              <a:ext uri="{FF2B5EF4-FFF2-40B4-BE49-F238E27FC236}">
                <a16:creationId xmlns:a16="http://schemas.microsoft.com/office/drawing/2014/main" id="{950DDC0F-B6EF-8888-399E-D8963BB083F2}"/>
              </a:ext>
            </a:extLst>
          </p:cNvPr>
          <p:cNvSpPr>
            <a:spLocks/>
          </p:cNvSpPr>
          <p:nvPr/>
        </p:nvSpPr>
        <p:spPr>
          <a:xfrm>
            <a:off x="8866108" y="-3"/>
            <a:ext cx="3325892" cy="6851171"/>
          </a:xfrm>
          <a:custGeom>
            <a:avLst/>
            <a:gdLst/>
            <a:ahLst/>
            <a:cxnLst/>
            <a:rect l="l" t="t" r="r" b="b"/>
            <a:pathLst>
              <a:path w="1313933" h="2706635">
                <a:moveTo>
                  <a:pt x="0" y="0"/>
                </a:moveTo>
                <a:lnTo>
                  <a:pt x="1313933" y="0"/>
                </a:lnTo>
                <a:lnTo>
                  <a:pt x="1313933" y="2706635"/>
                </a:lnTo>
                <a:lnTo>
                  <a:pt x="0" y="270663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dirty="0"/>
          </a:p>
        </p:txBody>
      </p:sp>
      <p:sp>
        <p:nvSpPr>
          <p:cNvPr id="24" name="TextBox 24"/>
          <p:cNvSpPr txBox="1"/>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FFFFFF"/>
                </a:solidFill>
                <a:latin typeface="Montserrat 2 Bold"/>
                <a:ea typeface="Montserrat 2 Bold"/>
                <a:cs typeface="Montserrat 2 Bold"/>
                <a:sym typeface="Montserrat 2 Bold"/>
              </a:rPr>
              <a:t>AIR FREIGHT</a:t>
            </a:r>
          </a:p>
        </p:txBody>
      </p:sp>
      <p:sp>
        <p:nvSpPr>
          <p:cNvPr id="28" name="TextBox 28"/>
          <p:cNvSpPr txBox="1"/>
          <p:nvPr/>
        </p:nvSpPr>
        <p:spPr>
          <a:xfrm>
            <a:off x="11480056" y="6153150"/>
            <a:ext cx="153888" cy="178062"/>
          </a:xfrm>
          <a:prstGeom prst="rect">
            <a:avLst/>
          </a:prstGeom>
        </p:spPr>
        <p:txBody>
          <a:bodyPr wrap="none" lIns="0" tIns="0" rIns="0" bIns="0" rtlCol="0" anchor="t">
            <a:spAutoFit/>
          </a:bodyPr>
          <a:lstStyle/>
          <a:p>
            <a:pPr algn="ctr">
              <a:lnSpc>
                <a:spcPts val="1493"/>
              </a:lnSpc>
              <a:spcBef>
                <a:spcPct val="0"/>
              </a:spcBef>
            </a:pPr>
            <a:r>
              <a:rPr lang="en-US" sz="1066">
                <a:solidFill>
                  <a:srgbClr val="FFFFFF"/>
                </a:solidFill>
                <a:latin typeface="Montserrat 1"/>
                <a:ea typeface="Montserrat 1"/>
                <a:cs typeface="Montserrat 1"/>
                <a:sym typeface="Montserrat 1"/>
              </a:rPr>
              <a:t>25</a:t>
            </a:r>
          </a:p>
        </p:txBody>
      </p:sp>
      <p:sp>
        <p:nvSpPr>
          <p:cNvPr id="29" name="Freeform 29"/>
          <p:cNvSpPr>
            <a:spLocks/>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30" name="Freeform 30"/>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6"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Freeform 3"/>
          <p:cNvSpPr/>
          <p:nvPr/>
        </p:nvSpPr>
        <p:spPr>
          <a:xfrm>
            <a:off x="0" y="0"/>
            <a:ext cx="7509746" cy="6858000"/>
          </a:xfrm>
          <a:custGeom>
            <a:avLst/>
            <a:gdLst/>
            <a:ahLst/>
            <a:cxnLst/>
            <a:rect l="l" t="t" r="r" b="b"/>
            <a:pathLst>
              <a:path w="3264735" h="2970015">
                <a:moveTo>
                  <a:pt x="0" y="0"/>
                </a:moveTo>
                <a:lnTo>
                  <a:pt x="3264735" y="0"/>
                </a:lnTo>
                <a:lnTo>
                  <a:pt x="3264735" y="2970015"/>
                </a:lnTo>
                <a:lnTo>
                  <a:pt x="0" y="2970015"/>
                </a:lnTo>
                <a:close/>
              </a:path>
            </a:pathLst>
          </a:custGeom>
          <a:solidFill>
            <a:srgbClr val="183650"/>
          </a:solidFill>
        </p:spPr>
        <p:txBody>
          <a:bodyPr/>
          <a:lstStyle/>
          <a:p>
            <a:endParaRPr lang="en-US" sz="1200"/>
          </a:p>
        </p:txBody>
      </p:sp>
      <p:sp>
        <p:nvSpPr>
          <p:cNvPr id="5" name="Freeform 5"/>
          <p:cNvSpPr>
            <a:spLocks noGrp="1" noRot="1" noMove="1" noResize="1" noEditPoints="1" noAdjustHandles="1" noChangeArrowheads="1" noChangeShapeType="1"/>
          </p:cNvSpPr>
          <p:nvPr/>
        </p:nvSpPr>
        <p:spPr>
          <a:xfrm>
            <a:off x="1998156" y="1697639"/>
            <a:ext cx="4327519" cy="4882955"/>
          </a:xfrm>
          <a:custGeom>
            <a:avLst/>
            <a:gdLst/>
            <a:ahLst/>
            <a:cxnLst/>
            <a:rect l="l" t="t" r="r" b="b"/>
            <a:pathLst>
              <a:path w="6491279" h="7324433">
                <a:moveTo>
                  <a:pt x="0" y="0"/>
                </a:moveTo>
                <a:lnTo>
                  <a:pt x="6491279" y="0"/>
                </a:lnTo>
                <a:lnTo>
                  <a:pt x="6491279" y="7324433"/>
                </a:lnTo>
                <a:lnTo>
                  <a:pt x="0" y="7324433"/>
                </a:lnTo>
                <a:lnTo>
                  <a:pt x="0" y="0"/>
                </a:lnTo>
                <a:close/>
              </a:path>
            </a:pathLst>
          </a:custGeom>
          <a:blipFill>
            <a:blip r:embed="rId2"/>
            <a:stretch>
              <a:fillRect/>
            </a:stretch>
          </a:blipFill>
        </p:spPr>
        <p:txBody>
          <a:bodyPr/>
          <a:lstStyle/>
          <a:p>
            <a:endParaRPr lang="en-US" sz="1200"/>
          </a:p>
        </p:txBody>
      </p:sp>
      <p:sp>
        <p:nvSpPr>
          <p:cNvPr id="9" name="Freeform 9"/>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10" name="TextBox 10"/>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FFFFFF"/>
                </a:solidFill>
                <a:latin typeface="Montserrat 2 Bold"/>
                <a:ea typeface="Montserrat 2 Bold"/>
                <a:cs typeface="Montserrat 2 Bold"/>
                <a:sym typeface="Montserrat 2 Bold"/>
              </a:rPr>
              <a:t>AIR FREIGHT - USA</a:t>
            </a:r>
          </a:p>
        </p:txBody>
      </p:sp>
      <p:sp>
        <p:nvSpPr>
          <p:cNvPr id="11" name="TextBox 11"/>
          <p:cNvSpPr txBox="1"/>
          <p:nvPr/>
        </p:nvSpPr>
        <p:spPr>
          <a:xfrm>
            <a:off x="8838174" y="1783059"/>
            <a:ext cx="576915" cy="1183529"/>
          </a:xfrm>
          <a:prstGeom prst="rect">
            <a:avLst/>
          </a:prstGeom>
        </p:spPr>
        <p:txBody>
          <a:bodyPr lIns="0" tIns="0" rIns="0" bIns="0" rtlCol="0" anchor="t">
            <a:spAutoFit/>
          </a:bodyPr>
          <a:lstStyle/>
          <a:p>
            <a:pPr>
              <a:lnSpc>
                <a:spcPts val="10085"/>
              </a:lnSpc>
            </a:pPr>
            <a:r>
              <a:rPr lang="en-US" sz="7203" b="1" spc="43">
                <a:solidFill>
                  <a:srgbClr val="5BC2E7"/>
                </a:solidFill>
                <a:latin typeface="Trebuchet MS Bold"/>
                <a:ea typeface="Trebuchet MS Bold"/>
                <a:cs typeface="Trebuchet MS Bold"/>
                <a:sym typeface="Trebuchet MS Bold"/>
              </a:rPr>
              <a:t>8</a:t>
            </a:r>
          </a:p>
        </p:txBody>
      </p:sp>
      <p:sp>
        <p:nvSpPr>
          <p:cNvPr id="12" name="TextBox 12"/>
          <p:cNvSpPr txBox="1"/>
          <p:nvPr/>
        </p:nvSpPr>
        <p:spPr>
          <a:xfrm>
            <a:off x="9738939" y="2268812"/>
            <a:ext cx="1310198" cy="512961"/>
          </a:xfrm>
          <a:prstGeom prst="rect">
            <a:avLst/>
          </a:prstGeom>
        </p:spPr>
        <p:txBody>
          <a:bodyPr lIns="0" tIns="0" rIns="0" bIns="0" rtlCol="0" anchor="t">
            <a:spAutoFit/>
          </a:bodyPr>
          <a:lstStyle/>
          <a:p>
            <a:pPr>
              <a:lnSpc>
                <a:spcPts val="1979"/>
              </a:lnSpc>
            </a:pPr>
            <a:r>
              <a:rPr lang="en-US" sz="1867" b="1" spc="11">
                <a:solidFill>
                  <a:srgbClr val="183650"/>
                </a:solidFill>
                <a:latin typeface="Trebuchet MS Bold"/>
                <a:ea typeface="Trebuchet MS Bold"/>
                <a:cs typeface="Trebuchet MS Bold"/>
                <a:sym typeface="Trebuchet MS Bold"/>
              </a:rPr>
              <a:t>AMERICAS COUNTRIES</a:t>
            </a:r>
          </a:p>
        </p:txBody>
      </p:sp>
      <p:sp>
        <p:nvSpPr>
          <p:cNvPr id="13" name="TextBox 13"/>
          <p:cNvSpPr txBox="1"/>
          <p:nvPr/>
        </p:nvSpPr>
        <p:spPr>
          <a:xfrm>
            <a:off x="9738939" y="2128838"/>
            <a:ext cx="1233780" cy="144142"/>
          </a:xfrm>
          <a:prstGeom prst="rect">
            <a:avLst/>
          </a:prstGeom>
        </p:spPr>
        <p:txBody>
          <a:bodyPr lIns="0" tIns="0" rIns="0" bIns="0" rtlCol="0" anchor="t">
            <a:spAutoFit/>
          </a:bodyPr>
          <a:lstStyle/>
          <a:p>
            <a:pPr algn="just">
              <a:lnSpc>
                <a:spcPts val="1159"/>
              </a:lnSpc>
            </a:pPr>
            <a:r>
              <a:rPr lang="en-US" sz="974">
                <a:solidFill>
                  <a:srgbClr val="183650"/>
                </a:solidFill>
                <a:latin typeface="Trebuchet MS"/>
                <a:ea typeface="Trebuchet MS"/>
                <a:cs typeface="Trebuchet MS"/>
                <a:sym typeface="Trebuchet MS"/>
              </a:rPr>
              <a:t>FRACHT</a:t>
            </a:r>
            <a:r>
              <a:rPr lang="en-US" sz="974" b="1">
                <a:solidFill>
                  <a:srgbClr val="183650"/>
                </a:solidFill>
                <a:latin typeface="Trebuchet MS Bold"/>
                <a:ea typeface="Trebuchet MS Bold"/>
                <a:cs typeface="Trebuchet MS Bold"/>
                <a:sym typeface="Trebuchet MS Bold"/>
              </a:rPr>
              <a:t> OFFICES IN</a:t>
            </a:r>
          </a:p>
        </p:txBody>
      </p:sp>
      <p:grpSp>
        <p:nvGrpSpPr>
          <p:cNvPr id="14" name="Group 14"/>
          <p:cNvGrpSpPr/>
          <p:nvPr/>
        </p:nvGrpSpPr>
        <p:grpSpPr>
          <a:xfrm>
            <a:off x="8678204" y="3128208"/>
            <a:ext cx="2345339" cy="1183529"/>
            <a:chOff x="0" y="-209549"/>
            <a:chExt cx="4690677" cy="2367060"/>
          </a:xfrm>
        </p:grpSpPr>
        <p:sp>
          <p:nvSpPr>
            <p:cNvPr id="15" name="TextBox 15"/>
            <p:cNvSpPr txBox="1"/>
            <p:nvPr/>
          </p:nvSpPr>
          <p:spPr>
            <a:xfrm>
              <a:off x="0" y="-209549"/>
              <a:ext cx="1820344" cy="2367060"/>
            </a:xfrm>
            <a:prstGeom prst="rect">
              <a:avLst/>
            </a:prstGeom>
          </p:spPr>
          <p:txBody>
            <a:bodyPr lIns="0" tIns="0" rIns="0" bIns="0" rtlCol="0" anchor="t">
              <a:spAutoFit/>
            </a:bodyPr>
            <a:lstStyle/>
            <a:p>
              <a:pPr>
                <a:lnSpc>
                  <a:spcPts val="10085"/>
                </a:lnSpc>
              </a:pPr>
              <a:r>
                <a:rPr lang="en-US" sz="7203" b="1" spc="-799">
                  <a:solidFill>
                    <a:srgbClr val="5BC2E7"/>
                  </a:solidFill>
                  <a:latin typeface="Trebuchet MS Bold"/>
                  <a:ea typeface="Trebuchet MS Bold"/>
                  <a:cs typeface="Trebuchet MS Bold"/>
                  <a:sym typeface="Trebuchet MS Bold"/>
                </a:rPr>
                <a:t>21</a:t>
              </a:r>
            </a:p>
          </p:txBody>
        </p:sp>
        <p:sp>
          <p:nvSpPr>
            <p:cNvPr id="16" name="TextBox 16"/>
            <p:cNvSpPr txBox="1"/>
            <p:nvPr/>
          </p:nvSpPr>
          <p:spPr>
            <a:xfrm>
              <a:off x="2096918" y="1020732"/>
              <a:ext cx="2593759" cy="512960"/>
            </a:xfrm>
            <a:prstGeom prst="rect">
              <a:avLst/>
            </a:prstGeom>
          </p:spPr>
          <p:txBody>
            <a:bodyPr lIns="0" tIns="0" rIns="0" bIns="0" rtlCol="0" anchor="t">
              <a:spAutoFit/>
            </a:bodyPr>
            <a:lstStyle/>
            <a:p>
              <a:pPr>
                <a:lnSpc>
                  <a:spcPts val="1979"/>
                </a:lnSpc>
              </a:pPr>
              <a:r>
                <a:rPr lang="en-US" sz="1867" b="1" spc="11">
                  <a:solidFill>
                    <a:srgbClr val="183650"/>
                  </a:solidFill>
                  <a:latin typeface="Trebuchet MS Bold"/>
                  <a:ea typeface="Trebuchet MS Bold"/>
                  <a:cs typeface="Trebuchet MS Bold"/>
                  <a:sym typeface="Trebuchet MS Bold"/>
                </a:rPr>
                <a:t>LOCATIONS</a:t>
              </a:r>
            </a:p>
          </p:txBody>
        </p:sp>
        <p:sp>
          <p:nvSpPr>
            <p:cNvPr id="17" name="TextBox 17"/>
            <p:cNvSpPr txBox="1"/>
            <p:nvPr/>
          </p:nvSpPr>
          <p:spPr>
            <a:xfrm>
              <a:off x="2102918" y="633156"/>
              <a:ext cx="2587759" cy="288284"/>
            </a:xfrm>
            <a:prstGeom prst="rect">
              <a:avLst/>
            </a:prstGeom>
          </p:spPr>
          <p:txBody>
            <a:bodyPr lIns="0" tIns="0" rIns="0" bIns="0" rtlCol="0" anchor="t">
              <a:spAutoFit/>
            </a:bodyPr>
            <a:lstStyle/>
            <a:p>
              <a:pPr algn="just">
                <a:lnSpc>
                  <a:spcPts val="1159"/>
                </a:lnSpc>
              </a:pPr>
              <a:r>
                <a:rPr lang="en-US" sz="974">
                  <a:solidFill>
                    <a:srgbClr val="183650"/>
                  </a:solidFill>
                  <a:latin typeface="Trebuchet MS"/>
                  <a:ea typeface="Trebuchet MS"/>
                  <a:cs typeface="Trebuchet MS"/>
                  <a:sym typeface="Trebuchet MS"/>
                </a:rPr>
                <a:t>FRACHT</a:t>
              </a:r>
              <a:r>
                <a:rPr lang="en-US" sz="974" b="1">
                  <a:solidFill>
                    <a:srgbClr val="183650"/>
                  </a:solidFill>
                  <a:latin typeface="Trebuchet MS Bold"/>
                  <a:ea typeface="Trebuchet MS Bold"/>
                  <a:cs typeface="Trebuchet MS Bold"/>
                  <a:sym typeface="Trebuchet MS Bold"/>
                </a:rPr>
                <a:t> OWN OFFICES</a:t>
              </a:r>
            </a:p>
          </p:txBody>
        </p:sp>
      </p:grpSp>
      <p:grpSp>
        <p:nvGrpSpPr>
          <p:cNvPr id="18" name="Group 18"/>
          <p:cNvGrpSpPr/>
          <p:nvPr/>
        </p:nvGrpSpPr>
        <p:grpSpPr>
          <a:xfrm>
            <a:off x="8694930" y="4755419"/>
            <a:ext cx="2311887" cy="553294"/>
            <a:chOff x="0" y="38100"/>
            <a:chExt cx="4623774" cy="1106588"/>
          </a:xfrm>
        </p:grpSpPr>
        <p:sp>
          <p:nvSpPr>
            <p:cNvPr id="19" name="TextBox 19"/>
            <p:cNvSpPr txBox="1"/>
            <p:nvPr/>
          </p:nvSpPr>
          <p:spPr>
            <a:xfrm>
              <a:off x="0" y="38100"/>
              <a:ext cx="4623772" cy="512960"/>
            </a:xfrm>
            <a:prstGeom prst="rect">
              <a:avLst/>
            </a:prstGeom>
          </p:spPr>
          <p:txBody>
            <a:bodyPr lIns="0" tIns="0" rIns="0" bIns="0" rtlCol="0" anchor="t">
              <a:spAutoFit/>
            </a:bodyPr>
            <a:lstStyle/>
            <a:p>
              <a:pPr algn="ctr">
                <a:lnSpc>
                  <a:spcPts val="1979"/>
                </a:lnSpc>
              </a:pPr>
              <a:r>
                <a:rPr lang="en-US" sz="1867" b="1" spc="11">
                  <a:solidFill>
                    <a:srgbClr val="183650"/>
                  </a:solidFill>
                  <a:latin typeface="Trebuchet MS Bold"/>
                  <a:ea typeface="Trebuchet MS Bold"/>
                  <a:cs typeface="Trebuchet MS Bold"/>
                  <a:sym typeface="Trebuchet MS Bold"/>
                </a:rPr>
                <a:t>REGIONAL HUBS IN</a:t>
              </a:r>
            </a:p>
          </p:txBody>
        </p:sp>
        <p:sp>
          <p:nvSpPr>
            <p:cNvPr id="20" name="TextBox 20"/>
            <p:cNvSpPr txBox="1"/>
            <p:nvPr/>
          </p:nvSpPr>
          <p:spPr>
            <a:xfrm>
              <a:off x="12050" y="598384"/>
              <a:ext cx="4611724" cy="546304"/>
            </a:xfrm>
            <a:prstGeom prst="rect">
              <a:avLst/>
            </a:prstGeom>
          </p:spPr>
          <p:txBody>
            <a:bodyPr lIns="0" tIns="0" rIns="0" bIns="0" rtlCol="0" anchor="t">
              <a:spAutoFit/>
            </a:bodyPr>
            <a:lstStyle/>
            <a:p>
              <a:pPr algn="ctr">
                <a:lnSpc>
                  <a:spcPts val="1063"/>
                </a:lnSpc>
              </a:pPr>
              <a:r>
                <a:rPr lang="en-US" sz="893">
                  <a:solidFill>
                    <a:srgbClr val="183650"/>
                  </a:solidFill>
                  <a:latin typeface="Trebuchet MS"/>
                  <a:ea typeface="Trebuchet MS"/>
                  <a:cs typeface="Trebuchet MS"/>
                  <a:sym typeface="Trebuchet MS"/>
                </a:rPr>
                <a:t>USA, MEXICO, BRAZIL, CANADA, CHILE,</a:t>
              </a:r>
            </a:p>
            <a:p>
              <a:pPr algn="ctr">
                <a:lnSpc>
                  <a:spcPts val="1063"/>
                </a:lnSpc>
                <a:spcBef>
                  <a:spcPct val="0"/>
                </a:spcBef>
              </a:pPr>
              <a:r>
                <a:rPr lang="en-US" sz="893">
                  <a:solidFill>
                    <a:srgbClr val="183650"/>
                  </a:solidFill>
                  <a:latin typeface="Trebuchet MS"/>
                  <a:ea typeface="Trebuchet MS"/>
                  <a:cs typeface="Trebuchet MS"/>
                  <a:sym typeface="Trebuchet MS"/>
                </a:rPr>
                <a:t>ARGENTINA, PERU, COSTA RICA, COLOMBIA.</a:t>
              </a:r>
            </a:p>
          </p:txBody>
        </p:sp>
      </p:grpSp>
      <p:sp>
        <p:nvSpPr>
          <p:cNvPr id="21" name="TextBox 21"/>
          <p:cNvSpPr txBox="1"/>
          <p:nvPr/>
        </p:nvSpPr>
        <p:spPr>
          <a:xfrm>
            <a:off x="11476851" y="6153150"/>
            <a:ext cx="160300" cy="178062"/>
          </a:xfrm>
          <a:prstGeom prst="rect">
            <a:avLst/>
          </a:prstGeom>
        </p:spPr>
        <p:txBody>
          <a:bodyPr wrap="none" lIns="0" tIns="0" rIns="0" bIns="0" rtlCol="0" anchor="t">
            <a:spAutoFit/>
          </a:bodyPr>
          <a:lstStyle/>
          <a:p>
            <a:pPr algn="ctr">
              <a:lnSpc>
                <a:spcPts val="1493"/>
              </a:lnSpc>
              <a:spcBef>
                <a:spcPct val="0"/>
              </a:spcBef>
            </a:pPr>
            <a:r>
              <a:rPr lang="en-US" sz="1066">
                <a:solidFill>
                  <a:srgbClr val="183650"/>
                </a:solidFill>
                <a:latin typeface="Montserrat 1"/>
                <a:ea typeface="Montserrat 1"/>
                <a:cs typeface="Montserrat 1"/>
                <a:sym typeface="Montserrat 1"/>
              </a:rPr>
              <a:t>26</a:t>
            </a:r>
          </a:p>
        </p:txBody>
      </p:sp>
      <p:sp>
        <p:nvSpPr>
          <p:cNvPr id="22" name="TextBox 22"/>
          <p:cNvSpPr txBox="1"/>
          <p:nvPr/>
        </p:nvSpPr>
        <p:spPr>
          <a:xfrm>
            <a:off x="7508135" y="1107958"/>
            <a:ext cx="4682254" cy="354969"/>
          </a:xfrm>
          <a:prstGeom prst="rect">
            <a:avLst/>
          </a:prstGeom>
        </p:spPr>
        <p:txBody>
          <a:bodyPr lIns="0" tIns="0" rIns="0" bIns="0" rtlCol="0" anchor="t">
            <a:spAutoFit/>
          </a:bodyPr>
          <a:lstStyle/>
          <a:p>
            <a:pPr algn="ctr">
              <a:lnSpc>
                <a:spcPts val="2880"/>
              </a:lnSpc>
            </a:pPr>
            <a:r>
              <a:rPr lang="en-US" sz="2400" b="1">
                <a:solidFill>
                  <a:srgbClr val="183650"/>
                </a:solidFill>
                <a:latin typeface="Montserrat 2 Bold"/>
                <a:ea typeface="Montserrat 2 Bold"/>
                <a:cs typeface="Montserrat 2 Bold"/>
                <a:sym typeface="Montserrat 2 Bold"/>
              </a:rPr>
              <a:t>FRACHT AMERICAS</a:t>
            </a:r>
          </a:p>
        </p:txBody>
      </p:sp>
      <p:sp>
        <p:nvSpPr>
          <p:cNvPr id="23" name="TextBox 23"/>
          <p:cNvSpPr txBox="1"/>
          <p:nvPr/>
        </p:nvSpPr>
        <p:spPr>
          <a:xfrm>
            <a:off x="0" y="1136956"/>
            <a:ext cx="7508135" cy="250581"/>
          </a:xfrm>
          <a:prstGeom prst="rect">
            <a:avLst/>
          </a:prstGeom>
        </p:spPr>
        <p:txBody>
          <a:bodyPr lIns="0" tIns="0" rIns="0" bIns="0" rtlCol="0" anchor="t">
            <a:spAutoFit/>
          </a:bodyPr>
          <a:lstStyle/>
          <a:p>
            <a:pPr algn="ctr">
              <a:lnSpc>
                <a:spcPts val="2147"/>
              </a:lnSpc>
            </a:pPr>
            <a:r>
              <a:rPr lang="en-US" sz="1530" b="1" spc="9" dirty="0">
                <a:solidFill>
                  <a:srgbClr val="5BC2E7"/>
                </a:solidFill>
                <a:latin typeface="Montserrat 1 Bold" panose="020B0604020202020204" charset="0"/>
                <a:ea typeface="Trebuchet MS Bold"/>
                <a:cs typeface="Trebuchet MS Bold"/>
                <a:sym typeface="Trebuchet MS Bold"/>
              </a:rPr>
              <a:t>Our Reach in North &amp; South America</a:t>
            </a:r>
          </a:p>
        </p:txBody>
      </p:sp>
      <p:sp>
        <p:nvSpPr>
          <p:cNvPr id="24" name="TextBox 24"/>
          <p:cNvSpPr txBox="1"/>
          <p:nvPr/>
        </p:nvSpPr>
        <p:spPr>
          <a:xfrm>
            <a:off x="0" y="760590"/>
            <a:ext cx="7508135" cy="354969"/>
          </a:xfrm>
          <a:prstGeom prst="rect">
            <a:avLst/>
          </a:prstGeom>
        </p:spPr>
        <p:txBody>
          <a:bodyPr lIns="0" tIns="0" rIns="0" bIns="0" rtlCol="0" anchor="t">
            <a:spAutoFit/>
          </a:bodyPr>
          <a:lstStyle/>
          <a:p>
            <a:pPr algn="ctr">
              <a:lnSpc>
                <a:spcPts val="2881"/>
              </a:lnSpc>
            </a:pPr>
            <a:r>
              <a:rPr lang="en-US" sz="2401" b="1">
                <a:solidFill>
                  <a:srgbClr val="FFFFFF"/>
                </a:solidFill>
                <a:latin typeface="Montserrat 2 Bold"/>
                <a:ea typeface="Montserrat 2 Bold"/>
                <a:cs typeface="Montserrat 2 Bold"/>
                <a:sym typeface="Montserrat 2 Bold"/>
              </a:rPr>
              <a:t>FLY FRACHT</a:t>
            </a:r>
          </a:p>
        </p:txBody>
      </p:sp>
      <p:sp>
        <p:nvSpPr>
          <p:cNvPr id="25" name="TextBox 25"/>
          <p:cNvSpPr txBox="1"/>
          <p:nvPr/>
        </p:nvSpPr>
        <p:spPr>
          <a:xfrm>
            <a:off x="2097241" y="2243186"/>
            <a:ext cx="756179"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LOS ANGELES</a:t>
            </a:r>
          </a:p>
        </p:txBody>
      </p:sp>
      <p:sp>
        <p:nvSpPr>
          <p:cNvPr id="26" name="TextBox 26"/>
          <p:cNvSpPr txBox="1"/>
          <p:nvPr/>
        </p:nvSpPr>
        <p:spPr>
          <a:xfrm>
            <a:off x="2248930" y="2507328"/>
            <a:ext cx="462990"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SAN DIEGO</a:t>
            </a:r>
          </a:p>
        </p:txBody>
      </p:sp>
      <p:sp>
        <p:nvSpPr>
          <p:cNvPr id="27" name="TextBox 27"/>
          <p:cNvSpPr txBox="1"/>
          <p:nvPr/>
        </p:nvSpPr>
        <p:spPr>
          <a:xfrm>
            <a:off x="2853421" y="3073336"/>
            <a:ext cx="585623"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MEXICO CITY</a:t>
            </a:r>
          </a:p>
        </p:txBody>
      </p:sp>
      <p:sp>
        <p:nvSpPr>
          <p:cNvPr id="28" name="TextBox 28"/>
          <p:cNvSpPr txBox="1"/>
          <p:nvPr/>
        </p:nvSpPr>
        <p:spPr>
          <a:xfrm>
            <a:off x="3909419" y="3599322"/>
            <a:ext cx="359223"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BOGOTA</a:t>
            </a:r>
          </a:p>
        </p:txBody>
      </p:sp>
      <p:sp>
        <p:nvSpPr>
          <p:cNvPr id="29" name="TextBox 29"/>
          <p:cNvSpPr txBox="1"/>
          <p:nvPr/>
        </p:nvSpPr>
        <p:spPr>
          <a:xfrm>
            <a:off x="3928821" y="4326386"/>
            <a:ext cx="359223"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LIMA</a:t>
            </a:r>
          </a:p>
        </p:txBody>
      </p:sp>
      <p:sp>
        <p:nvSpPr>
          <p:cNvPr id="30" name="TextBox 30"/>
          <p:cNvSpPr txBox="1"/>
          <p:nvPr/>
        </p:nvSpPr>
        <p:spPr>
          <a:xfrm>
            <a:off x="4018627" y="5172393"/>
            <a:ext cx="538835"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SANTIAGO</a:t>
            </a:r>
          </a:p>
        </p:txBody>
      </p:sp>
      <p:sp>
        <p:nvSpPr>
          <p:cNvPr id="31" name="TextBox 31"/>
          <p:cNvSpPr txBox="1"/>
          <p:nvPr/>
        </p:nvSpPr>
        <p:spPr>
          <a:xfrm>
            <a:off x="4681440" y="5310814"/>
            <a:ext cx="538835"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BUENOS AIRES</a:t>
            </a:r>
          </a:p>
        </p:txBody>
      </p:sp>
      <p:sp>
        <p:nvSpPr>
          <p:cNvPr id="32" name="TextBox 32"/>
          <p:cNvSpPr txBox="1"/>
          <p:nvPr/>
        </p:nvSpPr>
        <p:spPr>
          <a:xfrm>
            <a:off x="5557165" y="3816624"/>
            <a:ext cx="538835"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FORTALEZA</a:t>
            </a:r>
          </a:p>
        </p:txBody>
      </p:sp>
      <p:sp>
        <p:nvSpPr>
          <p:cNvPr id="33" name="TextBox 33"/>
          <p:cNvSpPr txBox="1"/>
          <p:nvPr/>
        </p:nvSpPr>
        <p:spPr>
          <a:xfrm>
            <a:off x="5969919" y="4091068"/>
            <a:ext cx="538835"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RECIFE</a:t>
            </a:r>
          </a:p>
        </p:txBody>
      </p:sp>
      <p:sp>
        <p:nvSpPr>
          <p:cNvPr id="34" name="TextBox 34"/>
          <p:cNvSpPr txBox="1"/>
          <p:nvPr/>
        </p:nvSpPr>
        <p:spPr>
          <a:xfrm>
            <a:off x="5826583" y="4278338"/>
            <a:ext cx="538835"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SALVADOR</a:t>
            </a:r>
          </a:p>
        </p:txBody>
      </p:sp>
      <p:sp>
        <p:nvSpPr>
          <p:cNvPr id="35" name="TextBox 35"/>
          <p:cNvSpPr txBox="1"/>
          <p:nvPr/>
        </p:nvSpPr>
        <p:spPr>
          <a:xfrm>
            <a:off x="5626241" y="4571653"/>
            <a:ext cx="538835"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GUARULHOS</a:t>
            </a:r>
          </a:p>
        </p:txBody>
      </p:sp>
      <p:sp>
        <p:nvSpPr>
          <p:cNvPr id="36" name="TextBox 36"/>
          <p:cNvSpPr txBox="1"/>
          <p:nvPr/>
        </p:nvSpPr>
        <p:spPr>
          <a:xfrm>
            <a:off x="5562618" y="4736368"/>
            <a:ext cx="814602"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SAO PAOLO/SANTOS</a:t>
            </a:r>
          </a:p>
        </p:txBody>
      </p:sp>
      <p:sp>
        <p:nvSpPr>
          <p:cNvPr id="37" name="TextBox 37"/>
          <p:cNvSpPr txBox="1"/>
          <p:nvPr/>
        </p:nvSpPr>
        <p:spPr>
          <a:xfrm>
            <a:off x="4821595" y="4876742"/>
            <a:ext cx="531602"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NAVEGANTES</a:t>
            </a:r>
          </a:p>
        </p:txBody>
      </p:sp>
      <p:sp>
        <p:nvSpPr>
          <p:cNvPr id="38" name="TextBox 38"/>
          <p:cNvSpPr txBox="1"/>
          <p:nvPr/>
        </p:nvSpPr>
        <p:spPr>
          <a:xfrm>
            <a:off x="4487812" y="2915835"/>
            <a:ext cx="531602"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SAN JUAN</a:t>
            </a:r>
          </a:p>
        </p:txBody>
      </p:sp>
      <p:sp>
        <p:nvSpPr>
          <p:cNvPr id="39" name="TextBox 39"/>
          <p:cNvSpPr txBox="1"/>
          <p:nvPr/>
        </p:nvSpPr>
        <p:spPr>
          <a:xfrm>
            <a:off x="4222011" y="2771470"/>
            <a:ext cx="531602"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MIAMI</a:t>
            </a:r>
          </a:p>
        </p:txBody>
      </p:sp>
      <p:sp>
        <p:nvSpPr>
          <p:cNvPr id="40" name="TextBox 40"/>
          <p:cNvSpPr txBox="1"/>
          <p:nvPr/>
        </p:nvSpPr>
        <p:spPr>
          <a:xfrm>
            <a:off x="3377816" y="2507328"/>
            <a:ext cx="531602"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HOUSTON</a:t>
            </a:r>
          </a:p>
        </p:txBody>
      </p:sp>
      <p:sp>
        <p:nvSpPr>
          <p:cNvPr id="41" name="TextBox 41"/>
          <p:cNvSpPr txBox="1"/>
          <p:nvPr/>
        </p:nvSpPr>
        <p:spPr>
          <a:xfrm>
            <a:off x="3752826" y="2291234"/>
            <a:ext cx="531602"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ATLANTA</a:t>
            </a:r>
          </a:p>
        </p:txBody>
      </p:sp>
      <p:sp>
        <p:nvSpPr>
          <p:cNvPr id="42" name="TextBox 42"/>
          <p:cNvSpPr txBox="1"/>
          <p:nvPr/>
        </p:nvSpPr>
        <p:spPr>
          <a:xfrm>
            <a:off x="3377816" y="2074488"/>
            <a:ext cx="531602"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CHICAGO</a:t>
            </a:r>
          </a:p>
        </p:txBody>
      </p:sp>
      <p:sp>
        <p:nvSpPr>
          <p:cNvPr id="43" name="TextBox 43"/>
          <p:cNvSpPr txBox="1"/>
          <p:nvPr/>
        </p:nvSpPr>
        <p:spPr>
          <a:xfrm>
            <a:off x="3909418" y="1814138"/>
            <a:ext cx="531602"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TORONTO</a:t>
            </a:r>
          </a:p>
        </p:txBody>
      </p:sp>
      <p:sp>
        <p:nvSpPr>
          <p:cNvPr id="44" name="TextBox 44"/>
          <p:cNvSpPr txBox="1"/>
          <p:nvPr/>
        </p:nvSpPr>
        <p:spPr>
          <a:xfrm>
            <a:off x="4487812" y="1862186"/>
            <a:ext cx="531602"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BOSTON</a:t>
            </a:r>
          </a:p>
        </p:txBody>
      </p:sp>
      <p:sp>
        <p:nvSpPr>
          <p:cNvPr id="45" name="TextBox 45"/>
          <p:cNvSpPr txBox="1"/>
          <p:nvPr/>
        </p:nvSpPr>
        <p:spPr>
          <a:xfrm>
            <a:off x="4619878" y="2039092"/>
            <a:ext cx="531602"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NEW YORK</a:t>
            </a:r>
          </a:p>
        </p:txBody>
      </p:sp>
      <p:sp>
        <p:nvSpPr>
          <p:cNvPr id="46" name="TextBox 46"/>
          <p:cNvSpPr txBox="1"/>
          <p:nvPr/>
        </p:nvSpPr>
        <p:spPr>
          <a:xfrm>
            <a:off x="4354078" y="2195364"/>
            <a:ext cx="531602" cy="96565"/>
          </a:xfrm>
          <a:prstGeom prst="rect">
            <a:avLst/>
          </a:prstGeom>
        </p:spPr>
        <p:txBody>
          <a:bodyPr lIns="0" tIns="0" rIns="0" bIns="0" rtlCol="0" anchor="t">
            <a:spAutoFit/>
          </a:bodyPr>
          <a:lstStyle/>
          <a:p>
            <a:pPr algn="just">
              <a:lnSpc>
                <a:spcPts val="793"/>
              </a:lnSpc>
            </a:pPr>
            <a:r>
              <a:rPr lang="en-US" sz="666">
                <a:solidFill>
                  <a:srgbClr val="FFFFFF"/>
                </a:solidFill>
                <a:latin typeface="Trebuchet MS"/>
                <a:ea typeface="Trebuchet MS"/>
                <a:cs typeface="Trebuchet MS"/>
                <a:sym typeface="Trebuchet MS"/>
              </a:rPr>
              <a:t>NORFOLK</a:t>
            </a:r>
          </a:p>
        </p:txBody>
      </p:sp>
      <p:sp>
        <p:nvSpPr>
          <p:cNvPr id="47" name="Freeform 47"/>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3" name="Freeform 3"/>
          <p:cNvSpPr/>
          <p:nvPr/>
        </p:nvSpPr>
        <p:spPr>
          <a:xfrm>
            <a:off x="0" y="0"/>
            <a:ext cx="7508135" cy="6858000"/>
          </a:xfrm>
          <a:custGeom>
            <a:avLst/>
            <a:gdLst/>
            <a:ahLst/>
            <a:cxnLst/>
            <a:rect l="l" t="t" r="r" b="b"/>
            <a:pathLst>
              <a:path w="3301366" h="2970015">
                <a:moveTo>
                  <a:pt x="0" y="0"/>
                </a:moveTo>
                <a:lnTo>
                  <a:pt x="3301366" y="0"/>
                </a:lnTo>
                <a:lnTo>
                  <a:pt x="3301366" y="2970015"/>
                </a:lnTo>
                <a:lnTo>
                  <a:pt x="0" y="2970015"/>
                </a:lnTo>
                <a:close/>
              </a:path>
            </a:pathLst>
          </a:custGeom>
          <a:solidFill>
            <a:srgbClr val="183650"/>
          </a:solidFill>
        </p:spPr>
        <p:txBody>
          <a:bodyPr/>
          <a:lstStyle/>
          <a:p>
            <a:endParaRPr lang="en-US" sz="1200" dirty="0"/>
          </a:p>
        </p:txBody>
      </p:sp>
      <p:sp>
        <p:nvSpPr>
          <p:cNvPr id="8" name="Freeform 8"/>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10" name="Freeform 10"/>
          <p:cNvSpPr>
            <a:spLocks noGrp="1" noRot="1" noMove="1" noResize="1" noEditPoints="1" noAdjustHandles="1" noChangeArrowheads="1" noChangeShapeType="1"/>
          </p:cNvSpPr>
          <p:nvPr/>
        </p:nvSpPr>
        <p:spPr>
          <a:xfrm>
            <a:off x="7508135" y="3158644"/>
            <a:ext cx="4683865" cy="3699356"/>
          </a:xfrm>
          <a:custGeom>
            <a:avLst/>
            <a:gdLst/>
            <a:ahLst/>
            <a:cxnLst/>
            <a:rect l="l" t="t" r="r" b="b"/>
            <a:pathLst>
              <a:path w="562145" h="450191">
                <a:moveTo>
                  <a:pt x="0" y="0"/>
                </a:moveTo>
                <a:lnTo>
                  <a:pt x="562145" y="0"/>
                </a:lnTo>
                <a:lnTo>
                  <a:pt x="562145" y="450191"/>
                </a:lnTo>
                <a:lnTo>
                  <a:pt x="0" y="450191"/>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dirty="0"/>
          </a:p>
        </p:txBody>
      </p:sp>
      <p:grpSp>
        <p:nvGrpSpPr>
          <p:cNvPr id="11" name="Group 11"/>
          <p:cNvGrpSpPr>
            <a:grpSpLocks noGrp="1" noUngrp="1" noRot="1" noMove="1" noResize="1"/>
          </p:cNvGrpSpPr>
          <p:nvPr/>
        </p:nvGrpSpPr>
        <p:grpSpPr>
          <a:xfrm>
            <a:off x="1998156" y="1697639"/>
            <a:ext cx="4327519" cy="4882955"/>
            <a:chOff x="0" y="0"/>
            <a:chExt cx="8655038" cy="9765911"/>
          </a:xfrm>
        </p:grpSpPr>
        <p:sp>
          <p:nvSpPr>
            <p:cNvPr id="12" name="Freeform 12"/>
            <p:cNvSpPr>
              <a:spLocks noGrp="1" noRot="1" noMove="1" noResize="1" noEditPoints="1" noAdjustHandles="1" noChangeArrowheads="1" noChangeShapeType="1"/>
            </p:cNvSpPr>
            <p:nvPr/>
          </p:nvSpPr>
          <p:spPr>
            <a:xfrm>
              <a:off x="0" y="0"/>
              <a:ext cx="8655038" cy="9765911"/>
            </a:xfrm>
            <a:custGeom>
              <a:avLst/>
              <a:gdLst/>
              <a:ahLst/>
              <a:cxnLst/>
              <a:rect l="l" t="t" r="r" b="b"/>
              <a:pathLst>
                <a:path w="8655038" h="9765911">
                  <a:moveTo>
                    <a:pt x="0" y="0"/>
                  </a:moveTo>
                  <a:lnTo>
                    <a:pt x="8655038" y="0"/>
                  </a:lnTo>
                  <a:lnTo>
                    <a:pt x="8655038" y="9765911"/>
                  </a:lnTo>
                  <a:lnTo>
                    <a:pt x="0" y="9765911"/>
                  </a:lnTo>
                  <a:lnTo>
                    <a:pt x="0" y="0"/>
                  </a:lnTo>
                  <a:close/>
                </a:path>
              </a:pathLst>
            </a:custGeom>
            <a:blipFill>
              <a:blip r:embed="rId4"/>
              <a:stretch>
                <a:fillRect/>
              </a:stretch>
            </a:blipFill>
          </p:spPr>
          <p:txBody>
            <a:bodyPr/>
            <a:lstStyle/>
            <a:p>
              <a:endParaRPr lang="en-US" sz="1200"/>
            </a:p>
          </p:txBody>
        </p:sp>
        <p:sp>
          <p:nvSpPr>
            <p:cNvPr id="13" name="AutoShape 13"/>
            <p:cNvSpPr>
              <a:spLocks noGrp="1" noRot="1" noMove="1" noResize="1" noEditPoints="1" noAdjustHandles="1" noChangeArrowheads="1" noChangeShapeType="1"/>
            </p:cNvSpPr>
            <p:nvPr/>
          </p:nvSpPr>
          <p:spPr>
            <a:xfrm>
              <a:off x="4059580" y="2066590"/>
              <a:ext cx="525122" cy="0"/>
            </a:xfrm>
            <a:prstGeom prst="line">
              <a:avLst/>
            </a:prstGeom>
            <a:ln w="12700" cap="flat">
              <a:solidFill>
                <a:srgbClr val="FFFFFF"/>
              </a:solidFill>
              <a:prstDash val="solid"/>
              <a:headEnd type="none" w="sm" len="sm"/>
              <a:tailEnd type="none" w="sm" len="sm"/>
            </a:ln>
          </p:spPr>
          <p:txBody>
            <a:bodyPr/>
            <a:lstStyle/>
            <a:p>
              <a:endParaRPr lang="en-US" sz="1200"/>
            </a:p>
          </p:txBody>
        </p:sp>
        <p:sp>
          <p:nvSpPr>
            <p:cNvPr id="14" name="AutoShape 14"/>
            <p:cNvSpPr>
              <a:spLocks noGrp="1" noRot="1" noMove="1" noResize="1" noEditPoints="1" noAdjustHandles="1" noChangeArrowheads="1" noChangeShapeType="1"/>
            </p:cNvSpPr>
            <p:nvPr/>
          </p:nvSpPr>
          <p:spPr>
            <a:xfrm>
              <a:off x="4059580" y="1992686"/>
              <a:ext cx="690912" cy="0"/>
            </a:xfrm>
            <a:prstGeom prst="line">
              <a:avLst/>
            </a:prstGeom>
            <a:ln w="12700" cap="flat">
              <a:solidFill>
                <a:srgbClr val="FFFFFF"/>
              </a:solidFill>
              <a:prstDash val="solid"/>
              <a:headEnd type="none" w="sm" len="sm"/>
              <a:tailEnd type="none" w="sm" len="sm"/>
            </a:ln>
          </p:spPr>
          <p:txBody>
            <a:bodyPr/>
            <a:lstStyle/>
            <a:p>
              <a:endParaRPr lang="en-US" sz="1200"/>
            </a:p>
          </p:txBody>
        </p:sp>
        <p:sp>
          <p:nvSpPr>
            <p:cNvPr id="15" name="AutoShape 15"/>
            <p:cNvSpPr>
              <a:spLocks noGrp="1" noRot="1" noMove="1" noResize="1" noEditPoints="1" noAdjustHandles="1" noChangeArrowheads="1" noChangeShapeType="1"/>
            </p:cNvSpPr>
            <p:nvPr/>
          </p:nvSpPr>
          <p:spPr>
            <a:xfrm>
              <a:off x="4059580" y="1879486"/>
              <a:ext cx="2787122" cy="0"/>
            </a:xfrm>
            <a:prstGeom prst="line">
              <a:avLst/>
            </a:prstGeom>
            <a:ln w="12700" cap="flat">
              <a:solidFill>
                <a:srgbClr val="FFFFFF"/>
              </a:solidFill>
              <a:prstDash val="solid"/>
              <a:headEnd type="none" w="sm" len="sm"/>
              <a:tailEnd type="none" w="sm" len="sm"/>
            </a:ln>
          </p:spPr>
          <p:txBody>
            <a:bodyPr/>
            <a:lstStyle/>
            <a:p>
              <a:endParaRPr lang="en-US" sz="1200"/>
            </a:p>
          </p:txBody>
        </p:sp>
        <p:sp>
          <p:nvSpPr>
            <p:cNvPr id="16" name="AutoShape 16"/>
            <p:cNvSpPr>
              <a:spLocks noGrp="1" noRot="1" noMove="1" noResize="1" noEditPoints="1" noAdjustHandles="1" noChangeArrowheads="1" noChangeShapeType="1"/>
            </p:cNvSpPr>
            <p:nvPr/>
          </p:nvSpPr>
          <p:spPr>
            <a:xfrm>
              <a:off x="4591052" y="2066590"/>
              <a:ext cx="0" cy="1865002"/>
            </a:xfrm>
            <a:prstGeom prst="line">
              <a:avLst/>
            </a:prstGeom>
            <a:ln w="12700" cap="flat">
              <a:solidFill>
                <a:srgbClr val="FFFFFF"/>
              </a:solidFill>
              <a:prstDash val="solid"/>
              <a:headEnd type="none" w="sm" len="sm"/>
              <a:tailEnd type="none" w="sm" len="sm"/>
            </a:ln>
          </p:spPr>
          <p:txBody>
            <a:bodyPr/>
            <a:lstStyle/>
            <a:p>
              <a:endParaRPr lang="en-US" sz="1200"/>
            </a:p>
          </p:txBody>
        </p:sp>
        <p:sp>
          <p:nvSpPr>
            <p:cNvPr id="17" name="AutoShape 17"/>
            <p:cNvSpPr>
              <a:spLocks noGrp="1" noRot="1" noMove="1" noResize="1" noEditPoints="1" noAdjustHandles="1" noChangeArrowheads="1" noChangeShapeType="1"/>
            </p:cNvSpPr>
            <p:nvPr/>
          </p:nvSpPr>
          <p:spPr>
            <a:xfrm>
              <a:off x="4758847" y="1992686"/>
              <a:ext cx="0" cy="5243801"/>
            </a:xfrm>
            <a:prstGeom prst="line">
              <a:avLst/>
            </a:prstGeom>
            <a:ln w="12700" cap="flat">
              <a:solidFill>
                <a:srgbClr val="FFFFFF"/>
              </a:solidFill>
              <a:prstDash val="solid"/>
              <a:headEnd type="none" w="sm" len="sm"/>
              <a:tailEnd type="none" w="sm" len="sm"/>
            </a:ln>
          </p:spPr>
          <p:txBody>
            <a:bodyPr/>
            <a:lstStyle/>
            <a:p>
              <a:endParaRPr lang="en-US" sz="1200"/>
            </a:p>
          </p:txBody>
        </p:sp>
        <p:sp>
          <p:nvSpPr>
            <p:cNvPr id="18" name="AutoShape 18"/>
            <p:cNvSpPr>
              <a:spLocks noGrp="1" noRot="1" noMove="1" noResize="1" noEditPoints="1" noAdjustHandles="1" noChangeArrowheads="1" noChangeShapeType="1"/>
            </p:cNvSpPr>
            <p:nvPr/>
          </p:nvSpPr>
          <p:spPr>
            <a:xfrm>
              <a:off x="5771046" y="1879486"/>
              <a:ext cx="0" cy="4621239"/>
            </a:xfrm>
            <a:prstGeom prst="line">
              <a:avLst/>
            </a:prstGeom>
            <a:ln w="12700" cap="flat">
              <a:solidFill>
                <a:srgbClr val="FFFFFF"/>
              </a:solidFill>
              <a:prstDash val="solid"/>
              <a:headEnd type="none" w="sm" len="sm"/>
              <a:tailEnd type="none" w="sm" len="sm"/>
            </a:ln>
          </p:spPr>
          <p:txBody>
            <a:bodyPr/>
            <a:lstStyle/>
            <a:p>
              <a:endParaRPr lang="en-US" sz="1200"/>
            </a:p>
          </p:txBody>
        </p:sp>
        <p:sp>
          <p:nvSpPr>
            <p:cNvPr id="19" name="AutoShape 19"/>
            <p:cNvSpPr>
              <a:spLocks noGrp="1" noRot="1" noMove="1" noResize="1" noEditPoints="1" noAdjustHandles="1" noChangeArrowheads="1" noChangeShapeType="1"/>
            </p:cNvSpPr>
            <p:nvPr/>
          </p:nvSpPr>
          <p:spPr>
            <a:xfrm>
              <a:off x="5936146" y="1879486"/>
              <a:ext cx="0" cy="2282473"/>
            </a:xfrm>
            <a:prstGeom prst="line">
              <a:avLst/>
            </a:prstGeom>
            <a:ln w="12700" cap="flat">
              <a:solidFill>
                <a:srgbClr val="FFFFFF"/>
              </a:solidFill>
              <a:prstDash val="solid"/>
              <a:headEnd type="none" w="sm" len="sm"/>
              <a:tailEnd type="none" w="sm" len="sm"/>
            </a:ln>
          </p:spPr>
          <p:txBody>
            <a:bodyPr/>
            <a:lstStyle/>
            <a:p>
              <a:endParaRPr lang="en-US" sz="1200"/>
            </a:p>
          </p:txBody>
        </p:sp>
        <p:sp>
          <p:nvSpPr>
            <p:cNvPr id="20" name="AutoShape 20"/>
            <p:cNvSpPr>
              <a:spLocks noGrp="1" noRot="1" noMove="1" noResize="1" noEditPoints="1" noAdjustHandles="1" noChangeArrowheads="1" noChangeShapeType="1"/>
            </p:cNvSpPr>
            <p:nvPr/>
          </p:nvSpPr>
          <p:spPr>
            <a:xfrm flipH="1">
              <a:off x="6840352" y="1879486"/>
              <a:ext cx="0" cy="4208947"/>
            </a:xfrm>
            <a:prstGeom prst="line">
              <a:avLst/>
            </a:prstGeom>
            <a:ln w="12700" cap="flat">
              <a:solidFill>
                <a:srgbClr val="FFFFFF"/>
              </a:solidFill>
              <a:prstDash val="solid"/>
              <a:headEnd type="none" w="sm" len="sm"/>
              <a:tailEnd type="none" w="sm" len="sm"/>
            </a:ln>
          </p:spPr>
          <p:txBody>
            <a:bodyPr/>
            <a:lstStyle/>
            <a:p>
              <a:endParaRPr lang="en-US" sz="1200"/>
            </a:p>
          </p:txBody>
        </p:sp>
        <p:sp>
          <p:nvSpPr>
            <p:cNvPr id="21" name="AutoShape 21"/>
            <p:cNvSpPr>
              <a:spLocks noGrp="1" noRot="1" noMove="1" noResize="1" noEditPoints="1" noAdjustHandles="1" noChangeArrowheads="1" noChangeShapeType="1"/>
            </p:cNvSpPr>
            <p:nvPr/>
          </p:nvSpPr>
          <p:spPr>
            <a:xfrm flipH="1">
              <a:off x="6651685" y="1879486"/>
              <a:ext cx="0" cy="4435347"/>
            </a:xfrm>
            <a:prstGeom prst="line">
              <a:avLst/>
            </a:prstGeom>
            <a:ln w="12700" cap="flat">
              <a:solidFill>
                <a:srgbClr val="FFFFFF"/>
              </a:solidFill>
              <a:prstDash val="solid"/>
              <a:headEnd type="none" w="sm" len="sm"/>
              <a:tailEnd type="none" w="sm" len="sm"/>
            </a:ln>
          </p:spPr>
          <p:txBody>
            <a:bodyPr/>
            <a:lstStyle/>
            <a:p>
              <a:endParaRPr lang="en-US" sz="1200"/>
            </a:p>
          </p:txBody>
        </p:sp>
        <p:sp>
          <p:nvSpPr>
            <p:cNvPr id="22" name="AutoShape 22"/>
            <p:cNvSpPr>
              <a:spLocks noGrp="1" noRot="1" noMove="1" noResize="1" noEditPoints="1" noAdjustHandles="1" noChangeArrowheads="1" noChangeShapeType="1"/>
            </p:cNvSpPr>
            <p:nvPr/>
          </p:nvSpPr>
          <p:spPr>
            <a:xfrm flipH="1">
              <a:off x="6461185" y="1879486"/>
              <a:ext cx="0" cy="4621239"/>
            </a:xfrm>
            <a:prstGeom prst="line">
              <a:avLst/>
            </a:prstGeom>
            <a:ln w="12700" cap="flat">
              <a:solidFill>
                <a:srgbClr val="FFFFFF"/>
              </a:solidFill>
              <a:prstDash val="solid"/>
              <a:headEnd type="none" w="sm" len="sm"/>
              <a:tailEnd type="none" w="sm" len="sm"/>
            </a:ln>
          </p:spPr>
          <p:txBody>
            <a:bodyPr/>
            <a:lstStyle/>
            <a:p>
              <a:endParaRPr lang="en-US" sz="1200"/>
            </a:p>
          </p:txBody>
        </p:sp>
        <p:grpSp>
          <p:nvGrpSpPr>
            <p:cNvPr id="23" name="Group 23"/>
            <p:cNvGrpSpPr>
              <a:grpSpLocks noGrp="1" noUngrp="1" noRot="1" noMove="1" noResize="1"/>
            </p:cNvGrpSpPr>
            <p:nvPr/>
          </p:nvGrpSpPr>
          <p:grpSpPr>
            <a:xfrm>
              <a:off x="4662866" y="7140506"/>
              <a:ext cx="191962" cy="191962"/>
              <a:chOff x="0" y="0"/>
              <a:chExt cx="812800" cy="812800"/>
            </a:xfrm>
          </p:grpSpPr>
          <p:sp>
            <p:nvSpPr>
              <p:cNvPr id="24" name="Freeform 24"/>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a:p>
            </p:txBody>
          </p:sp>
          <p:sp>
            <p:nvSpPr>
              <p:cNvPr id="25" name="TextBox 25"/>
              <p:cNvSpPr txBox="1">
                <a:spLocks noGrp="1" noRot="1" noMove="1" noResize="1" noEditPoints="1" noAdjustHandles="1" noChangeArrowheads="1" noChangeShapeType="1"/>
              </p:cNvSpPr>
              <p:nvPr/>
            </p:nvSpPr>
            <p:spPr>
              <a:xfrm>
                <a:off x="76200" y="66675"/>
                <a:ext cx="660400" cy="669925"/>
              </a:xfrm>
              <a:prstGeom prst="rect">
                <a:avLst/>
              </a:prstGeom>
            </p:spPr>
            <p:txBody>
              <a:bodyPr lIns="33867" tIns="33867" rIns="33867" bIns="33867" rtlCol="0" anchor="ctr"/>
              <a:lstStyle/>
              <a:p>
                <a:pPr algn="ctr">
                  <a:lnSpc>
                    <a:spcPts val="1240"/>
                  </a:lnSpc>
                </a:pPr>
                <a:endParaRPr sz="1200"/>
              </a:p>
            </p:txBody>
          </p:sp>
        </p:grpSp>
        <p:grpSp>
          <p:nvGrpSpPr>
            <p:cNvPr id="26" name="Group 26"/>
            <p:cNvGrpSpPr>
              <a:grpSpLocks noGrp="1" noUngrp="1" noRot="1" noMove="1" noResize="1"/>
            </p:cNvGrpSpPr>
            <p:nvPr/>
          </p:nvGrpSpPr>
          <p:grpSpPr>
            <a:xfrm>
              <a:off x="4495071" y="3835612"/>
              <a:ext cx="191962" cy="191962"/>
              <a:chOff x="0" y="0"/>
              <a:chExt cx="812800" cy="812800"/>
            </a:xfrm>
          </p:grpSpPr>
          <p:sp>
            <p:nvSpPr>
              <p:cNvPr id="27" name="Freeform 27"/>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a:p>
            </p:txBody>
          </p:sp>
          <p:sp>
            <p:nvSpPr>
              <p:cNvPr id="28" name="TextBox 28"/>
              <p:cNvSpPr txBox="1">
                <a:spLocks noGrp="1" noRot="1" noMove="1" noResize="1" noEditPoints="1" noAdjustHandles="1" noChangeArrowheads="1" noChangeShapeType="1"/>
              </p:cNvSpPr>
              <p:nvPr/>
            </p:nvSpPr>
            <p:spPr>
              <a:xfrm>
                <a:off x="76200" y="66675"/>
                <a:ext cx="660400" cy="669925"/>
              </a:xfrm>
              <a:prstGeom prst="rect">
                <a:avLst/>
              </a:prstGeom>
            </p:spPr>
            <p:txBody>
              <a:bodyPr lIns="33867" tIns="33867" rIns="33867" bIns="33867" rtlCol="0" anchor="ctr"/>
              <a:lstStyle/>
              <a:p>
                <a:pPr algn="ctr">
                  <a:lnSpc>
                    <a:spcPts val="1240"/>
                  </a:lnSpc>
                </a:pPr>
                <a:endParaRPr sz="1200"/>
              </a:p>
            </p:txBody>
          </p:sp>
        </p:grpSp>
        <p:grpSp>
          <p:nvGrpSpPr>
            <p:cNvPr id="29" name="Group 29"/>
            <p:cNvGrpSpPr>
              <a:grpSpLocks noGrp="1" noUngrp="1" noRot="1" noMove="1" noResize="1"/>
            </p:cNvGrpSpPr>
            <p:nvPr/>
          </p:nvGrpSpPr>
          <p:grpSpPr>
            <a:xfrm>
              <a:off x="5675065" y="6404744"/>
              <a:ext cx="191962" cy="191962"/>
              <a:chOff x="0" y="0"/>
              <a:chExt cx="812800" cy="812800"/>
            </a:xfrm>
          </p:grpSpPr>
          <p:sp>
            <p:nvSpPr>
              <p:cNvPr id="30" name="Freeform 30"/>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a:p>
            </p:txBody>
          </p:sp>
          <p:sp>
            <p:nvSpPr>
              <p:cNvPr id="31" name="TextBox 31"/>
              <p:cNvSpPr txBox="1">
                <a:spLocks noGrp="1" noRot="1" noMove="1" noResize="1" noEditPoints="1" noAdjustHandles="1" noChangeArrowheads="1" noChangeShapeType="1"/>
              </p:cNvSpPr>
              <p:nvPr/>
            </p:nvSpPr>
            <p:spPr>
              <a:xfrm>
                <a:off x="76200" y="66675"/>
                <a:ext cx="660400" cy="669925"/>
              </a:xfrm>
              <a:prstGeom prst="rect">
                <a:avLst/>
              </a:prstGeom>
            </p:spPr>
            <p:txBody>
              <a:bodyPr lIns="33867" tIns="33867" rIns="33867" bIns="33867" rtlCol="0" anchor="ctr"/>
              <a:lstStyle/>
              <a:p>
                <a:pPr algn="ctr">
                  <a:lnSpc>
                    <a:spcPts val="1240"/>
                  </a:lnSpc>
                </a:pPr>
                <a:endParaRPr sz="1200"/>
              </a:p>
            </p:txBody>
          </p:sp>
        </p:grpSp>
        <p:grpSp>
          <p:nvGrpSpPr>
            <p:cNvPr id="32" name="Group 32"/>
            <p:cNvGrpSpPr>
              <a:grpSpLocks noGrp="1" noUngrp="1" noRot="1" noMove="1" noResize="1"/>
            </p:cNvGrpSpPr>
            <p:nvPr/>
          </p:nvGrpSpPr>
          <p:grpSpPr>
            <a:xfrm>
              <a:off x="6365204" y="6404744"/>
              <a:ext cx="191962" cy="191962"/>
              <a:chOff x="0" y="0"/>
              <a:chExt cx="812800" cy="812800"/>
            </a:xfrm>
          </p:grpSpPr>
          <p:sp>
            <p:nvSpPr>
              <p:cNvPr id="33" name="Freeform 33"/>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a:p>
            </p:txBody>
          </p:sp>
          <p:sp>
            <p:nvSpPr>
              <p:cNvPr id="34" name="TextBox 34"/>
              <p:cNvSpPr txBox="1">
                <a:spLocks noGrp="1" noRot="1" noMove="1" noResize="1" noEditPoints="1" noAdjustHandles="1" noChangeArrowheads="1" noChangeShapeType="1"/>
              </p:cNvSpPr>
              <p:nvPr/>
            </p:nvSpPr>
            <p:spPr>
              <a:xfrm>
                <a:off x="76200" y="66675"/>
                <a:ext cx="660400" cy="669925"/>
              </a:xfrm>
              <a:prstGeom prst="rect">
                <a:avLst/>
              </a:prstGeom>
            </p:spPr>
            <p:txBody>
              <a:bodyPr lIns="33867" tIns="33867" rIns="33867" bIns="33867" rtlCol="0" anchor="ctr"/>
              <a:lstStyle/>
              <a:p>
                <a:pPr algn="ctr">
                  <a:lnSpc>
                    <a:spcPts val="1240"/>
                  </a:lnSpc>
                </a:pPr>
                <a:endParaRPr sz="1200"/>
              </a:p>
            </p:txBody>
          </p:sp>
        </p:grpSp>
        <p:grpSp>
          <p:nvGrpSpPr>
            <p:cNvPr id="35" name="Group 35"/>
            <p:cNvGrpSpPr>
              <a:grpSpLocks noGrp="1" noUngrp="1" noRot="1" noMove="1" noResize="1"/>
            </p:cNvGrpSpPr>
            <p:nvPr/>
          </p:nvGrpSpPr>
          <p:grpSpPr>
            <a:xfrm>
              <a:off x="6555704" y="6218851"/>
              <a:ext cx="191962" cy="191962"/>
              <a:chOff x="0" y="0"/>
              <a:chExt cx="812800" cy="812800"/>
            </a:xfrm>
          </p:grpSpPr>
          <p:sp>
            <p:nvSpPr>
              <p:cNvPr id="36" name="Freeform 36"/>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a:p>
            </p:txBody>
          </p:sp>
          <p:sp>
            <p:nvSpPr>
              <p:cNvPr id="37" name="TextBox 37"/>
              <p:cNvSpPr txBox="1">
                <a:spLocks noGrp="1" noRot="1" noMove="1" noResize="1" noEditPoints="1" noAdjustHandles="1" noChangeArrowheads="1" noChangeShapeType="1"/>
              </p:cNvSpPr>
              <p:nvPr/>
            </p:nvSpPr>
            <p:spPr>
              <a:xfrm>
                <a:off x="76200" y="66675"/>
                <a:ext cx="660400" cy="669925"/>
              </a:xfrm>
              <a:prstGeom prst="rect">
                <a:avLst/>
              </a:prstGeom>
            </p:spPr>
            <p:txBody>
              <a:bodyPr lIns="33867" tIns="33867" rIns="33867" bIns="33867" rtlCol="0" anchor="ctr"/>
              <a:lstStyle/>
              <a:p>
                <a:pPr algn="ctr">
                  <a:lnSpc>
                    <a:spcPts val="1240"/>
                  </a:lnSpc>
                </a:pPr>
                <a:endParaRPr sz="1200"/>
              </a:p>
            </p:txBody>
          </p:sp>
        </p:grpSp>
        <p:grpSp>
          <p:nvGrpSpPr>
            <p:cNvPr id="38" name="Group 38"/>
            <p:cNvGrpSpPr>
              <a:grpSpLocks noGrp="1" noUngrp="1" noRot="1" noMove="1" noResize="1"/>
            </p:cNvGrpSpPr>
            <p:nvPr/>
          </p:nvGrpSpPr>
          <p:grpSpPr>
            <a:xfrm>
              <a:off x="6744371" y="6026890"/>
              <a:ext cx="191962" cy="191962"/>
              <a:chOff x="0" y="0"/>
              <a:chExt cx="812800" cy="812800"/>
            </a:xfrm>
          </p:grpSpPr>
          <p:sp>
            <p:nvSpPr>
              <p:cNvPr id="39" name="Freeform 39"/>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a:p>
            </p:txBody>
          </p:sp>
          <p:sp>
            <p:nvSpPr>
              <p:cNvPr id="40" name="TextBox 40"/>
              <p:cNvSpPr txBox="1">
                <a:spLocks noGrp="1" noRot="1" noMove="1" noResize="1" noEditPoints="1" noAdjustHandles="1" noChangeArrowheads="1" noChangeShapeType="1"/>
              </p:cNvSpPr>
              <p:nvPr/>
            </p:nvSpPr>
            <p:spPr>
              <a:xfrm>
                <a:off x="76200" y="66675"/>
                <a:ext cx="660400" cy="669925"/>
              </a:xfrm>
              <a:prstGeom prst="rect">
                <a:avLst/>
              </a:prstGeom>
            </p:spPr>
            <p:txBody>
              <a:bodyPr lIns="33867" tIns="33867" rIns="33867" bIns="33867" rtlCol="0" anchor="ctr"/>
              <a:lstStyle/>
              <a:p>
                <a:pPr algn="ctr">
                  <a:lnSpc>
                    <a:spcPts val="1240"/>
                  </a:lnSpc>
                </a:pPr>
                <a:endParaRPr sz="1200"/>
              </a:p>
            </p:txBody>
          </p:sp>
        </p:grpSp>
        <p:grpSp>
          <p:nvGrpSpPr>
            <p:cNvPr id="41" name="Group 41"/>
            <p:cNvGrpSpPr>
              <a:grpSpLocks noGrp="1" noUngrp="1" noRot="1" noMove="1" noResize="1"/>
            </p:cNvGrpSpPr>
            <p:nvPr/>
          </p:nvGrpSpPr>
          <p:grpSpPr>
            <a:xfrm>
              <a:off x="5840165" y="4027573"/>
              <a:ext cx="191962" cy="191962"/>
              <a:chOff x="0" y="0"/>
              <a:chExt cx="812800" cy="812800"/>
            </a:xfrm>
          </p:grpSpPr>
          <p:sp>
            <p:nvSpPr>
              <p:cNvPr id="42" name="Freeform 42"/>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a:p>
            </p:txBody>
          </p:sp>
          <p:sp>
            <p:nvSpPr>
              <p:cNvPr id="43" name="TextBox 43"/>
              <p:cNvSpPr txBox="1">
                <a:spLocks noGrp="1" noRot="1" noMove="1" noResize="1" noEditPoints="1" noAdjustHandles="1" noChangeArrowheads="1" noChangeShapeType="1"/>
              </p:cNvSpPr>
              <p:nvPr/>
            </p:nvSpPr>
            <p:spPr>
              <a:xfrm>
                <a:off x="76200" y="66675"/>
                <a:ext cx="660400" cy="669925"/>
              </a:xfrm>
              <a:prstGeom prst="rect">
                <a:avLst/>
              </a:prstGeom>
            </p:spPr>
            <p:txBody>
              <a:bodyPr lIns="33867" tIns="33867" rIns="33867" bIns="33867" rtlCol="0" anchor="ctr"/>
              <a:lstStyle/>
              <a:p>
                <a:pPr algn="ctr">
                  <a:lnSpc>
                    <a:spcPts val="1240"/>
                  </a:lnSpc>
                </a:pPr>
                <a:endParaRPr sz="1200"/>
              </a:p>
            </p:txBody>
          </p:sp>
        </p:grpSp>
      </p:grpSp>
      <p:sp>
        <p:nvSpPr>
          <p:cNvPr id="44" name="TextBox 44"/>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FFFFFF"/>
                </a:solidFill>
                <a:latin typeface="Montserrat 2 Bold"/>
                <a:ea typeface="Montserrat 2 Bold"/>
                <a:cs typeface="Montserrat 2 Bold"/>
                <a:sym typeface="Montserrat 2 Bold"/>
              </a:rPr>
              <a:t>AIR FREIGHT - USA</a:t>
            </a:r>
          </a:p>
        </p:txBody>
      </p:sp>
      <p:sp>
        <p:nvSpPr>
          <p:cNvPr id="45" name="TextBox 45"/>
          <p:cNvSpPr txBox="1"/>
          <p:nvPr/>
        </p:nvSpPr>
        <p:spPr>
          <a:xfrm>
            <a:off x="7508135" y="1047633"/>
            <a:ext cx="4683865" cy="1098762"/>
          </a:xfrm>
          <a:prstGeom prst="rect">
            <a:avLst/>
          </a:prstGeom>
        </p:spPr>
        <p:txBody>
          <a:bodyPr lIns="0" tIns="0" rIns="0" bIns="0" rtlCol="0" anchor="t">
            <a:spAutoFit/>
          </a:bodyPr>
          <a:lstStyle/>
          <a:p>
            <a:pPr algn="ctr">
              <a:lnSpc>
                <a:spcPts val="2880"/>
              </a:lnSpc>
            </a:pPr>
            <a:r>
              <a:rPr lang="en-US" sz="2400" b="1">
                <a:solidFill>
                  <a:srgbClr val="183650"/>
                </a:solidFill>
                <a:latin typeface="Montserrat 2 Bold"/>
                <a:ea typeface="Montserrat 2 Bold"/>
                <a:cs typeface="Montserrat 2 Bold"/>
                <a:sym typeface="Montserrat 2 Bold"/>
              </a:rPr>
              <a:t>CONSOLIDATION </a:t>
            </a:r>
          </a:p>
          <a:p>
            <a:pPr algn="ctr">
              <a:lnSpc>
                <a:spcPts val="2880"/>
              </a:lnSpc>
            </a:pPr>
            <a:r>
              <a:rPr lang="en-US" sz="2400" b="1">
                <a:solidFill>
                  <a:srgbClr val="183650"/>
                </a:solidFill>
                <a:latin typeface="Montserrat 2 Bold"/>
                <a:ea typeface="Montserrat 2 Bold"/>
                <a:cs typeface="Montserrat 2 Bold"/>
                <a:sym typeface="Montserrat 2 Bold"/>
              </a:rPr>
              <a:t>&amp; DIRECT SERVICE </a:t>
            </a:r>
          </a:p>
          <a:p>
            <a:pPr algn="ctr">
              <a:lnSpc>
                <a:spcPts val="2880"/>
              </a:lnSpc>
            </a:pPr>
            <a:r>
              <a:rPr lang="en-US" sz="2400" b="1">
                <a:solidFill>
                  <a:srgbClr val="183650"/>
                </a:solidFill>
                <a:latin typeface="Montserrat 2 Bold"/>
                <a:ea typeface="Montserrat 2 Bold"/>
                <a:cs typeface="Montserrat 2 Bold"/>
                <a:sym typeface="Montserrat 2 Bold"/>
              </a:rPr>
              <a:t>EX MIAMI TO</a:t>
            </a:r>
          </a:p>
        </p:txBody>
      </p:sp>
      <p:sp>
        <p:nvSpPr>
          <p:cNvPr id="46" name="TextBox 46"/>
          <p:cNvSpPr txBox="1"/>
          <p:nvPr/>
        </p:nvSpPr>
        <p:spPr>
          <a:xfrm>
            <a:off x="0" y="1136956"/>
            <a:ext cx="7508135" cy="250581"/>
          </a:xfrm>
          <a:prstGeom prst="rect">
            <a:avLst/>
          </a:prstGeom>
        </p:spPr>
        <p:txBody>
          <a:bodyPr lIns="0" tIns="0" rIns="0" bIns="0" rtlCol="0" anchor="t">
            <a:spAutoFit/>
          </a:bodyPr>
          <a:lstStyle/>
          <a:p>
            <a:pPr algn="ctr">
              <a:lnSpc>
                <a:spcPts val="2147"/>
              </a:lnSpc>
            </a:pPr>
            <a:r>
              <a:rPr lang="en-US" sz="1530" b="1" spc="9" dirty="0">
                <a:solidFill>
                  <a:srgbClr val="5BC2E7"/>
                </a:solidFill>
                <a:latin typeface="Montserrat 1 Bold" panose="020B0604020202020204" charset="0"/>
                <a:ea typeface="Trebuchet MS Bold"/>
                <a:cs typeface="Trebuchet MS Bold"/>
                <a:sym typeface="Trebuchet MS Bold"/>
              </a:rPr>
              <a:t>Weekly USA Outbound to LATAM Consolidations</a:t>
            </a:r>
          </a:p>
        </p:txBody>
      </p:sp>
      <p:sp>
        <p:nvSpPr>
          <p:cNvPr id="47" name="TextBox 47"/>
          <p:cNvSpPr txBox="1"/>
          <p:nvPr/>
        </p:nvSpPr>
        <p:spPr>
          <a:xfrm>
            <a:off x="0" y="760590"/>
            <a:ext cx="7508135" cy="354969"/>
          </a:xfrm>
          <a:prstGeom prst="rect">
            <a:avLst/>
          </a:prstGeom>
        </p:spPr>
        <p:txBody>
          <a:bodyPr lIns="0" tIns="0" rIns="0" bIns="0" rtlCol="0" anchor="t">
            <a:spAutoFit/>
          </a:bodyPr>
          <a:lstStyle/>
          <a:p>
            <a:pPr algn="ctr">
              <a:lnSpc>
                <a:spcPts val="2881"/>
              </a:lnSpc>
            </a:pPr>
            <a:r>
              <a:rPr lang="en-US" sz="2401" b="1">
                <a:solidFill>
                  <a:srgbClr val="FFFFFF"/>
                </a:solidFill>
                <a:latin typeface="Montserrat 2 Bold"/>
                <a:ea typeface="Montserrat 2 Bold"/>
                <a:cs typeface="Montserrat 2 Bold"/>
                <a:sym typeface="Montserrat 2 Bold"/>
              </a:rPr>
              <a:t>FLY FRACHT</a:t>
            </a:r>
          </a:p>
        </p:txBody>
      </p:sp>
      <p:sp>
        <p:nvSpPr>
          <p:cNvPr id="48" name="TextBox 48"/>
          <p:cNvSpPr txBox="1"/>
          <p:nvPr/>
        </p:nvSpPr>
        <p:spPr>
          <a:xfrm>
            <a:off x="8556061" y="2208357"/>
            <a:ext cx="2647246" cy="347531"/>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Bogota, Guarulhos, Lima, Santiago De Chile, Buenos Aires, Mexico City.</a:t>
            </a:r>
          </a:p>
        </p:txBody>
      </p:sp>
      <p:sp>
        <p:nvSpPr>
          <p:cNvPr id="49" name="TextBox 49"/>
          <p:cNvSpPr txBox="1"/>
          <p:nvPr/>
        </p:nvSpPr>
        <p:spPr>
          <a:xfrm>
            <a:off x="11478454" y="6153150"/>
            <a:ext cx="157094" cy="178062"/>
          </a:xfrm>
          <a:prstGeom prst="rect">
            <a:avLst/>
          </a:prstGeom>
        </p:spPr>
        <p:txBody>
          <a:bodyPr wrap="none" lIns="0" tIns="0" rIns="0" bIns="0" rtlCol="0" anchor="t">
            <a:spAutoFit/>
          </a:bodyPr>
          <a:lstStyle/>
          <a:p>
            <a:pPr algn="ctr">
              <a:lnSpc>
                <a:spcPts val="1493"/>
              </a:lnSpc>
              <a:spcBef>
                <a:spcPct val="0"/>
              </a:spcBef>
            </a:pPr>
            <a:r>
              <a:rPr lang="en-US" sz="1066">
                <a:solidFill>
                  <a:srgbClr val="FFFFFF"/>
                </a:solidFill>
                <a:latin typeface="Montserrat 1"/>
                <a:ea typeface="Montserrat 1"/>
                <a:cs typeface="Montserrat 1"/>
                <a:sym typeface="Montserrat 1"/>
              </a:rPr>
              <a:t>27</a:t>
            </a:r>
          </a:p>
        </p:txBody>
      </p:sp>
      <p:sp>
        <p:nvSpPr>
          <p:cNvPr id="50" name="Freeform 50"/>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97" y="1"/>
            <a:ext cx="3281313" cy="6858000"/>
          </a:xfrm>
          <a:custGeom>
            <a:avLst/>
            <a:gdLst/>
            <a:ahLst/>
            <a:cxnLst/>
            <a:rect l="l" t="t" r="r" b="b"/>
            <a:pathLst>
              <a:path w="4921970" h="10593772">
                <a:moveTo>
                  <a:pt x="0" y="0"/>
                </a:moveTo>
                <a:lnTo>
                  <a:pt x="4921969" y="0"/>
                </a:lnTo>
                <a:lnTo>
                  <a:pt x="4921969" y="10593772"/>
                </a:lnTo>
                <a:lnTo>
                  <a:pt x="0" y="10593772"/>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19" name="Group 19"/>
          <p:cNvGrpSpPr>
            <a:grpSpLocks noGrp="1" noUngrp="1" noRot="1" noMove="1" noResize="1"/>
          </p:cNvGrpSpPr>
          <p:nvPr/>
        </p:nvGrpSpPr>
        <p:grpSpPr>
          <a:xfrm>
            <a:off x="-11204" y="56883"/>
            <a:ext cx="3304715" cy="6801117"/>
            <a:chOff x="0" y="0"/>
            <a:chExt cx="1305566" cy="2706635"/>
          </a:xfrm>
        </p:grpSpPr>
        <p:sp>
          <p:nvSpPr>
            <p:cNvPr id="20" name="Freeform 20"/>
            <p:cNvSpPr>
              <a:spLocks noGrp="1" noRot="1" noMove="1" noResize="1" noEditPoints="1" noAdjustHandles="1" noChangeArrowheads="1" noChangeShapeType="1"/>
            </p:cNvSpPr>
            <p:nvPr/>
          </p:nvSpPr>
          <p:spPr>
            <a:xfrm>
              <a:off x="0" y="0"/>
              <a:ext cx="1305566" cy="2706635"/>
            </a:xfrm>
            <a:custGeom>
              <a:avLst/>
              <a:gdLst/>
              <a:ahLst/>
              <a:cxnLst/>
              <a:rect l="l" t="t" r="r" b="b"/>
              <a:pathLst>
                <a:path w="1305566" h="2706635">
                  <a:moveTo>
                    <a:pt x="0" y="0"/>
                  </a:moveTo>
                  <a:lnTo>
                    <a:pt x="1305566" y="0"/>
                  </a:lnTo>
                  <a:lnTo>
                    <a:pt x="1305566" y="2706635"/>
                  </a:lnTo>
                  <a:lnTo>
                    <a:pt x="0" y="270663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21" name="TextBox 21"/>
            <p:cNvSpPr txBox="1">
              <a:spLocks noGrp="1" noRot="1" noMove="1" noResize="1" noEditPoints="1" noAdjustHandles="1" noChangeArrowheads="1" noChangeShapeType="1"/>
            </p:cNvSpPr>
            <p:nvPr/>
          </p:nvSpPr>
          <p:spPr>
            <a:xfrm>
              <a:off x="0" y="-38100"/>
              <a:ext cx="1305566" cy="2744735"/>
            </a:xfrm>
            <a:prstGeom prst="rect">
              <a:avLst/>
            </a:prstGeom>
          </p:spPr>
          <p:txBody>
            <a:bodyPr lIns="33867" tIns="33867" rIns="33867" bIns="33867" rtlCol="0" anchor="ctr"/>
            <a:lstStyle/>
            <a:p>
              <a:pPr algn="ctr">
                <a:lnSpc>
                  <a:spcPts val="1400"/>
                </a:lnSpc>
              </a:pPr>
              <a:endParaRPr sz="1200"/>
            </a:p>
          </p:txBody>
        </p:sp>
      </p:grpSp>
      <p:sp>
        <p:nvSpPr>
          <p:cNvPr id="22" name="TextBox 22"/>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FFFFFF"/>
                </a:solidFill>
                <a:latin typeface="Montserrat 2 Bold"/>
                <a:ea typeface="Montserrat 2 Bold"/>
                <a:cs typeface="Montserrat 2 Bold"/>
                <a:sym typeface="Montserrat 2 Bold"/>
              </a:rPr>
              <a:t>AIR FREIGHT</a:t>
            </a:r>
          </a:p>
        </p:txBody>
      </p:sp>
      <p:grpSp>
        <p:nvGrpSpPr>
          <p:cNvPr id="23" name="Group 23"/>
          <p:cNvGrpSpPr/>
          <p:nvPr/>
        </p:nvGrpSpPr>
        <p:grpSpPr>
          <a:xfrm>
            <a:off x="8844624" y="-216982"/>
            <a:ext cx="3359630" cy="7013559"/>
            <a:chOff x="-1249130" y="-38100"/>
            <a:chExt cx="2597148" cy="2770196"/>
          </a:xfrm>
        </p:grpSpPr>
        <p:sp>
          <p:nvSpPr>
            <p:cNvPr id="24" name="Freeform 24"/>
            <p:cNvSpPr/>
            <p:nvPr/>
          </p:nvSpPr>
          <p:spPr>
            <a:xfrm>
              <a:off x="-1249130" y="25461"/>
              <a:ext cx="2597148" cy="2706635"/>
            </a:xfrm>
            <a:custGeom>
              <a:avLst/>
              <a:gdLst/>
              <a:ahLst/>
              <a:cxnLst/>
              <a:rect l="l" t="t" r="r" b="b"/>
              <a:pathLst>
                <a:path w="1305566" h="2706635">
                  <a:moveTo>
                    <a:pt x="0" y="0"/>
                  </a:moveTo>
                  <a:lnTo>
                    <a:pt x="1305566" y="0"/>
                  </a:lnTo>
                  <a:lnTo>
                    <a:pt x="1305566" y="2706635"/>
                  </a:lnTo>
                  <a:lnTo>
                    <a:pt x="0" y="270663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25" name="TextBox 25"/>
            <p:cNvSpPr txBox="1"/>
            <p:nvPr/>
          </p:nvSpPr>
          <p:spPr>
            <a:xfrm>
              <a:off x="0" y="-38100"/>
              <a:ext cx="1305566" cy="2744735"/>
            </a:xfrm>
            <a:prstGeom prst="rect">
              <a:avLst/>
            </a:prstGeom>
          </p:spPr>
          <p:txBody>
            <a:bodyPr lIns="33867" tIns="33867" rIns="33867" bIns="33867" rtlCol="0" anchor="ctr"/>
            <a:lstStyle/>
            <a:p>
              <a:pPr algn="ctr">
                <a:lnSpc>
                  <a:spcPts val="1400"/>
                </a:lnSpc>
              </a:pPr>
              <a:endParaRPr sz="1200"/>
            </a:p>
          </p:txBody>
        </p:sp>
      </p:grpSp>
      <p:sp>
        <p:nvSpPr>
          <p:cNvPr id="3" name="Freeform 3"/>
          <p:cNvSpPr>
            <a:spLocks noGrp="1" noRot="1" noMove="1" noResize="1" noEditPoints="1" noAdjustHandles="1" noChangeArrowheads="1" noChangeShapeType="1"/>
          </p:cNvSpPr>
          <p:nvPr/>
        </p:nvSpPr>
        <p:spPr>
          <a:xfrm>
            <a:off x="8852737" y="-9595"/>
            <a:ext cx="3358958" cy="6896853"/>
          </a:xfrm>
          <a:custGeom>
            <a:avLst/>
            <a:gdLst/>
            <a:ahLst/>
            <a:cxnLst/>
            <a:rect l="l" t="t" r="r" b="b"/>
            <a:pathLst>
              <a:path w="5015108" h="10256758">
                <a:moveTo>
                  <a:pt x="0" y="0"/>
                </a:moveTo>
                <a:lnTo>
                  <a:pt x="5015108" y="0"/>
                </a:lnTo>
                <a:lnTo>
                  <a:pt x="5015108" y="10256758"/>
                </a:lnTo>
                <a:lnTo>
                  <a:pt x="0" y="10256758"/>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4" name="Freeform 4"/>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5" name="TextBox 5"/>
          <p:cNvSpPr txBox="1"/>
          <p:nvPr/>
        </p:nvSpPr>
        <p:spPr>
          <a:xfrm>
            <a:off x="3292154" y="1880795"/>
            <a:ext cx="5540216" cy="213264"/>
          </a:xfrm>
          <a:prstGeom prst="rect">
            <a:avLst/>
          </a:prstGeom>
        </p:spPr>
        <p:txBody>
          <a:bodyPr lIns="0" tIns="0" rIns="0" bIns="0" rtlCol="0" anchor="t">
            <a:spAutoFit/>
          </a:bodyPr>
          <a:lstStyle/>
          <a:p>
            <a:pPr algn="ctr">
              <a:lnSpc>
                <a:spcPts val="1773"/>
              </a:lnSpc>
            </a:pPr>
            <a:r>
              <a:rPr lang="en-US" sz="1266" b="1" spc="7" dirty="0">
                <a:solidFill>
                  <a:srgbClr val="5BC2E7"/>
                </a:solidFill>
                <a:latin typeface="Montserrat 1 Bold"/>
                <a:ea typeface="Montserrat 1 Bold"/>
                <a:cs typeface="Montserrat 1 Bold"/>
                <a:sym typeface="Montserrat 1 Bold"/>
              </a:rPr>
              <a:t>Our Service Control Tower</a:t>
            </a:r>
          </a:p>
        </p:txBody>
      </p:sp>
      <p:sp>
        <p:nvSpPr>
          <p:cNvPr id="6" name="TextBox 6"/>
          <p:cNvSpPr txBox="1"/>
          <p:nvPr/>
        </p:nvSpPr>
        <p:spPr>
          <a:xfrm>
            <a:off x="3296967" y="1003154"/>
            <a:ext cx="5540216" cy="726866"/>
          </a:xfrm>
          <a:prstGeom prst="rect">
            <a:avLst/>
          </a:prstGeom>
        </p:spPr>
        <p:txBody>
          <a:bodyPr lIns="0" tIns="0" rIns="0" bIns="0" rtlCol="0" anchor="t">
            <a:spAutoFit/>
          </a:bodyPr>
          <a:lstStyle/>
          <a:p>
            <a:pPr algn="ctr">
              <a:lnSpc>
                <a:spcPts val="2881"/>
              </a:lnSpc>
            </a:pPr>
            <a:r>
              <a:rPr lang="en-US" sz="2401" b="1" dirty="0">
                <a:solidFill>
                  <a:srgbClr val="183650"/>
                </a:solidFill>
                <a:latin typeface="Montserrat 2 Bold"/>
                <a:ea typeface="Montserrat 2 Bold"/>
                <a:cs typeface="Montserrat 2 Bold"/>
                <a:sym typeface="Montserrat 2 Bold"/>
              </a:rPr>
              <a:t>WHY CUSTOMERS</a:t>
            </a:r>
          </a:p>
          <a:p>
            <a:pPr algn="ctr">
              <a:lnSpc>
                <a:spcPts val="2881"/>
              </a:lnSpc>
            </a:pPr>
            <a:r>
              <a:rPr lang="en-US" sz="2401" b="1" dirty="0">
                <a:solidFill>
                  <a:srgbClr val="183650"/>
                </a:solidFill>
                <a:latin typeface="Montserrat 2 Bold"/>
                <a:ea typeface="Montserrat 2 Bold"/>
                <a:cs typeface="Montserrat 2 Bold"/>
                <a:sym typeface="Montserrat 2 Bold"/>
              </a:rPr>
              <a:t>CHOOSE FRACHT</a:t>
            </a:r>
          </a:p>
        </p:txBody>
      </p:sp>
      <p:sp>
        <p:nvSpPr>
          <p:cNvPr id="7" name="TextBox 7"/>
          <p:cNvSpPr txBox="1"/>
          <p:nvPr/>
        </p:nvSpPr>
        <p:spPr>
          <a:xfrm>
            <a:off x="3690762" y="2325106"/>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QUALITY SERVICE</a:t>
            </a:r>
          </a:p>
        </p:txBody>
      </p:sp>
      <p:sp>
        <p:nvSpPr>
          <p:cNvPr id="8" name="TextBox 8"/>
          <p:cNvSpPr txBox="1"/>
          <p:nvPr/>
        </p:nvSpPr>
        <p:spPr>
          <a:xfrm>
            <a:off x="3690762" y="4326610"/>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STRONG I.T. COMPETENCE</a:t>
            </a:r>
          </a:p>
        </p:txBody>
      </p:sp>
      <p:sp>
        <p:nvSpPr>
          <p:cNvPr id="9" name="TextBox 9"/>
          <p:cNvSpPr txBox="1"/>
          <p:nvPr/>
        </p:nvSpPr>
        <p:spPr>
          <a:xfrm>
            <a:off x="3690762" y="3042926"/>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LONG-TERM PROFESSIONAL RELATIONSHIP</a:t>
            </a:r>
          </a:p>
        </p:txBody>
      </p:sp>
      <p:sp>
        <p:nvSpPr>
          <p:cNvPr id="10" name="TextBox 10"/>
          <p:cNvSpPr txBox="1"/>
          <p:nvPr/>
        </p:nvSpPr>
        <p:spPr>
          <a:xfrm>
            <a:off x="3690762" y="4892253"/>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KEY ACCOUNT MANAGEMENT FOR EVERY CUSTOMER</a:t>
            </a:r>
          </a:p>
        </p:txBody>
      </p:sp>
      <p:sp>
        <p:nvSpPr>
          <p:cNvPr id="11" name="TextBox 11"/>
          <p:cNvSpPr txBox="1"/>
          <p:nvPr/>
        </p:nvSpPr>
        <p:spPr>
          <a:xfrm>
            <a:off x="3690762" y="3760968"/>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SECURITY</a:t>
            </a:r>
          </a:p>
        </p:txBody>
      </p:sp>
      <p:sp>
        <p:nvSpPr>
          <p:cNvPr id="12" name="TextBox 12"/>
          <p:cNvSpPr txBox="1"/>
          <p:nvPr/>
        </p:nvSpPr>
        <p:spPr>
          <a:xfrm>
            <a:off x="3690762" y="5610296"/>
            <a:ext cx="4810476" cy="187231"/>
          </a:xfrm>
          <a:prstGeom prst="rect">
            <a:avLst/>
          </a:prstGeom>
        </p:spPr>
        <p:txBody>
          <a:bodyPr lIns="0" tIns="0" rIns="0" bIns="0" rtlCol="0" anchor="t">
            <a:spAutoFit/>
          </a:bodyPr>
          <a:lstStyle/>
          <a:p>
            <a:pPr algn="ctr">
              <a:lnSpc>
                <a:spcPts val="1587"/>
              </a:lnSpc>
            </a:pPr>
            <a:r>
              <a:rPr lang="en-US" sz="1133" b="1">
                <a:solidFill>
                  <a:srgbClr val="183650"/>
                </a:solidFill>
                <a:latin typeface="Trebuchet MS Bold"/>
                <a:ea typeface="Trebuchet MS Bold"/>
                <a:cs typeface="Trebuchet MS Bold"/>
                <a:sym typeface="Trebuchet MS Bold"/>
              </a:rPr>
              <a:t>ASSURANCE</a:t>
            </a:r>
          </a:p>
        </p:txBody>
      </p:sp>
      <p:sp>
        <p:nvSpPr>
          <p:cNvPr id="13" name="TextBox 13"/>
          <p:cNvSpPr txBox="1"/>
          <p:nvPr/>
        </p:nvSpPr>
        <p:spPr>
          <a:xfrm>
            <a:off x="3973762" y="2571979"/>
            <a:ext cx="4244476" cy="347531"/>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Value-added services to serve your need for high-performance and flexible distribution infrastructure.</a:t>
            </a:r>
          </a:p>
        </p:txBody>
      </p:sp>
      <p:sp>
        <p:nvSpPr>
          <p:cNvPr id="14" name="TextBox 14"/>
          <p:cNvSpPr txBox="1"/>
          <p:nvPr/>
        </p:nvSpPr>
        <p:spPr>
          <a:xfrm>
            <a:off x="3690762" y="4573483"/>
            <a:ext cx="4810476" cy="167995"/>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Real-time information and transparency along your supply chain.</a:t>
            </a:r>
          </a:p>
        </p:txBody>
      </p:sp>
      <p:sp>
        <p:nvSpPr>
          <p:cNvPr id="15" name="TextBox 15"/>
          <p:cNvSpPr txBox="1"/>
          <p:nvPr/>
        </p:nvSpPr>
        <p:spPr>
          <a:xfrm>
            <a:off x="3851129" y="3289798"/>
            <a:ext cx="4489743" cy="347531"/>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Regular and proactive communication to ensure our services meet your immediate needs - always.</a:t>
            </a:r>
          </a:p>
        </p:txBody>
      </p:sp>
      <p:sp>
        <p:nvSpPr>
          <p:cNvPr id="16" name="TextBox 16"/>
          <p:cNvSpPr txBox="1"/>
          <p:nvPr/>
        </p:nvSpPr>
        <p:spPr>
          <a:xfrm>
            <a:off x="4049229" y="5139126"/>
            <a:ext cx="4093543" cy="347531"/>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Customer Centric approach and make for predictability and increased planning reliability.</a:t>
            </a:r>
          </a:p>
        </p:txBody>
      </p:sp>
      <p:sp>
        <p:nvSpPr>
          <p:cNvPr id="17" name="TextBox 17"/>
          <p:cNvSpPr txBox="1"/>
          <p:nvPr/>
        </p:nvSpPr>
        <p:spPr>
          <a:xfrm>
            <a:off x="3690762" y="4007840"/>
            <a:ext cx="4810476" cy="167995"/>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High security compounds to protect your inventory and assets.</a:t>
            </a:r>
          </a:p>
        </p:txBody>
      </p:sp>
      <p:sp>
        <p:nvSpPr>
          <p:cNvPr id="18" name="TextBox 18"/>
          <p:cNvSpPr txBox="1"/>
          <p:nvPr/>
        </p:nvSpPr>
        <p:spPr>
          <a:xfrm>
            <a:off x="4152996" y="5857168"/>
            <a:ext cx="3886009" cy="347531"/>
          </a:xfrm>
          <a:prstGeom prst="rect">
            <a:avLst/>
          </a:prstGeom>
        </p:spPr>
        <p:txBody>
          <a:bodyPr lIns="0" tIns="0" rIns="0" bIns="0" rtlCol="0" anchor="t">
            <a:spAutoFit/>
          </a:bodyPr>
          <a:lstStyle/>
          <a:p>
            <a:pPr algn="ctr">
              <a:lnSpc>
                <a:spcPts val="1405"/>
              </a:lnSpc>
            </a:pPr>
            <a:r>
              <a:rPr lang="en-US" sz="1133">
                <a:solidFill>
                  <a:srgbClr val="183650"/>
                </a:solidFill>
                <a:latin typeface="Trebuchet MS"/>
                <a:ea typeface="Trebuchet MS"/>
                <a:cs typeface="Trebuchet MS"/>
                <a:sym typeface="Trebuchet MS"/>
              </a:rPr>
              <a:t>Dedicated teams to ensure safe and timely deliveries and storage, and high performance.</a:t>
            </a:r>
          </a:p>
        </p:txBody>
      </p:sp>
      <p:sp>
        <p:nvSpPr>
          <p:cNvPr id="26" name="TextBox 26"/>
          <p:cNvSpPr txBox="1"/>
          <p:nvPr/>
        </p:nvSpPr>
        <p:spPr>
          <a:xfrm>
            <a:off x="11475247" y="6153150"/>
            <a:ext cx="163507" cy="178062"/>
          </a:xfrm>
          <a:prstGeom prst="rect">
            <a:avLst/>
          </a:prstGeom>
        </p:spPr>
        <p:txBody>
          <a:bodyPr wrap="none" lIns="0" tIns="0" rIns="0" bIns="0" rtlCol="0" anchor="t">
            <a:spAutoFit/>
          </a:bodyPr>
          <a:lstStyle/>
          <a:p>
            <a:pPr algn="ctr">
              <a:lnSpc>
                <a:spcPts val="1493"/>
              </a:lnSpc>
              <a:spcBef>
                <a:spcPct val="0"/>
              </a:spcBef>
            </a:pPr>
            <a:r>
              <a:rPr lang="en-US" sz="1066" dirty="0">
                <a:solidFill>
                  <a:srgbClr val="FFFFFF"/>
                </a:solidFill>
                <a:latin typeface="Montserrat 1"/>
                <a:ea typeface="Montserrat 1"/>
                <a:cs typeface="Montserrat 1"/>
                <a:sym typeface="Montserrat 1"/>
              </a:rPr>
              <a:t>28</a:t>
            </a:r>
          </a:p>
        </p:txBody>
      </p:sp>
      <p:sp>
        <p:nvSpPr>
          <p:cNvPr id="27" name="Freeform 27"/>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2" name="TextBox 2"/>
          <p:cNvSpPr txBox="1"/>
          <p:nvPr/>
        </p:nvSpPr>
        <p:spPr>
          <a:xfrm>
            <a:off x="9456171" y="2434929"/>
            <a:ext cx="2050029" cy="1963358"/>
          </a:xfrm>
          <a:prstGeom prst="rect">
            <a:avLst/>
          </a:prstGeom>
        </p:spPr>
        <p:txBody>
          <a:bodyPr lIns="0" tIns="0" rIns="0" bIns="0" rtlCol="0" anchor="t">
            <a:spAutoFit/>
          </a:bodyPr>
          <a:lstStyle/>
          <a:p>
            <a:pPr marL="244698" lvl="1" indent="-122349">
              <a:lnSpc>
                <a:spcPts val="1405"/>
              </a:lnSpc>
              <a:buFont typeface="Arial"/>
              <a:buChar char="•"/>
            </a:pPr>
            <a:r>
              <a:rPr lang="en-US" sz="1133">
                <a:solidFill>
                  <a:srgbClr val="183650"/>
                </a:solidFill>
                <a:latin typeface="Trebuchet MS"/>
                <a:ea typeface="Trebuchet MS"/>
                <a:cs typeface="Trebuchet MS"/>
                <a:sym typeface="Trebuchet MS"/>
              </a:rPr>
              <a:t>Our AMS Hub has weekly consolidations from Europe to Asia, LATAM, and USA.</a:t>
            </a:r>
          </a:p>
          <a:p>
            <a:pPr>
              <a:lnSpc>
                <a:spcPts val="1405"/>
              </a:lnSpc>
            </a:pPr>
            <a:endParaRPr lang="en-US" sz="1133">
              <a:solidFill>
                <a:srgbClr val="183650"/>
              </a:solidFill>
              <a:latin typeface="Trebuchet MS"/>
              <a:ea typeface="Trebuchet MS"/>
              <a:cs typeface="Trebuchet MS"/>
              <a:sym typeface="Trebuchet MS"/>
            </a:endParaRPr>
          </a:p>
          <a:p>
            <a:pPr marL="244698" lvl="1" indent="-122349">
              <a:lnSpc>
                <a:spcPts val="1405"/>
              </a:lnSpc>
              <a:buFont typeface="Arial"/>
              <a:buChar char="•"/>
            </a:pPr>
            <a:r>
              <a:rPr lang="en-US" sz="1133">
                <a:solidFill>
                  <a:srgbClr val="183650"/>
                </a:solidFill>
                <a:latin typeface="Trebuchet MS"/>
                <a:ea typeface="Trebuchet MS"/>
                <a:cs typeface="Trebuchet MS"/>
                <a:sym typeface="Trebuchet MS"/>
              </a:rPr>
              <a:t>Miami Hub has weekly consolidations to LATAM.</a:t>
            </a:r>
          </a:p>
          <a:p>
            <a:pPr>
              <a:lnSpc>
                <a:spcPts val="1405"/>
              </a:lnSpc>
            </a:pPr>
            <a:endParaRPr lang="en-US" sz="1133">
              <a:solidFill>
                <a:srgbClr val="183650"/>
              </a:solidFill>
              <a:latin typeface="Trebuchet MS"/>
              <a:ea typeface="Trebuchet MS"/>
              <a:cs typeface="Trebuchet MS"/>
              <a:sym typeface="Trebuchet MS"/>
            </a:endParaRPr>
          </a:p>
          <a:p>
            <a:pPr marL="244698" lvl="1" indent="-122349">
              <a:lnSpc>
                <a:spcPts val="1405"/>
              </a:lnSpc>
              <a:buFont typeface="Arial"/>
              <a:buChar char="•"/>
            </a:pPr>
            <a:r>
              <a:rPr lang="en-US" sz="1133">
                <a:solidFill>
                  <a:srgbClr val="183650"/>
                </a:solidFill>
                <a:latin typeface="Trebuchet MS"/>
                <a:ea typeface="Trebuchet MS"/>
                <a:cs typeface="Trebuchet MS"/>
                <a:sym typeface="Trebuchet MS"/>
              </a:rPr>
              <a:t>Our Air Hubs in the USA have weekly shipments to and from Europe, China, and LATAM.</a:t>
            </a:r>
          </a:p>
        </p:txBody>
      </p:sp>
      <p:sp>
        <p:nvSpPr>
          <p:cNvPr id="4" name="Freeform 4"/>
          <p:cNvSpPr/>
          <p:nvPr/>
        </p:nvSpPr>
        <p:spPr>
          <a:xfrm>
            <a:off x="0" y="0"/>
            <a:ext cx="9055202" cy="6858000"/>
          </a:xfrm>
          <a:custGeom>
            <a:avLst/>
            <a:gdLst/>
            <a:ahLst/>
            <a:cxnLst/>
            <a:rect l="l" t="t" r="r" b="b"/>
            <a:pathLst>
              <a:path w="3577364" h="2832961">
                <a:moveTo>
                  <a:pt x="0" y="0"/>
                </a:moveTo>
                <a:lnTo>
                  <a:pt x="3577364" y="0"/>
                </a:lnTo>
                <a:lnTo>
                  <a:pt x="3577364" y="2832961"/>
                </a:lnTo>
                <a:lnTo>
                  <a:pt x="0" y="2832961"/>
                </a:lnTo>
                <a:close/>
              </a:path>
            </a:pathLst>
          </a:custGeom>
          <a:solidFill>
            <a:srgbClr val="183650"/>
          </a:solidFill>
        </p:spPr>
        <p:txBody>
          <a:bodyPr/>
          <a:lstStyle/>
          <a:p>
            <a:endParaRPr lang="en-US" sz="1200"/>
          </a:p>
        </p:txBody>
      </p:sp>
      <p:sp>
        <p:nvSpPr>
          <p:cNvPr id="6" name="Freeform 6"/>
          <p:cNvSpPr/>
          <p:nvPr/>
        </p:nvSpPr>
        <p:spPr>
          <a:xfrm>
            <a:off x="9681217" y="375553"/>
            <a:ext cx="1824983" cy="310247"/>
          </a:xfrm>
          <a:custGeom>
            <a:avLst/>
            <a:gdLst/>
            <a:ahLst/>
            <a:cxnLst/>
            <a:rect l="l" t="t" r="r" b="b"/>
            <a:pathLst>
              <a:path w="2737475" h="465371">
                <a:moveTo>
                  <a:pt x="0" y="0"/>
                </a:moveTo>
                <a:lnTo>
                  <a:pt x="2737475" y="0"/>
                </a:lnTo>
                <a:lnTo>
                  <a:pt x="2737475" y="465371"/>
                </a:lnTo>
                <a:lnTo>
                  <a:pt x="0" y="465371"/>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7" name="Freeform 7"/>
          <p:cNvSpPr>
            <a:spLocks noGrp="1" noRot="1" noMove="1" noResize="1" noEditPoints="1" noAdjustHandles="1" noChangeArrowheads="1" noChangeShapeType="1"/>
          </p:cNvSpPr>
          <p:nvPr/>
        </p:nvSpPr>
        <p:spPr>
          <a:xfrm>
            <a:off x="9700661" y="378859"/>
            <a:ext cx="1805539" cy="306941"/>
          </a:xfrm>
          <a:custGeom>
            <a:avLst/>
            <a:gdLst/>
            <a:ahLst/>
            <a:cxnLst/>
            <a:rect l="l" t="t" r="r" b="b"/>
            <a:pathLst>
              <a:path w="2708308" h="460412">
                <a:moveTo>
                  <a:pt x="0" y="0"/>
                </a:moveTo>
                <a:lnTo>
                  <a:pt x="2708308" y="0"/>
                </a:lnTo>
                <a:lnTo>
                  <a:pt x="2708308" y="460412"/>
                </a:lnTo>
                <a:lnTo>
                  <a:pt x="0" y="460412"/>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8" name="TextBox 8"/>
          <p:cNvSpPr txBox="1"/>
          <p:nvPr/>
        </p:nvSpPr>
        <p:spPr>
          <a:xfrm>
            <a:off x="1105078" y="1323116"/>
            <a:ext cx="2254545" cy="250581"/>
          </a:xfrm>
          <a:prstGeom prst="rect">
            <a:avLst/>
          </a:prstGeom>
        </p:spPr>
        <p:txBody>
          <a:bodyPr lIns="0" tIns="0" rIns="0" bIns="0" rtlCol="0" anchor="t">
            <a:spAutoFit/>
          </a:bodyPr>
          <a:lstStyle/>
          <a:p>
            <a:pPr>
              <a:lnSpc>
                <a:spcPts val="2147"/>
              </a:lnSpc>
            </a:pPr>
            <a:r>
              <a:rPr lang="en-US" sz="1533" b="1" spc="9" dirty="0">
                <a:solidFill>
                  <a:srgbClr val="5BC2E7"/>
                </a:solidFill>
                <a:latin typeface="Montserrat 1 Bold"/>
                <a:ea typeface="Montserrat 1 Bold"/>
                <a:cs typeface="Montserrat 1 Bold"/>
                <a:sym typeface="Montserrat 1 Bold"/>
              </a:rPr>
              <a:t>Our Air Hubs</a:t>
            </a:r>
          </a:p>
        </p:txBody>
      </p:sp>
      <p:sp>
        <p:nvSpPr>
          <p:cNvPr id="9" name="Freeform 9"/>
          <p:cNvSpPr>
            <a:spLocks noGrp="1" noRot="1" noMove="1" noResize="1" noEditPoints="1" noAdjustHandles="1" noChangeArrowheads="1" noChangeShapeType="1"/>
          </p:cNvSpPr>
          <p:nvPr/>
        </p:nvSpPr>
        <p:spPr>
          <a:xfrm>
            <a:off x="479979" y="1582620"/>
            <a:ext cx="8328491" cy="4382869"/>
          </a:xfrm>
          <a:custGeom>
            <a:avLst/>
            <a:gdLst/>
            <a:ahLst/>
            <a:cxnLst/>
            <a:rect l="l" t="t" r="r" b="b"/>
            <a:pathLst>
              <a:path w="12492736" h="6574303">
                <a:moveTo>
                  <a:pt x="0" y="0"/>
                </a:moveTo>
                <a:lnTo>
                  <a:pt x="12492737" y="0"/>
                </a:lnTo>
                <a:lnTo>
                  <a:pt x="12492737" y="6574303"/>
                </a:lnTo>
                <a:lnTo>
                  <a:pt x="0" y="6574303"/>
                </a:lnTo>
                <a:lnTo>
                  <a:pt x="0" y="0"/>
                </a:lnTo>
                <a:close/>
              </a:path>
            </a:pathLst>
          </a:custGeom>
          <a:blipFill>
            <a:blip r:embed="rId4"/>
            <a:stretch>
              <a:fillRect/>
            </a:stretch>
          </a:blipFill>
        </p:spPr>
        <p:txBody>
          <a:bodyPr/>
          <a:lstStyle/>
          <a:p>
            <a:endParaRPr lang="en-US" sz="1200"/>
          </a:p>
        </p:txBody>
      </p:sp>
      <p:sp>
        <p:nvSpPr>
          <p:cNvPr id="10" name="TextBox 10"/>
          <p:cNvSpPr txBox="1"/>
          <p:nvPr/>
        </p:nvSpPr>
        <p:spPr>
          <a:xfrm>
            <a:off x="1105077" y="738638"/>
            <a:ext cx="3027631" cy="354969"/>
          </a:xfrm>
          <a:prstGeom prst="rect">
            <a:avLst/>
          </a:prstGeom>
        </p:spPr>
        <p:txBody>
          <a:bodyPr lIns="0" tIns="0" rIns="0" bIns="0" rtlCol="0" anchor="t">
            <a:spAutoFit/>
          </a:bodyPr>
          <a:lstStyle/>
          <a:p>
            <a:pPr>
              <a:lnSpc>
                <a:spcPts val="2881"/>
              </a:lnSpc>
            </a:pPr>
            <a:r>
              <a:rPr lang="en-US" sz="2401" b="1">
                <a:solidFill>
                  <a:srgbClr val="FFFFFF"/>
                </a:solidFill>
                <a:latin typeface="Montserrat 2 Bold"/>
                <a:ea typeface="Montserrat 2 Bold"/>
                <a:cs typeface="Montserrat 2 Bold"/>
                <a:sym typeface="Montserrat 2 Bold"/>
              </a:rPr>
              <a:t>FLY FRACHT</a:t>
            </a:r>
          </a:p>
        </p:txBody>
      </p:sp>
      <p:sp>
        <p:nvSpPr>
          <p:cNvPr id="11" name="TextBox 11"/>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a:solidFill>
                  <a:srgbClr val="FFFFFF"/>
                </a:solidFill>
                <a:latin typeface="Montserrat 2 Bold"/>
                <a:ea typeface="Montserrat 2 Bold"/>
                <a:cs typeface="Montserrat 2 Bold"/>
                <a:sym typeface="Montserrat 2 Bold"/>
              </a:rPr>
              <a:t>AIR FREIGHT</a:t>
            </a:r>
          </a:p>
        </p:txBody>
      </p:sp>
      <p:sp>
        <p:nvSpPr>
          <p:cNvPr id="12" name="TextBox 12"/>
          <p:cNvSpPr txBox="1"/>
          <p:nvPr/>
        </p:nvSpPr>
        <p:spPr>
          <a:xfrm>
            <a:off x="11476851" y="6153150"/>
            <a:ext cx="160300" cy="178062"/>
          </a:xfrm>
          <a:prstGeom prst="rect">
            <a:avLst/>
          </a:prstGeom>
        </p:spPr>
        <p:txBody>
          <a:bodyPr wrap="none" lIns="0" tIns="0" rIns="0" bIns="0" rtlCol="0" anchor="t">
            <a:spAutoFit/>
          </a:bodyPr>
          <a:lstStyle/>
          <a:p>
            <a:pPr algn="ctr">
              <a:lnSpc>
                <a:spcPts val="1493"/>
              </a:lnSpc>
              <a:spcBef>
                <a:spcPct val="0"/>
              </a:spcBef>
            </a:pPr>
            <a:r>
              <a:rPr lang="en-US" sz="1066">
                <a:solidFill>
                  <a:srgbClr val="183650"/>
                </a:solidFill>
                <a:latin typeface="Montserrat 1"/>
                <a:ea typeface="Montserrat 1"/>
                <a:cs typeface="Montserrat 1"/>
                <a:sym typeface="Montserrat 1"/>
              </a:rPr>
              <a:t>29</a:t>
            </a:r>
          </a:p>
        </p:txBody>
      </p:sp>
      <p:sp>
        <p:nvSpPr>
          <p:cNvPr id="13" name="TextBox 13"/>
          <p:cNvSpPr txBox="1"/>
          <p:nvPr/>
        </p:nvSpPr>
        <p:spPr>
          <a:xfrm>
            <a:off x="2799934" y="3614406"/>
            <a:ext cx="280823" cy="96565"/>
          </a:xfrm>
          <a:prstGeom prst="rect">
            <a:avLst/>
          </a:prstGeom>
        </p:spPr>
        <p:txBody>
          <a:bodyPr lIns="0" tIns="0" rIns="0" bIns="0" rtlCol="0" anchor="t">
            <a:spAutoFit/>
          </a:bodyPr>
          <a:lstStyle/>
          <a:p>
            <a:pPr algn="ctr">
              <a:lnSpc>
                <a:spcPts val="793"/>
              </a:lnSpc>
            </a:pPr>
            <a:r>
              <a:rPr lang="en-US" sz="666">
                <a:solidFill>
                  <a:srgbClr val="FFFFFF"/>
                </a:solidFill>
                <a:latin typeface="Trebuchet MS"/>
                <a:ea typeface="Trebuchet MS"/>
                <a:cs typeface="Trebuchet MS"/>
                <a:sym typeface="Trebuchet MS"/>
              </a:rPr>
              <a:t>MIAMI</a:t>
            </a:r>
          </a:p>
        </p:txBody>
      </p:sp>
      <p:sp>
        <p:nvSpPr>
          <p:cNvPr id="14" name="TextBox 14"/>
          <p:cNvSpPr txBox="1"/>
          <p:nvPr/>
        </p:nvSpPr>
        <p:spPr>
          <a:xfrm>
            <a:off x="4515335" y="3034702"/>
            <a:ext cx="585623" cy="96565"/>
          </a:xfrm>
          <a:prstGeom prst="rect">
            <a:avLst/>
          </a:prstGeom>
        </p:spPr>
        <p:txBody>
          <a:bodyPr lIns="0" tIns="0" rIns="0" bIns="0" rtlCol="0" anchor="t">
            <a:spAutoFit/>
          </a:bodyPr>
          <a:lstStyle/>
          <a:p>
            <a:pPr algn="ctr">
              <a:lnSpc>
                <a:spcPts val="793"/>
              </a:lnSpc>
            </a:pPr>
            <a:r>
              <a:rPr lang="en-US" sz="666">
                <a:solidFill>
                  <a:srgbClr val="FFFFFF"/>
                </a:solidFill>
                <a:latin typeface="Trebuchet MS"/>
                <a:ea typeface="Trebuchet MS"/>
                <a:cs typeface="Trebuchet MS"/>
                <a:sym typeface="Trebuchet MS"/>
              </a:rPr>
              <a:t>FRANKFURT</a:t>
            </a:r>
          </a:p>
        </p:txBody>
      </p:sp>
      <p:sp>
        <p:nvSpPr>
          <p:cNvPr id="15" name="TextBox 15"/>
          <p:cNvSpPr txBox="1"/>
          <p:nvPr/>
        </p:nvSpPr>
        <p:spPr>
          <a:xfrm>
            <a:off x="3929711" y="3256296"/>
            <a:ext cx="585623" cy="96565"/>
          </a:xfrm>
          <a:prstGeom prst="rect">
            <a:avLst/>
          </a:prstGeom>
        </p:spPr>
        <p:txBody>
          <a:bodyPr lIns="0" tIns="0" rIns="0" bIns="0" rtlCol="0" anchor="t">
            <a:spAutoFit/>
          </a:bodyPr>
          <a:lstStyle/>
          <a:p>
            <a:pPr algn="ctr">
              <a:lnSpc>
                <a:spcPts val="793"/>
              </a:lnSpc>
            </a:pPr>
            <a:r>
              <a:rPr lang="en-US" sz="666">
                <a:solidFill>
                  <a:srgbClr val="FFFFFF"/>
                </a:solidFill>
                <a:latin typeface="Trebuchet MS"/>
                <a:ea typeface="Trebuchet MS"/>
                <a:cs typeface="Trebuchet MS"/>
                <a:sym typeface="Trebuchet MS"/>
              </a:rPr>
              <a:t>AMSTERDAM</a:t>
            </a:r>
          </a:p>
        </p:txBody>
      </p:sp>
      <p:sp>
        <p:nvSpPr>
          <p:cNvPr id="16" name="AutoShape 16"/>
          <p:cNvSpPr/>
          <p:nvPr/>
        </p:nvSpPr>
        <p:spPr>
          <a:xfrm flipH="1" flipV="1">
            <a:off x="1911332" y="3256296"/>
            <a:ext cx="800589" cy="242737"/>
          </a:xfrm>
          <a:prstGeom prst="line">
            <a:avLst/>
          </a:prstGeom>
          <a:ln w="19050" cap="flat">
            <a:solidFill>
              <a:srgbClr val="FFFFFF"/>
            </a:solidFill>
            <a:prstDash val="solid"/>
            <a:headEnd type="none" w="sm" len="sm"/>
            <a:tailEnd type="arrow" w="med" len="sm"/>
          </a:ln>
        </p:spPr>
        <p:txBody>
          <a:bodyPr/>
          <a:lstStyle/>
          <a:p>
            <a:endParaRPr lang="en-US" sz="1200"/>
          </a:p>
        </p:txBody>
      </p:sp>
      <p:sp>
        <p:nvSpPr>
          <p:cNvPr id="17" name="AutoShape 17"/>
          <p:cNvSpPr/>
          <p:nvPr/>
        </p:nvSpPr>
        <p:spPr>
          <a:xfrm flipH="1">
            <a:off x="3607040" y="3130798"/>
            <a:ext cx="1201106" cy="1113102"/>
          </a:xfrm>
          <a:prstGeom prst="line">
            <a:avLst/>
          </a:prstGeom>
          <a:ln w="19050" cap="flat">
            <a:solidFill>
              <a:srgbClr val="FFFFFF"/>
            </a:solidFill>
            <a:prstDash val="solid"/>
            <a:headEnd type="none" w="sm" len="sm"/>
            <a:tailEnd type="arrow" w="med" len="sm"/>
          </a:ln>
        </p:spPr>
        <p:txBody>
          <a:bodyPr/>
          <a:lstStyle/>
          <a:p>
            <a:endParaRPr lang="en-US" sz="1200"/>
          </a:p>
        </p:txBody>
      </p:sp>
      <p:sp>
        <p:nvSpPr>
          <p:cNvPr id="18" name="AutoShape 18"/>
          <p:cNvSpPr/>
          <p:nvPr/>
        </p:nvSpPr>
        <p:spPr>
          <a:xfrm flipH="1">
            <a:off x="3080757" y="2930512"/>
            <a:ext cx="1453243" cy="484934"/>
          </a:xfrm>
          <a:prstGeom prst="line">
            <a:avLst/>
          </a:prstGeom>
          <a:ln w="19050" cap="flat">
            <a:solidFill>
              <a:srgbClr val="FFFFFF"/>
            </a:solidFill>
            <a:prstDash val="solid"/>
            <a:headEnd type="none" w="sm" len="sm"/>
            <a:tailEnd type="arrow" w="med" len="sm"/>
          </a:ln>
        </p:spPr>
        <p:txBody>
          <a:bodyPr/>
          <a:lstStyle/>
          <a:p>
            <a:endParaRPr lang="en-US" sz="1200"/>
          </a:p>
        </p:txBody>
      </p:sp>
      <p:sp>
        <p:nvSpPr>
          <p:cNvPr id="19" name="AutoShape 19"/>
          <p:cNvSpPr/>
          <p:nvPr/>
        </p:nvSpPr>
        <p:spPr>
          <a:xfrm flipV="1">
            <a:off x="6955467" y="3588807"/>
            <a:ext cx="1247623" cy="115372"/>
          </a:xfrm>
          <a:prstGeom prst="line">
            <a:avLst/>
          </a:prstGeom>
          <a:ln w="19050" cap="flat">
            <a:solidFill>
              <a:srgbClr val="FFFFFF"/>
            </a:solidFill>
            <a:prstDash val="solid"/>
            <a:headEnd type="none" w="sm" len="sm"/>
            <a:tailEnd type="arrow" w="med" len="sm"/>
          </a:ln>
        </p:spPr>
        <p:txBody>
          <a:bodyPr/>
          <a:lstStyle/>
          <a:p>
            <a:endParaRPr lang="en-US" sz="1200"/>
          </a:p>
        </p:txBody>
      </p:sp>
      <p:sp>
        <p:nvSpPr>
          <p:cNvPr id="20" name="AutoShape 20"/>
          <p:cNvSpPr/>
          <p:nvPr/>
        </p:nvSpPr>
        <p:spPr>
          <a:xfrm flipV="1">
            <a:off x="7820579" y="4136195"/>
            <a:ext cx="765023" cy="877372"/>
          </a:xfrm>
          <a:prstGeom prst="line">
            <a:avLst/>
          </a:prstGeom>
          <a:ln w="19050" cap="flat">
            <a:solidFill>
              <a:srgbClr val="FFFFFF"/>
            </a:solidFill>
            <a:prstDash val="solid"/>
            <a:headEnd type="none" w="sm" len="sm"/>
            <a:tailEnd type="arrow" w="med" len="sm"/>
          </a:ln>
        </p:spPr>
        <p:txBody>
          <a:bodyPr/>
          <a:lstStyle/>
          <a:p>
            <a:endParaRPr lang="en-US" sz="1200"/>
          </a:p>
        </p:txBody>
      </p:sp>
      <p:sp>
        <p:nvSpPr>
          <p:cNvPr id="21" name="AutoShape 21"/>
          <p:cNvSpPr/>
          <p:nvPr/>
        </p:nvSpPr>
        <p:spPr>
          <a:xfrm>
            <a:off x="2940345" y="3710502"/>
            <a:ext cx="335624" cy="790395"/>
          </a:xfrm>
          <a:prstGeom prst="line">
            <a:avLst/>
          </a:prstGeom>
          <a:ln w="19050" cap="flat">
            <a:solidFill>
              <a:srgbClr val="FFFFFF"/>
            </a:solidFill>
            <a:prstDash val="solid"/>
            <a:headEnd type="none" w="sm" len="sm"/>
            <a:tailEnd type="arrow" w="med" len="sm"/>
          </a:ln>
        </p:spPr>
        <p:txBody>
          <a:bodyPr/>
          <a:lstStyle/>
          <a:p>
            <a:endParaRPr lang="en-US" sz="1200"/>
          </a:p>
        </p:txBody>
      </p:sp>
      <p:sp>
        <p:nvSpPr>
          <p:cNvPr id="22" name="Freeform 22"/>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5" cstate="print">
              <a:extLst>
                <a:ext uri="{28A0092B-C50C-407E-A947-70E740481C1C}">
                  <a14:useLocalDpi xmlns:a14="http://schemas.microsoft.com/office/drawing/2010/main"/>
                </a:ext>
              </a:extLst>
            </a:blip>
            <a:stretch>
              <a:fillRect/>
            </a:stretch>
          </a:blipFill>
        </p:spPr>
        <p:txBody>
          <a:bodyPr/>
          <a:lstStyle/>
          <a:p>
            <a:endParaRPr lang="en-US"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4F5"/>
        </a:solidFill>
        <a:effectLst/>
      </p:bgPr>
    </p:bg>
    <p:spTree>
      <p:nvGrpSpPr>
        <p:cNvPr id="1" name=""/>
        <p:cNvGrpSpPr/>
        <p:nvPr/>
      </p:nvGrpSpPr>
      <p:grpSpPr>
        <a:xfrm>
          <a:off x="0" y="0"/>
          <a:ext cx="0" cy="0"/>
          <a:chOff x="0" y="0"/>
          <a:chExt cx="0" cy="0"/>
        </a:xfrm>
      </p:grpSpPr>
      <p:sp>
        <p:nvSpPr>
          <p:cNvPr id="18" name="Freeform 18"/>
          <p:cNvSpPr/>
          <p:nvPr/>
        </p:nvSpPr>
        <p:spPr>
          <a:xfrm>
            <a:off x="6175126" y="9331"/>
            <a:ext cx="6023697" cy="6851171"/>
          </a:xfrm>
          <a:custGeom>
            <a:avLst/>
            <a:gdLst/>
            <a:ahLst/>
            <a:cxnLst/>
            <a:rect l="l" t="t" r="r" b="b"/>
            <a:pathLst>
              <a:path w="2371987" h="2706635">
                <a:moveTo>
                  <a:pt x="0" y="0"/>
                </a:moveTo>
                <a:lnTo>
                  <a:pt x="2371987" y="0"/>
                </a:lnTo>
                <a:lnTo>
                  <a:pt x="2371987" y="2706635"/>
                </a:lnTo>
                <a:lnTo>
                  <a:pt x="0" y="2706635"/>
                </a:lnTo>
                <a:close/>
              </a:path>
            </a:pathLst>
          </a:custGeom>
          <a:gradFill rotWithShape="1">
            <a:gsLst>
              <a:gs pos="0">
                <a:srgbClr val="000000">
                  <a:alpha val="0"/>
                </a:srgbClr>
              </a:gs>
              <a:gs pos="50000">
                <a:srgbClr val="000000">
                  <a:alpha val="0"/>
                </a:srgbClr>
              </a:gs>
              <a:gs pos="100000">
                <a:srgbClr val="000000">
                  <a:alpha val="50000"/>
                </a:srgbClr>
              </a:gs>
            </a:gsLst>
            <a:lin ang="5400000"/>
          </a:gradFill>
        </p:spPr>
        <p:txBody>
          <a:bodyPr/>
          <a:lstStyle/>
          <a:p>
            <a:endParaRPr lang="en-US" sz="1200"/>
          </a:p>
        </p:txBody>
      </p:sp>
      <p:sp>
        <p:nvSpPr>
          <p:cNvPr id="2" name="Freeform 2"/>
          <p:cNvSpPr>
            <a:spLocks noGrp="1" noRot="1" noMove="1" noResize="1" noEditPoints="1" noAdjustHandles="1" noChangeArrowheads="1" noChangeShapeType="1"/>
          </p:cNvSpPr>
          <p:nvPr/>
        </p:nvSpPr>
        <p:spPr>
          <a:xfrm>
            <a:off x="6176063" y="0"/>
            <a:ext cx="6017645" cy="6858000"/>
          </a:xfrm>
          <a:custGeom>
            <a:avLst/>
            <a:gdLst/>
            <a:ahLst/>
            <a:cxnLst/>
            <a:rect l="l" t="t" r="r" b="b"/>
            <a:pathLst>
              <a:path w="9026468" h="10287000">
                <a:moveTo>
                  <a:pt x="0" y="0"/>
                </a:moveTo>
                <a:lnTo>
                  <a:pt x="9026467" y="0"/>
                </a:lnTo>
                <a:lnTo>
                  <a:pt x="9026467"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3" name="Freeform 3"/>
          <p:cNvSpPr>
            <a:spLocks noGrp="1" noRot="1" noMove="1" noResize="1" noEditPoints="1" noAdjustHandles="1" noChangeArrowheads="1" noChangeShapeType="1"/>
          </p:cNvSpPr>
          <p:nvPr/>
        </p:nvSpPr>
        <p:spPr>
          <a:xfrm>
            <a:off x="9681217" y="375553"/>
            <a:ext cx="1824983" cy="310247"/>
          </a:xfrm>
          <a:custGeom>
            <a:avLst/>
            <a:gdLst/>
            <a:ahLst/>
            <a:cxnLst/>
            <a:rect l="l" t="t" r="r" b="b"/>
            <a:pathLst>
              <a:path w="2737475" h="465371">
                <a:moveTo>
                  <a:pt x="0" y="0"/>
                </a:moveTo>
                <a:lnTo>
                  <a:pt x="2737475" y="0"/>
                </a:lnTo>
                <a:lnTo>
                  <a:pt x="2737475" y="465371"/>
                </a:lnTo>
                <a:lnTo>
                  <a:pt x="0" y="465371"/>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4" name="Freeform 4"/>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4"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5" name="TextBox 5"/>
          <p:cNvSpPr txBox="1"/>
          <p:nvPr/>
        </p:nvSpPr>
        <p:spPr>
          <a:xfrm>
            <a:off x="1492870" y="2089117"/>
            <a:ext cx="3612596" cy="187231"/>
          </a:xfrm>
          <a:prstGeom prst="rect">
            <a:avLst/>
          </a:prstGeom>
        </p:spPr>
        <p:txBody>
          <a:bodyPr lIns="0" tIns="0" rIns="0" bIns="0" rtlCol="0" anchor="t">
            <a:spAutoFit/>
          </a:bodyPr>
          <a:lstStyle/>
          <a:p>
            <a:pPr>
              <a:lnSpc>
                <a:spcPts val="1587"/>
              </a:lnSpc>
            </a:pPr>
            <a:r>
              <a:rPr lang="en-US" sz="1133" b="1">
                <a:solidFill>
                  <a:srgbClr val="183650"/>
                </a:solidFill>
                <a:latin typeface="Trebuchet MS Bold"/>
                <a:ea typeface="Trebuchet MS Bold"/>
                <a:cs typeface="Trebuchet MS Bold"/>
                <a:sym typeface="Trebuchet MS Bold"/>
              </a:rPr>
              <a:t>Special Handling </a:t>
            </a:r>
          </a:p>
        </p:txBody>
      </p:sp>
      <p:sp>
        <p:nvSpPr>
          <p:cNvPr id="6" name="TextBox 6"/>
          <p:cNvSpPr txBox="1"/>
          <p:nvPr/>
        </p:nvSpPr>
        <p:spPr>
          <a:xfrm>
            <a:off x="1492870" y="3118959"/>
            <a:ext cx="3612596" cy="187231"/>
          </a:xfrm>
          <a:prstGeom prst="rect">
            <a:avLst/>
          </a:prstGeom>
        </p:spPr>
        <p:txBody>
          <a:bodyPr lIns="0" tIns="0" rIns="0" bIns="0" rtlCol="0" anchor="t">
            <a:spAutoFit/>
          </a:bodyPr>
          <a:lstStyle/>
          <a:p>
            <a:pPr>
              <a:lnSpc>
                <a:spcPts val="1587"/>
              </a:lnSpc>
            </a:pPr>
            <a:r>
              <a:rPr lang="en-US" sz="1133" b="1">
                <a:solidFill>
                  <a:srgbClr val="183650"/>
                </a:solidFill>
                <a:latin typeface="Trebuchet MS Bold"/>
                <a:ea typeface="Trebuchet MS Bold"/>
                <a:cs typeface="Trebuchet MS Bold"/>
                <a:sym typeface="Trebuchet MS Bold"/>
              </a:rPr>
              <a:t>PACKING</a:t>
            </a:r>
          </a:p>
        </p:txBody>
      </p:sp>
      <p:sp>
        <p:nvSpPr>
          <p:cNvPr id="7" name="TextBox 7"/>
          <p:cNvSpPr txBox="1"/>
          <p:nvPr/>
        </p:nvSpPr>
        <p:spPr>
          <a:xfrm>
            <a:off x="1492870" y="4148801"/>
            <a:ext cx="3612596" cy="187231"/>
          </a:xfrm>
          <a:prstGeom prst="rect">
            <a:avLst/>
          </a:prstGeom>
        </p:spPr>
        <p:txBody>
          <a:bodyPr lIns="0" tIns="0" rIns="0" bIns="0" rtlCol="0" anchor="t">
            <a:spAutoFit/>
          </a:bodyPr>
          <a:lstStyle/>
          <a:p>
            <a:pPr>
              <a:lnSpc>
                <a:spcPts val="1587"/>
              </a:lnSpc>
            </a:pPr>
            <a:r>
              <a:rPr lang="en-US" sz="1133" b="1">
                <a:solidFill>
                  <a:srgbClr val="183650"/>
                </a:solidFill>
                <a:latin typeface="Trebuchet MS Bold"/>
                <a:ea typeface="Trebuchet MS Bold"/>
                <a:cs typeface="Trebuchet MS Bold"/>
                <a:sym typeface="Trebuchet MS Bold"/>
              </a:rPr>
              <a:t>SEA TO AIR</a:t>
            </a:r>
          </a:p>
        </p:txBody>
      </p:sp>
      <p:sp>
        <p:nvSpPr>
          <p:cNvPr id="8" name="TextBox 8"/>
          <p:cNvSpPr txBox="1"/>
          <p:nvPr/>
        </p:nvSpPr>
        <p:spPr>
          <a:xfrm>
            <a:off x="1492870" y="5013542"/>
            <a:ext cx="3612596" cy="187231"/>
          </a:xfrm>
          <a:prstGeom prst="rect">
            <a:avLst/>
          </a:prstGeom>
        </p:spPr>
        <p:txBody>
          <a:bodyPr lIns="0" tIns="0" rIns="0" bIns="0" rtlCol="0" anchor="t">
            <a:spAutoFit/>
          </a:bodyPr>
          <a:lstStyle/>
          <a:p>
            <a:pPr>
              <a:lnSpc>
                <a:spcPts val="1587"/>
              </a:lnSpc>
            </a:pPr>
            <a:r>
              <a:rPr lang="en-US" sz="1133" b="1">
                <a:solidFill>
                  <a:srgbClr val="183650"/>
                </a:solidFill>
                <a:latin typeface="Trebuchet MS Bold"/>
                <a:ea typeface="Trebuchet MS Bold"/>
                <a:cs typeface="Trebuchet MS Bold"/>
                <a:sym typeface="Trebuchet MS Bold"/>
              </a:rPr>
              <a:t>WAREHOUSING / CONSOLIDATION</a:t>
            </a:r>
          </a:p>
        </p:txBody>
      </p:sp>
      <p:sp>
        <p:nvSpPr>
          <p:cNvPr id="9" name="TextBox 9"/>
          <p:cNvSpPr txBox="1"/>
          <p:nvPr/>
        </p:nvSpPr>
        <p:spPr>
          <a:xfrm>
            <a:off x="1492870" y="2355519"/>
            <a:ext cx="4003516" cy="666849"/>
          </a:xfrm>
          <a:prstGeom prst="rect">
            <a:avLst/>
          </a:prstGeom>
        </p:spPr>
        <p:txBody>
          <a:bodyPr lIns="0" tIns="0" rIns="0" bIns="0" rtlCol="0" anchor="t">
            <a:spAutoFit/>
          </a:bodyPr>
          <a:lstStyle/>
          <a:p>
            <a:pPr algn="just">
              <a:lnSpc>
                <a:spcPts val="1349"/>
              </a:lnSpc>
            </a:pPr>
            <a:r>
              <a:rPr lang="en-US" sz="1133" dirty="0">
                <a:solidFill>
                  <a:srgbClr val="183650"/>
                </a:solidFill>
                <a:latin typeface="Trebuchet MS"/>
                <a:ea typeface="Trebuchet MS"/>
                <a:cs typeface="Trebuchet MS"/>
                <a:sym typeface="Trebuchet MS"/>
              </a:rPr>
              <a:t>Oversized and Heavy lift Cargo Handling / Valuable Cargo, Dangerous Cargo Handling, Lithium Battery Handling, AOG / Aerospace, Perishables, Temperature Control, Healthcare, Time Critical.</a:t>
            </a:r>
          </a:p>
        </p:txBody>
      </p:sp>
      <p:sp>
        <p:nvSpPr>
          <p:cNvPr id="10" name="TextBox 10"/>
          <p:cNvSpPr txBox="1"/>
          <p:nvPr/>
        </p:nvSpPr>
        <p:spPr>
          <a:xfrm>
            <a:off x="1492870" y="3385361"/>
            <a:ext cx="4003516" cy="666849"/>
          </a:xfrm>
          <a:prstGeom prst="rect">
            <a:avLst/>
          </a:prstGeom>
        </p:spPr>
        <p:txBody>
          <a:bodyPr lIns="0" tIns="0" rIns="0" bIns="0" rtlCol="0" anchor="t">
            <a:spAutoFit/>
          </a:bodyPr>
          <a:lstStyle/>
          <a:p>
            <a:pPr algn="just">
              <a:lnSpc>
                <a:spcPts val="1349"/>
              </a:lnSpc>
            </a:pPr>
            <a:r>
              <a:rPr lang="en-US" sz="1133">
                <a:solidFill>
                  <a:srgbClr val="183650"/>
                </a:solidFill>
                <a:latin typeface="Trebuchet MS"/>
                <a:ea typeface="Trebuchet MS"/>
                <a:cs typeface="Trebuchet MS"/>
                <a:sym typeface="Trebuchet MS"/>
              </a:rPr>
              <a:t>We understand that sometimes reconfiguring your cargo for safe air transportation can be confusing. Fracht's expert design and engineer team can collaborate with you to repack your cargo.</a:t>
            </a:r>
          </a:p>
        </p:txBody>
      </p:sp>
      <p:sp>
        <p:nvSpPr>
          <p:cNvPr id="11" name="TextBox 11"/>
          <p:cNvSpPr txBox="1"/>
          <p:nvPr/>
        </p:nvSpPr>
        <p:spPr>
          <a:xfrm>
            <a:off x="1492870" y="4415203"/>
            <a:ext cx="4003516" cy="500137"/>
          </a:xfrm>
          <a:prstGeom prst="rect">
            <a:avLst/>
          </a:prstGeom>
        </p:spPr>
        <p:txBody>
          <a:bodyPr lIns="0" tIns="0" rIns="0" bIns="0" rtlCol="0" anchor="t">
            <a:spAutoFit/>
          </a:bodyPr>
          <a:lstStyle/>
          <a:p>
            <a:pPr algn="just">
              <a:lnSpc>
                <a:spcPts val="1349"/>
              </a:lnSpc>
            </a:pPr>
            <a:r>
              <a:rPr lang="en-US" sz="1133">
                <a:solidFill>
                  <a:srgbClr val="183650"/>
                </a:solidFill>
                <a:latin typeface="Trebuchet MS"/>
                <a:ea typeface="Trebuchet MS"/>
                <a:cs typeface="Trebuchet MS"/>
                <a:sym typeface="Trebuchet MS"/>
              </a:rPr>
              <a:t>To optimise on transit times and improve cost efficiency, multi-modal solutions can often be the best transportation option for customers on sending intercontinental cargo.</a:t>
            </a:r>
          </a:p>
        </p:txBody>
      </p:sp>
      <p:sp>
        <p:nvSpPr>
          <p:cNvPr id="12" name="TextBox 12"/>
          <p:cNvSpPr txBox="1"/>
          <p:nvPr/>
        </p:nvSpPr>
        <p:spPr>
          <a:xfrm>
            <a:off x="1492870" y="5279945"/>
            <a:ext cx="4003516" cy="500137"/>
          </a:xfrm>
          <a:prstGeom prst="rect">
            <a:avLst/>
          </a:prstGeom>
        </p:spPr>
        <p:txBody>
          <a:bodyPr lIns="0" tIns="0" rIns="0" bIns="0" rtlCol="0" anchor="t">
            <a:spAutoFit/>
          </a:bodyPr>
          <a:lstStyle/>
          <a:p>
            <a:pPr algn="just">
              <a:lnSpc>
                <a:spcPts val="1349"/>
              </a:lnSpc>
            </a:pPr>
            <a:r>
              <a:rPr lang="en-US" sz="1133">
                <a:solidFill>
                  <a:srgbClr val="183650"/>
                </a:solidFill>
                <a:latin typeface="Trebuchet MS"/>
                <a:ea typeface="Trebuchet MS"/>
                <a:cs typeface="Trebuchet MS"/>
                <a:sym typeface="Trebuchet MS"/>
              </a:rPr>
              <a:t>To optimise on transit times and improve cost efficiency, multi-modal solutions can often be the best transportation option for customers on sending intercontinental cargo.</a:t>
            </a:r>
          </a:p>
        </p:txBody>
      </p:sp>
      <p:sp>
        <p:nvSpPr>
          <p:cNvPr id="13" name="TextBox 13"/>
          <p:cNvSpPr txBox="1"/>
          <p:nvPr/>
        </p:nvSpPr>
        <p:spPr>
          <a:xfrm>
            <a:off x="1492870" y="1117328"/>
            <a:ext cx="4524006" cy="354969"/>
          </a:xfrm>
          <a:prstGeom prst="rect">
            <a:avLst/>
          </a:prstGeom>
        </p:spPr>
        <p:txBody>
          <a:bodyPr lIns="0" tIns="0" rIns="0" bIns="0" rtlCol="0" anchor="t">
            <a:spAutoFit/>
          </a:bodyPr>
          <a:lstStyle/>
          <a:p>
            <a:pPr>
              <a:lnSpc>
                <a:spcPts val="2881"/>
              </a:lnSpc>
            </a:pPr>
            <a:r>
              <a:rPr lang="en-US" sz="2401" b="1" dirty="0">
                <a:solidFill>
                  <a:srgbClr val="183650"/>
                </a:solidFill>
                <a:latin typeface="Montserrat 2 Bold"/>
                <a:ea typeface="Montserrat 2 Bold"/>
                <a:cs typeface="Montserrat 2 Bold"/>
                <a:sym typeface="Montserrat 2 Bold"/>
              </a:rPr>
              <a:t>FLY FRACHT</a:t>
            </a:r>
          </a:p>
        </p:txBody>
      </p:sp>
      <p:sp>
        <p:nvSpPr>
          <p:cNvPr id="14" name="TextBox 14"/>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dirty="0">
                <a:solidFill>
                  <a:srgbClr val="183650"/>
                </a:solidFill>
                <a:latin typeface="Montserrat 2 Bold"/>
                <a:ea typeface="Montserrat 2 Bold"/>
                <a:cs typeface="Montserrat 2 Bold"/>
                <a:sym typeface="Montserrat 2 Bold"/>
              </a:rPr>
              <a:t>AIR FREIGHT</a:t>
            </a:r>
          </a:p>
        </p:txBody>
      </p:sp>
      <p:sp>
        <p:nvSpPr>
          <p:cNvPr id="15" name="TextBox 15"/>
          <p:cNvSpPr txBox="1"/>
          <p:nvPr/>
        </p:nvSpPr>
        <p:spPr>
          <a:xfrm>
            <a:off x="11473644" y="6153150"/>
            <a:ext cx="166713" cy="178062"/>
          </a:xfrm>
          <a:prstGeom prst="rect">
            <a:avLst/>
          </a:prstGeom>
        </p:spPr>
        <p:txBody>
          <a:bodyPr wrap="none" lIns="0" tIns="0" rIns="0" bIns="0" rtlCol="0" anchor="t">
            <a:spAutoFit/>
          </a:bodyPr>
          <a:lstStyle/>
          <a:p>
            <a:pPr algn="ctr">
              <a:lnSpc>
                <a:spcPts val="1493"/>
              </a:lnSpc>
              <a:spcBef>
                <a:spcPct val="0"/>
              </a:spcBef>
            </a:pPr>
            <a:r>
              <a:rPr lang="en-US" sz="1066">
                <a:solidFill>
                  <a:srgbClr val="FFFFFF"/>
                </a:solidFill>
                <a:latin typeface="Montserrat 1"/>
                <a:ea typeface="Montserrat 1"/>
                <a:cs typeface="Montserrat 1"/>
                <a:sym typeface="Montserrat 1"/>
              </a:rPr>
              <a:t>30</a:t>
            </a:r>
          </a:p>
        </p:txBody>
      </p:sp>
      <p:sp>
        <p:nvSpPr>
          <p:cNvPr id="16" name="TextBox 16"/>
          <p:cNvSpPr txBox="1"/>
          <p:nvPr/>
        </p:nvSpPr>
        <p:spPr>
          <a:xfrm>
            <a:off x="1492870" y="1625751"/>
            <a:ext cx="4003516" cy="213264"/>
          </a:xfrm>
          <a:prstGeom prst="rect">
            <a:avLst/>
          </a:prstGeom>
        </p:spPr>
        <p:txBody>
          <a:bodyPr lIns="0" tIns="0" rIns="0" bIns="0" rtlCol="0" anchor="t">
            <a:spAutoFit/>
          </a:bodyPr>
          <a:lstStyle/>
          <a:p>
            <a:pPr>
              <a:lnSpc>
                <a:spcPts val="1773"/>
              </a:lnSpc>
            </a:pPr>
            <a:r>
              <a:rPr lang="en-US" sz="1266" b="1" spc="7" dirty="0">
                <a:solidFill>
                  <a:srgbClr val="5BC2E7"/>
                </a:solidFill>
                <a:latin typeface="Montserrat 1 Bold"/>
                <a:ea typeface="Montserrat 1 Bold"/>
                <a:cs typeface="Montserrat 1 Bold"/>
                <a:sym typeface="Montserrat 1 Bold"/>
              </a:rPr>
              <a:t>Our Value - Added Services / Certifications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67940" y="0"/>
            <a:ext cx="5524060" cy="6858000"/>
            <a:chOff x="0" y="0"/>
            <a:chExt cx="2182345" cy="2709333"/>
          </a:xfrm>
        </p:grpSpPr>
        <p:sp>
          <p:nvSpPr>
            <p:cNvPr id="3" name="Freeform 3"/>
            <p:cNvSpPr/>
            <p:nvPr/>
          </p:nvSpPr>
          <p:spPr>
            <a:xfrm>
              <a:off x="0" y="0"/>
              <a:ext cx="2182345" cy="2709333"/>
            </a:xfrm>
            <a:custGeom>
              <a:avLst/>
              <a:gdLst/>
              <a:ahLst/>
              <a:cxnLst/>
              <a:rect l="l" t="t" r="r" b="b"/>
              <a:pathLst>
                <a:path w="2182345" h="2709333">
                  <a:moveTo>
                    <a:pt x="0" y="0"/>
                  </a:moveTo>
                  <a:lnTo>
                    <a:pt x="2182345" y="0"/>
                  </a:lnTo>
                  <a:lnTo>
                    <a:pt x="2182345" y="2709333"/>
                  </a:lnTo>
                  <a:lnTo>
                    <a:pt x="0" y="2709333"/>
                  </a:lnTo>
                  <a:close/>
                </a:path>
              </a:pathLst>
            </a:custGeom>
            <a:solidFill>
              <a:srgbClr val="183650"/>
            </a:solidFill>
          </p:spPr>
          <p:txBody>
            <a:bodyPr/>
            <a:lstStyle/>
            <a:p>
              <a:endParaRPr lang="en-US" sz="1200"/>
            </a:p>
          </p:txBody>
        </p:sp>
        <p:sp>
          <p:nvSpPr>
            <p:cNvPr id="4" name="TextBox 4"/>
            <p:cNvSpPr txBox="1"/>
            <p:nvPr/>
          </p:nvSpPr>
          <p:spPr>
            <a:xfrm>
              <a:off x="0" y="-38100"/>
              <a:ext cx="2182345" cy="2747433"/>
            </a:xfrm>
            <a:prstGeom prst="rect">
              <a:avLst/>
            </a:prstGeom>
          </p:spPr>
          <p:txBody>
            <a:bodyPr lIns="33867" tIns="33867" rIns="33867" bIns="33867" rtlCol="0" anchor="ctr"/>
            <a:lstStyle/>
            <a:p>
              <a:pPr algn="ctr">
                <a:lnSpc>
                  <a:spcPts val="1493"/>
                </a:lnSpc>
              </a:pPr>
              <a:endParaRPr sz="1200"/>
            </a:p>
          </p:txBody>
        </p:sp>
      </p:grpSp>
      <p:sp>
        <p:nvSpPr>
          <p:cNvPr id="5" name="Freeform 5"/>
          <p:cNvSpPr>
            <a:spLocks noGrp="1" noRot="1" noMove="1" noResize="1" noEditPoints="1" noAdjustHandles="1" noChangeArrowheads="1" noChangeShapeType="1"/>
          </p:cNvSpPr>
          <p:nvPr/>
        </p:nvSpPr>
        <p:spPr>
          <a:xfrm>
            <a:off x="9681217" y="375553"/>
            <a:ext cx="1824983" cy="310247"/>
          </a:xfrm>
          <a:custGeom>
            <a:avLst/>
            <a:gdLst/>
            <a:ahLst/>
            <a:cxnLst/>
            <a:rect l="l" t="t" r="r" b="b"/>
            <a:pathLst>
              <a:path w="2737475" h="465371">
                <a:moveTo>
                  <a:pt x="0" y="0"/>
                </a:moveTo>
                <a:lnTo>
                  <a:pt x="2737475" y="0"/>
                </a:lnTo>
                <a:lnTo>
                  <a:pt x="2737475" y="465371"/>
                </a:lnTo>
                <a:lnTo>
                  <a:pt x="0" y="465371"/>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US" sz="1200"/>
          </a:p>
        </p:txBody>
      </p:sp>
      <p:sp>
        <p:nvSpPr>
          <p:cNvPr id="6" name="Freeform 6"/>
          <p:cNvSpPr>
            <a:spLocks noGrp="1" noRot="1" noMove="1" noResize="1" noEditPoints="1" noAdjustHandles="1" noChangeArrowheads="1" noChangeShapeType="1"/>
          </p:cNvSpPr>
          <p:nvPr/>
        </p:nvSpPr>
        <p:spPr>
          <a:xfrm rot="-5400000">
            <a:off x="685800" y="378859"/>
            <a:ext cx="298881" cy="312964"/>
          </a:xfrm>
          <a:custGeom>
            <a:avLst/>
            <a:gdLst/>
            <a:ahLst/>
            <a:cxnLst/>
            <a:rect l="l" t="t" r="r" b="b"/>
            <a:pathLst>
              <a:path w="448321" h="469446">
                <a:moveTo>
                  <a:pt x="0" y="0"/>
                </a:moveTo>
                <a:lnTo>
                  <a:pt x="448321" y="0"/>
                </a:lnTo>
                <a:lnTo>
                  <a:pt x="448321" y="469446"/>
                </a:lnTo>
                <a:lnTo>
                  <a:pt x="0" y="469446"/>
                </a:lnTo>
                <a:lnTo>
                  <a:pt x="0" y="0"/>
                </a:lnTo>
                <a:close/>
              </a:path>
            </a:pathLst>
          </a:custGeom>
          <a:blipFill>
            <a:blip r:embed="rId3" cstate="print">
              <a:extLst>
                <a:ext uri="{28A0092B-C50C-407E-A947-70E740481C1C}">
                  <a14:useLocalDpi xmlns:a14="http://schemas.microsoft.com/office/drawing/2010/main"/>
                </a:ext>
              </a:extLst>
            </a:blip>
            <a:stretch>
              <a:fillRect/>
            </a:stretch>
          </a:blipFill>
        </p:spPr>
        <p:txBody>
          <a:bodyPr/>
          <a:lstStyle/>
          <a:p>
            <a:endParaRPr lang="en-US" sz="1200"/>
          </a:p>
        </p:txBody>
      </p:sp>
      <p:grpSp>
        <p:nvGrpSpPr>
          <p:cNvPr id="7" name="Group 7"/>
          <p:cNvGrpSpPr/>
          <p:nvPr/>
        </p:nvGrpSpPr>
        <p:grpSpPr>
          <a:xfrm>
            <a:off x="1081222" y="2224963"/>
            <a:ext cx="4505936" cy="3130282"/>
            <a:chOff x="0" y="0"/>
            <a:chExt cx="1780123" cy="1236655"/>
          </a:xfrm>
        </p:grpSpPr>
        <p:sp>
          <p:nvSpPr>
            <p:cNvPr id="8" name="Freeform 8"/>
            <p:cNvSpPr/>
            <p:nvPr/>
          </p:nvSpPr>
          <p:spPr>
            <a:xfrm>
              <a:off x="0" y="0"/>
              <a:ext cx="1780123" cy="1236655"/>
            </a:xfrm>
            <a:custGeom>
              <a:avLst/>
              <a:gdLst/>
              <a:ahLst/>
              <a:cxnLst/>
              <a:rect l="l" t="t" r="r" b="b"/>
              <a:pathLst>
                <a:path w="1780123" h="1236655">
                  <a:moveTo>
                    <a:pt x="0" y="0"/>
                  </a:moveTo>
                  <a:lnTo>
                    <a:pt x="1780123" y="0"/>
                  </a:lnTo>
                  <a:lnTo>
                    <a:pt x="1780123" y="1236655"/>
                  </a:lnTo>
                  <a:lnTo>
                    <a:pt x="0" y="1236655"/>
                  </a:lnTo>
                  <a:close/>
                </a:path>
              </a:pathLst>
            </a:custGeom>
            <a:solidFill>
              <a:srgbClr val="FFFFFF"/>
            </a:solidFill>
          </p:spPr>
          <p:txBody>
            <a:bodyPr/>
            <a:lstStyle/>
            <a:p>
              <a:endParaRPr lang="en-US" sz="1200" dirty="0"/>
            </a:p>
          </p:txBody>
        </p:sp>
        <p:sp>
          <p:nvSpPr>
            <p:cNvPr id="9" name="TextBox 9"/>
            <p:cNvSpPr txBox="1"/>
            <p:nvPr/>
          </p:nvSpPr>
          <p:spPr>
            <a:xfrm>
              <a:off x="0" y="-9525"/>
              <a:ext cx="1780123" cy="1246180"/>
            </a:xfrm>
            <a:prstGeom prst="rect">
              <a:avLst/>
            </a:prstGeom>
          </p:spPr>
          <p:txBody>
            <a:bodyPr lIns="33867" tIns="33867" rIns="33867" bIns="33867" rtlCol="0" anchor="ctr"/>
            <a:lstStyle/>
            <a:p>
              <a:pPr algn="ctr">
                <a:lnSpc>
                  <a:spcPts val="1397"/>
                </a:lnSpc>
              </a:pPr>
              <a:endParaRPr sz="1200"/>
            </a:p>
          </p:txBody>
        </p:sp>
      </p:grpSp>
      <p:sp>
        <p:nvSpPr>
          <p:cNvPr id="10" name="TextBox 10"/>
          <p:cNvSpPr txBox="1"/>
          <p:nvPr/>
        </p:nvSpPr>
        <p:spPr>
          <a:xfrm>
            <a:off x="1081222" y="1242485"/>
            <a:ext cx="4505936" cy="354969"/>
          </a:xfrm>
          <a:prstGeom prst="rect">
            <a:avLst/>
          </a:prstGeom>
        </p:spPr>
        <p:txBody>
          <a:bodyPr lIns="0" tIns="0" rIns="0" bIns="0" rtlCol="0" anchor="t">
            <a:spAutoFit/>
          </a:bodyPr>
          <a:lstStyle/>
          <a:p>
            <a:pPr algn="ctr">
              <a:lnSpc>
                <a:spcPts val="2881"/>
              </a:lnSpc>
            </a:pPr>
            <a:r>
              <a:rPr lang="en-US" sz="2401" b="1">
                <a:solidFill>
                  <a:srgbClr val="183650"/>
                </a:solidFill>
                <a:latin typeface="Montserrat 2 Bold"/>
                <a:ea typeface="Montserrat 2 Bold"/>
                <a:cs typeface="Montserrat 2 Bold"/>
                <a:sym typeface="Montserrat 2 Bold"/>
              </a:rPr>
              <a:t>COMPLIANCE &amp; SAFETY</a:t>
            </a:r>
          </a:p>
        </p:txBody>
      </p:sp>
      <p:sp>
        <p:nvSpPr>
          <p:cNvPr id="11" name="TextBox 11"/>
          <p:cNvSpPr txBox="1"/>
          <p:nvPr/>
        </p:nvSpPr>
        <p:spPr>
          <a:xfrm>
            <a:off x="1327067" y="2879694"/>
            <a:ext cx="4015127" cy="1424749"/>
          </a:xfrm>
          <a:prstGeom prst="rect">
            <a:avLst/>
          </a:prstGeom>
        </p:spPr>
        <p:txBody>
          <a:bodyPr lIns="0" tIns="0" rIns="0" bIns="0" rtlCol="0" anchor="t">
            <a:spAutoFit/>
          </a:bodyPr>
          <a:lstStyle/>
          <a:p>
            <a:pPr algn="just">
              <a:lnSpc>
                <a:spcPts val="1405"/>
              </a:lnSpc>
            </a:pPr>
            <a:r>
              <a:rPr lang="en-US" sz="1133">
                <a:solidFill>
                  <a:srgbClr val="183650"/>
                </a:solidFill>
                <a:latin typeface="Trebuchet MS"/>
                <a:ea typeface="Trebuchet MS"/>
                <a:cs typeface="Trebuchet MS"/>
                <a:sym typeface="Trebuchet MS"/>
              </a:rPr>
              <a:t>At Fracht, we embrace our responsibility to create a better future for our employees, customers, and the environment. Our QHSE and Security program is at the core of our operations, ensuring that we consistently deliver excellence in quality, health, safety, and safety, and environmental management. We are committed to continuously improving our practices and setting new benchmarks in the industry. Our guiding QHSE principles drive our actions:</a:t>
            </a:r>
          </a:p>
        </p:txBody>
      </p:sp>
      <p:sp>
        <p:nvSpPr>
          <p:cNvPr id="12" name="TextBox 12"/>
          <p:cNvSpPr txBox="1"/>
          <p:nvPr/>
        </p:nvSpPr>
        <p:spPr>
          <a:xfrm>
            <a:off x="7146945" y="2034975"/>
            <a:ext cx="4625894" cy="1156727"/>
          </a:xfrm>
          <a:prstGeom prst="rect">
            <a:avLst/>
          </a:prstGeom>
        </p:spPr>
        <p:txBody>
          <a:bodyPr lIns="0" tIns="0" rIns="0" bIns="0" rtlCol="0" anchor="t">
            <a:spAutoFit/>
          </a:bodyPr>
          <a:lstStyle/>
          <a:p>
            <a:pPr algn="just">
              <a:lnSpc>
                <a:spcPts val="1323"/>
              </a:lnSpc>
            </a:pPr>
            <a:r>
              <a:rPr lang="en-US" sz="1067">
                <a:solidFill>
                  <a:srgbClr val="FFFFFF"/>
                </a:solidFill>
                <a:latin typeface="Trebuchet MS"/>
                <a:ea typeface="Trebuchet MS"/>
                <a:cs typeface="Trebuchet MS"/>
                <a:sym typeface="Trebuchet MS"/>
              </a:rPr>
              <a:t>Maintaining ethical business practices and adhering to international regulations are vital aspects of sustaining successful global trade. At Fracht, we take compliance seriously, ensuring your shipments move seamlessly across borders while safeguarding your reputation and business integrity. By partnering with us, you're choosing a team dedicated to steering your trade journey within the boundaries of legality and transparency.</a:t>
            </a:r>
          </a:p>
        </p:txBody>
      </p:sp>
      <p:sp>
        <p:nvSpPr>
          <p:cNvPr id="13" name="TextBox 13"/>
          <p:cNvSpPr txBox="1"/>
          <p:nvPr/>
        </p:nvSpPr>
        <p:spPr>
          <a:xfrm>
            <a:off x="7146945" y="3639069"/>
            <a:ext cx="4625894" cy="1156727"/>
          </a:xfrm>
          <a:prstGeom prst="rect">
            <a:avLst/>
          </a:prstGeom>
        </p:spPr>
        <p:txBody>
          <a:bodyPr lIns="0" tIns="0" rIns="0" bIns="0" rtlCol="0" anchor="t">
            <a:spAutoFit/>
          </a:bodyPr>
          <a:lstStyle/>
          <a:p>
            <a:pPr algn="just">
              <a:lnSpc>
                <a:spcPts val="1323"/>
              </a:lnSpc>
            </a:pPr>
            <a:r>
              <a:rPr lang="en-US" sz="1067">
                <a:solidFill>
                  <a:srgbClr val="FFFFFF"/>
                </a:solidFill>
                <a:latin typeface="Trebuchet MS"/>
                <a:ea typeface="Trebuchet MS"/>
                <a:cs typeface="Trebuchet MS"/>
                <a:sym typeface="Trebuchet MS"/>
              </a:rPr>
              <a:t>Upholding high standards and adhering to the rule of law are not only crucial for ensuring smooth and timely transportation of your cargo but also for maintaining corporate compliance. At Fracht, we prioritize the adherence to laws and regulations to avoid heavy civil and criminal penalties, such as hefty fines or, in severe cases, even jail time. Our commitment to compliance helps you navigate the complex landscape of international trade with confidence and peace of mind.</a:t>
            </a:r>
          </a:p>
        </p:txBody>
      </p:sp>
      <p:sp>
        <p:nvSpPr>
          <p:cNvPr id="14" name="TextBox 14"/>
          <p:cNvSpPr txBox="1"/>
          <p:nvPr/>
        </p:nvSpPr>
        <p:spPr>
          <a:xfrm>
            <a:off x="7146945" y="5264641"/>
            <a:ext cx="4625894" cy="990015"/>
          </a:xfrm>
          <a:prstGeom prst="rect">
            <a:avLst/>
          </a:prstGeom>
        </p:spPr>
        <p:txBody>
          <a:bodyPr lIns="0" tIns="0" rIns="0" bIns="0" rtlCol="0" anchor="t">
            <a:spAutoFit/>
          </a:bodyPr>
          <a:lstStyle/>
          <a:p>
            <a:pPr algn="just">
              <a:lnSpc>
                <a:spcPts val="1323"/>
              </a:lnSpc>
            </a:pPr>
            <a:r>
              <a:rPr lang="en-US" sz="1067">
                <a:solidFill>
                  <a:srgbClr val="FFFFFF"/>
                </a:solidFill>
                <a:latin typeface="Trebuchet MS"/>
                <a:ea typeface="Trebuchet MS"/>
                <a:cs typeface="Trebuchet MS"/>
                <a:sym typeface="Trebuchet MS"/>
              </a:rPr>
              <a:t>Fracht's Compliance Team works diligently to ensure that all employees are well-versed and fully trained in the programs that impact our business. Compliance with these programs is mandatory at Fracht and upholding them is a duty we take very seriously. Our comprehensive corporate compliance programs cover various aspects, including anti-bribery, code of conduct, and numerous industry certifications.</a:t>
            </a:r>
          </a:p>
        </p:txBody>
      </p:sp>
      <p:sp>
        <p:nvSpPr>
          <p:cNvPr id="15" name="TextBox 15"/>
          <p:cNvSpPr txBox="1"/>
          <p:nvPr/>
        </p:nvSpPr>
        <p:spPr>
          <a:xfrm>
            <a:off x="1327067" y="4506479"/>
            <a:ext cx="4015127" cy="527067"/>
          </a:xfrm>
          <a:prstGeom prst="rect">
            <a:avLst/>
          </a:prstGeom>
        </p:spPr>
        <p:txBody>
          <a:bodyPr lIns="0" tIns="0" rIns="0" bIns="0" rtlCol="0" anchor="t">
            <a:spAutoFit/>
          </a:bodyPr>
          <a:lstStyle/>
          <a:p>
            <a:pPr marL="244698" lvl="1" indent="-122349" algn="just">
              <a:lnSpc>
                <a:spcPts val="1405"/>
              </a:lnSpc>
              <a:buFont typeface="Arial"/>
              <a:buChar char="•"/>
            </a:pPr>
            <a:r>
              <a:rPr lang="en-US" sz="1133" b="1">
                <a:solidFill>
                  <a:srgbClr val="183650"/>
                </a:solidFill>
                <a:latin typeface="Trebuchet MS Bold"/>
                <a:ea typeface="Trebuchet MS Bold"/>
                <a:cs typeface="Trebuchet MS Bold"/>
                <a:sym typeface="Trebuchet MS Bold"/>
              </a:rPr>
              <a:t>Quality Commitment.</a:t>
            </a:r>
          </a:p>
          <a:p>
            <a:pPr marL="244698" lvl="1" indent="-122349" algn="just">
              <a:lnSpc>
                <a:spcPts val="1405"/>
              </a:lnSpc>
              <a:buFont typeface="Arial"/>
              <a:buChar char="•"/>
            </a:pPr>
            <a:r>
              <a:rPr lang="en-US" sz="1133" b="1">
                <a:solidFill>
                  <a:srgbClr val="183650"/>
                </a:solidFill>
                <a:latin typeface="Trebuchet MS Bold"/>
                <a:ea typeface="Trebuchet MS Bold"/>
                <a:cs typeface="Trebuchet MS Bold"/>
                <a:sym typeface="Trebuchet MS Bold"/>
              </a:rPr>
              <a:t>Health and Safety Excellence.</a:t>
            </a:r>
          </a:p>
          <a:p>
            <a:pPr marL="244698" lvl="1" indent="-122349" algn="just">
              <a:lnSpc>
                <a:spcPts val="1405"/>
              </a:lnSpc>
              <a:buFont typeface="Arial"/>
              <a:buChar char="•"/>
            </a:pPr>
            <a:r>
              <a:rPr lang="en-US" sz="1133" b="1">
                <a:solidFill>
                  <a:srgbClr val="183650"/>
                </a:solidFill>
                <a:latin typeface="Trebuchet MS Bold"/>
                <a:ea typeface="Trebuchet MS Bold"/>
                <a:cs typeface="Trebuchet MS Bold"/>
                <a:sym typeface="Trebuchet MS Bold"/>
              </a:rPr>
              <a:t>Environmental Stewardship.</a:t>
            </a:r>
          </a:p>
        </p:txBody>
      </p:sp>
      <p:sp>
        <p:nvSpPr>
          <p:cNvPr id="16" name="TextBox 16"/>
          <p:cNvSpPr txBox="1">
            <a:spLocks noGrp="1" noRot="1" noMove="1" noResize="1" noEditPoints="1" noAdjustHandles="1" noChangeArrowheads="1" noChangeShapeType="1"/>
          </p:cNvSpPr>
          <p:nvPr/>
        </p:nvSpPr>
        <p:spPr>
          <a:xfrm>
            <a:off x="685800" y="6146800"/>
            <a:ext cx="4052240" cy="166328"/>
          </a:xfrm>
          <a:prstGeom prst="rect">
            <a:avLst/>
          </a:prstGeom>
        </p:spPr>
        <p:txBody>
          <a:bodyPr lIns="0" tIns="0" rIns="0" bIns="0" rtlCol="0" anchor="t">
            <a:spAutoFit/>
          </a:bodyPr>
          <a:lstStyle/>
          <a:p>
            <a:pPr>
              <a:lnSpc>
                <a:spcPts val="1400"/>
              </a:lnSpc>
            </a:pPr>
            <a:r>
              <a:rPr lang="en-US" sz="1000" b="1" dirty="0">
                <a:solidFill>
                  <a:srgbClr val="183650"/>
                </a:solidFill>
                <a:latin typeface="Montserrat 2 Bold"/>
                <a:ea typeface="Montserrat 2 Bold"/>
                <a:cs typeface="Montserrat 2 Bold"/>
                <a:sym typeface="Montserrat 2 Bold"/>
              </a:rPr>
              <a:t>AIR FREIGHT</a:t>
            </a:r>
          </a:p>
        </p:txBody>
      </p:sp>
      <p:sp>
        <p:nvSpPr>
          <p:cNvPr id="17" name="TextBox 17"/>
          <p:cNvSpPr txBox="1"/>
          <p:nvPr/>
        </p:nvSpPr>
        <p:spPr>
          <a:xfrm>
            <a:off x="11493682" y="6153150"/>
            <a:ext cx="126638" cy="178062"/>
          </a:xfrm>
          <a:prstGeom prst="rect">
            <a:avLst/>
          </a:prstGeom>
        </p:spPr>
        <p:txBody>
          <a:bodyPr wrap="none" lIns="0" tIns="0" rIns="0" bIns="0" rtlCol="0" anchor="t">
            <a:spAutoFit/>
          </a:bodyPr>
          <a:lstStyle/>
          <a:p>
            <a:pPr algn="ctr">
              <a:lnSpc>
                <a:spcPts val="1493"/>
              </a:lnSpc>
              <a:spcBef>
                <a:spcPct val="0"/>
              </a:spcBef>
            </a:pPr>
            <a:r>
              <a:rPr lang="en-US" sz="1066">
                <a:solidFill>
                  <a:srgbClr val="FFFFFF"/>
                </a:solidFill>
                <a:latin typeface="Montserrat 1"/>
                <a:ea typeface="Montserrat 1"/>
                <a:cs typeface="Montserrat 1"/>
                <a:sym typeface="Montserrat 1"/>
              </a:rPr>
              <a:t>31</a:t>
            </a:r>
          </a:p>
        </p:txBody>
      </p:sp>
      <p:sp>
        <p:nvSpPr>
          <p:cNvPr id="18" name="TextBox 18"/>
          <p:cNvSpPr txBox="1"/>
          <p:nvPr/>
        </p:nvSpPr>
        <p:spPr>
          <a:xfrm>
            <a:off x="1327067" y="2390833"/>
            <a:ext cx="4015127" cy="285719"/>
          </a:xfrm>
          <a:prstGeom prst="rect">
            <a:avLst/>
          </a:prstGeom>
        </p:spPr>
        <p:txBody>
          <a:bodyPr lIns="0" tIns="0" rIns="0" bIns="0" rtlCol="0" anchor="t">
            <a:spAutoFit/>
          </a:bodyPr>
          <a:lstStyle/>
          <a:p>
            <a:pPr algn="ctr">
              <a:lnSpc>
                <a:spcPts val="2426"/>
              </a:lnSpc>
            </a:pPr>
            <a:r>
              <a:rPr lang="en-US" sz="1733" b="1" spc="10" dirty="0">
                <a:solidFill>
                  <a:srgbClr val="5BC2E7"/>
                </a:solidFill>
                <a:latin typeface="Montserrat 1 Bold" panose="020B0604020202020204" charset="0"/>
                <a:ea typeface="Trebuchet MS Bold"/>
                <a:cs typeface="Trebuchet MS Bold"/>
                <a:sym typeface="Trebuchet MS Bold"/>
              </a:rPr>
              <a:t>QHSES</a:t>
            </a:r>
          </a:p>
        </p:txBody>
      </p:sp>
      <p:sp>
        <p:nvSpPr>
          <p:cNvPr id="19" name="TextBox 19"/>
          <p:cNvSpPr txBox="1"/>
          <p:nvPr/>
        </p:nvSpPr>
        <p:spPr>
          <a:xfrm>
            <a:off x="7146945" y="1254973"/>
            <a:ext cx="4015127" cy="285719"/>
          </a:xfrm>
          <a:prstGeom prst="rect">
            <a:avLst/>
          </a:prstGeom>
        </p:spPr>
        <p:txBody>
          <a:bodyPr lIns="0" tIns="0" rIns="0" bIns="0" rtlCol="0" anchor="t">
            <a:spAutoFit/>
          </a:bodyPr>
          <a:lstStyle/>
          <a:p>
            <a:pPr>
              <a:lnSpc>
                <a:spcPts val="2426"/>
              </a:lnSpc>
            </a:pPr>
            <a:r>
              <a:rPr lang="en-US" sz="1733" b="1" spc="10" dirty="0">
                <a:solidFill>
                  <a:srgbClr val="FFFFFF"/>
                </a:solidFill>
                <a:latin typeface="Montserrat 1 Bold" panose="020B0604020202020204" charset="0"/>
                <a:ea typeface="Trebuchet MS Bold"/>
                <a:cs typeface="Trebuchet MS Bold"/>
                <a:sym typeface="Trebuchet MS Bold"/>
              </a:rPr>
              <a:t>COMPLIANCE</a:t>
            </a:r>
          </a:p>
        </p:txBody>
      </p:sp>
      <p:sp>
        <p:nvSpPr>
          <p:cNvPr id="20" name="TextBox 20"/>
          <p:cNvSpPr txBox="1"/>
          <p:nvPr/>
        </p:nvSpPr>
        <p:spPr>
          <a:xfrm>
            <a:off x="7146945" y="1758696"/>
            <a:ext cx="3574863" cy="187231"/>
          </a:xfrm>
          <a:prstGeom prst="rect">
            <a:avLst/>
          </a:prstGeom>
        </p:spPr>
        <p:txBody>
          <a:bodyPr lIns="0" tIns="0" rIns="0" bIns="0" rtlCol="0" anchor="t">
            <a:spAutoFit/>
          </a:bodyPr>
          <a:lstStyle/>
          <a:p>
            <a:pPr>
              <a:lnSpc>
                <a:spcPts val="1587"/>
              </a:lnSpc>
            </a:pPr>
            <a:r>
              <a:rPr lang="en-US" sz="1133" b="1">
                <a:solidFill>
                  <a:srgbClr val="5BC2E7"/>
                </a:solidFill>
                <a:latin typeface="Trebuchet MS Bold"/>
                <a:ea typeface="Trebuchet MS Bold"/>
                <a:cs typeface="Trebuchet MS Bold"/>
                <a:sym typeface="Trebuchet MS Bold"/>
              </a:rPr>
              <a:t>Seamless Compliance for Uninterrupted Trade</a:t>
            </a:r>
          </a:p>
        </p:txBody>
      </p:sp>
      <p:sp>
        <p:nvSpPr>
          <p:cNvPr id="21" name="TextBox 21"/>
          <p:cNvSpPr txBox="1"/>
          <p:nvPr/>
        </p:nvSpPr>
        <p:spPr>
          <a:xfrm>
            <a:off x="7146945" y="3363056"/>
            <a:ext cx="4015127" cy="187231"/>
          </a:xfrm>
          <a:prstGeom prst="rect">
            <a:avLst/>
          </a:prstGeom>
        </p:spPr>
        <p:txBody>
          <a:bodyPr lIns="0" tIns="0" rIns="0" bIns="0" rtlCol="0" anchor="t">
            <a:spAutoFit/>
          </a:bodyPr>
          <a:lstStyle/>
          <a:p>
            <a:pPr>
              <a:lnSpc>
                <a:spcPts val="1587"/>
              </a:lnSpc>
            </a:pPr>
            <a:r>
              <a:rPr lang="en-US" sz="1133" b="1" spc="7">
                <a:solidFill>
                  <a:srgbClr val="5BC2E7"/>
                </a:solidFill>
                <a:latin typeface="Trebuchet MS Bold"/>
                <a:ea typeface="Trebuchet MS Bold"/>
                <a:cs typeface="Trebuchet MS Bold"/>
                <a:sym typeface="Trebuchet MS Bold"/>
              </a:rPr>
              <a:t>Achieve Corporate Compliance and Peace of Mind</a:t>
            </a:r>
          </a:p>
        </p:txBody>
      </p:sp>
      <p:sp>
        <p:nvSpPr>
          <p:cNvPr id="22" name="TextBox 22"/>
          <p:cNvSpPr txBox="1"/>
          <p:nvPr/>
        </p:nvSpPr>
        <p:spPr>
          <a:xfrm>
            <a:off x="7146945" y="4966615"/>
            <a:ext cx="4015127" cy="210442"/>
          </a:xfrm>
          <a:prstGeom prst="rect">
            <a:avLst/>
          </a:prstGeom>
        </p:spPr>
        <p:txBody>
          <a:bodyPr lIns="0" tIns="0" rIns="0" bIns="0" rtlCol="0" anchor="t">
            <a:spAutoFit/>
          </a:bodyPr>
          <a:lstStyle/>
          <a:p>
            <a:pPr>
              <a:lnSpc>
                <a:spcPts val="1773"/>
              </a:lnSpc>
            </a:pPr>
            <a:r>
              <a:rPr lang="en-US" sz="1267" b="1">
                <a:solidFill>
                  <a:srgbClr val="5BC2E7"/>
                </a:solidFill>
                <a:latin typeface="Trebuchet MS Bold"/>
                <a:ea typeface="Trebuchet MS Bold"/>
                <a:cs typeface="Trebuchet MS Bold"/>
                <a:sym typeface="Trebuchet MS Bold"/>
              </a:rPr>
              <a:t>Our Comprehensive Compliance Programs</a:t>
            </a:r>
          </a:p>
        </p:txBody>
      </p:sp>
      <p:sp>
        <p:nvSpPr>
          <p:cNvPr id="23" name="TextBox 23"/>
          <p:cNvSpPr txBox="1"/>
          <p:nvPr/>
        </p:nvSpPr>
        <p:spPr>
          <a:xfrm>
            <a:off x="396616" y="2435971"/>
            <a:ext cx="11461867" cy="3490956"/>
          </a:xfrm>
          <a:prstGeom prst="rect">
            <a:avLst/>
          </a:prstGeom>
        </p:spPr>
        <p:txBody>
          <a:bodyPr lIns="0" tIns="0" rIns="0" bIns="0" rtlCol="0" anchor="t">
            <a:spAutoFit/>
          </a:bodyPr>
          <a:lstStyle/>
          <a:p>
            <a:pPr algn="ctr">
              <a:lnSpc>
                <a:spcPts val="9333"/>
              </a:lnSpc>
              <a:spcBef>
                <a:spcPct val="0"/>
              </a:spcBef>
            </a:pPr>
            <a:r>
              <a:rPr lang="en-US" sz="6666" b="1" dirty="0">
                <a:solidFill>
                  <a:srgbClr val="FF3131"/>
                </a:solidFill>
                <a:latin typeface="Montserrat 2 Bold"/>
                <a:ea typeface="Montserrat 2 Bold"/>
                <a:cs typeface="Montserrat 2 Bold"/>
                <a:sym typeface="Montserrat 2 Bold"/>
              </a:rPr>
              <a:t>WRITE HERE ABOUT YOUR OWN COMPLIANCE</a:t>
            </a:r>
          </a:p>
        </p:txBody>
      </p:sp>
    </p:spTree>
  </p:cSld>
  <p:clrMapOvr>
    <a:masterClrMapping/>
  </p:clrMapOvr>
</p:sld>
</file>

<file path=ppt/theme/theme1.xml><?xml version="1.0" encoding="utf-8"?>
<a:theme xmlns:a="http://schemas.openxmlformats.org/drawingml/2006/main" name="Tema de Office">
  <a:themeElements>
    <a:clrScheme name="Global designes">
      <a:dk1>
        <a:sysClr val="windowText" lastClr="000000"/>
      </a:dk1>
      <a:lt1>
        <a:sysClr val="window" lastClr="FFFFFF"/>
      </a:lt1>
      <a:dk2>
        <a:srgbClr val="44546A"/>
      </a:dk2>
      <a:lt2>
        <a:srgbClr val="E7E6E6"/>
      </a:lt2>
      <a:accent1>
        <a:srgbClr val="183650"/>
      </a:accent1>
      <a:accent2>
        <a:srgbClr val="5BC2E7"/>
      </a:accent2>
      <a:accent3>
        <a:srgbClr val="A5A5A5"/>
      </a:accent3>
      <a:accent4>
        <a:srgbClr val="FFC000"/>
      </a:accent4>
      <a:accent5>
        <a:srgbClr val="5B9BD5"/>
      </a:accent5>
      <a:accent6>
        <a:srgbClr val="70AD47"/>
      </a:accent6>
      <a:hlink>
        <a:srgbClr val="0563C1"/>
      </a:hlink>
      <a:folHlink>
        <a:srgbClr val="954F72"/>
      </a:folHlink>
    </a:clrScheme>
    <a:fontScheme name="Global">
      <a:majorFont>
        <a:latin typeface="Montserrat"/>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59ca2f9-89eb-4d89-b8bd-cdcbe0f4d80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FDD1D44855AA47B7BD9FB6401D0146" ma:contentTypeVersion="13" ma:contentTypeDescription="Create a new document." ma:contentTypeScope="" ma:versionID="52dbdcb83414ef2456c5240de7bc7b10">
  <xsd:schema xmlns:xsd="http://www.w3.org/2001/XMLSchema" xmlns:xs="http://www.w3.org/2001/XMLSchema" xmlns:p="http://schemas.microsoft.com/office/2006/metadata/properties" xmlns:ns2="059ca2f9-89eb-4d89-b8bd-cdcbe0f4d803" targetNamespace="http://schemas.microsoft.com/office/2006/metadata/properties" ma:root="true" ma:fieldsID="12093472b7252f0f93433997c2f5fa26" ns2:_="">
    <xsd:import namespace="059ca2f9-89eb-4d89-b8bd-cdcbe0f4d803"/>
    <xsd:element name="properties">
      <xsd:complexType>
        <xsd:sequence>
          <xsd:element name="documentManagement">
            <xsd:complexType>
              <xsd:all>
                <xsd:element ref="ns2:lcf76f155ced4ddcb4097134ff3c332f"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9ca2f9-89eb-4d89-b8bd-cdcbe0f4d80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faf7bdb-6937-4ef3-9837-a0ddb58b82e2" ma:termSetId="09814cd3-568e-fe90-9814-8d621ff8fb84" ma:anchorId="fba54fb3-c3e1-fe81-a776-ca4b69148c4d" ma:open="true" ma:isKeyword="false">
      <xsd:complexType>
        <xsd:sequence>
          <xsd:element ref="pc:Terms" minOccurs="0" maxOccurs="1"/>
        </xsd:sequence>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F70784-38D7-4E58-8EEE-6E209D7D0758}">
  <ds:schemaRefs>
    <ds:schemaRef ds:uri="http://schemas.microsoft.com/sharepoint/v3/contenttype/forms"/>
  </ds:schemaRefs>
</ds:datastoreItem>
</file>

<file path=customXml/itemProps2.xml><?xml version="1.0" encoding="utf-8"?>
<ds:datastoreItem xmlns:ds="http://schemas.openxmlformats.org/officeDocument/2006/customXml" ds:itemID="{4E84FB40-681F-4879-946B-33BB2BF91157}">
  <ds:schemaRefs>
    <ds:schemaRef ds:uri="http://schemas.microsoft.com/office/2006/documentManagement/types"/>
    <ds:schemaRef ds:uri="11a1ec92-9004-4a9f-ae2a-252e292b0808"/>
    <ds:schemaRef ds:uri="http://purl.org/dc/elements/1.1/"/>
    <ds:schemaRef ds:uri="http://www.w3.org/XML/1998/namespace"/>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0e18ae7c-c539-4e6c-9215-7ba6b54e8e21"/>
  </ds:schemaRefs>
</ds:datastoreItem>
</file>

<file path=customXml/itemProps3.xml><?xml version="1.0" encoding="utf-8"?>
<ds:datastoreItem xmlns:ds="http://schemas.openxmlformats.org/officeDocument/2006/customXml" ds:itemID="{555C6FA5-A0AA-4934-8FEB-B0514469ED57}"/>
</file>

<file path=docProps/app.xml><?xml version="1.0" encoding="utf-8"?>
<Properties xmlns="http://schemas.openxmlformats.org/officeDocument/2006/extended-properties" xmlns:vt="http://schemas.openxmlformats.org/officeDocument/2006/docPropsVTypes">
  <TotalTime>6290</TotalTime>
  <Words>932</Words>
  <Application>Microsoft Macintosh PowerPoint</Application>
  <PresentationFormat>Widescreen</PresentationFormat>
  <Paragraphs>138</Paragraphs>
  <Slides>12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Trebuchet MS</vt:lpstr>
      <vt:lpstr>Montserrat 1 Bold</vt:lpstr>
      <vt:lpstr>Montserrat</vt:lpstr>
      <vt:lpstr>Montserrat 1</vt:lpstr>
      <vt:lpstr>Trebuchet MS Bold</vt:lpstr>
      <vt:lpstr>Aptos</vt:lpstr>
      <vt:lpstr>Montserrat 2 Bold</vt:lpstr>
      <vt:lpstr>Arial</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aaron garcia</dc:creator>
  <cp:lastModifiedBy>Luka Van Esbroeck</cp:lastModifiedBy>
  <cp:revision>22</cp:revision>
  <dcterms:created xsi:type="dcterms:W3CDTF">2025-05-23T15:27:03Z</dcterms:created>
  <dcterms:modified xsi:type="dcterms:W3CDTF">2025-06-27T09:03:52Z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0x010100E7FDD1D44855AA47B7BD9FB6401D0146</vt:lpwstr>
  </property>
  <property fmtid="{D5CDD505-2E9C-101B-9397-08002B2CF9AE}" pid="3" name="MediaServiceImageTags">
    <vt:lpwstr/>
  </property>
</Properties>
</file>