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embeddedFontLst>
    <p:embeddedFont>
      <p:font typeface="Montserrat" pitchFamily="2" charset="77"/>
      <p:regular r:id="rId19"/>
      <p:bold r:id="rId20"/>
      <p:italic r:id="rId21"/>
      <p:boldItalic r:id="rId22"/>
    </p:embeddedFont>
    <p:embeddedFont>
      <p:font typeface="Montserrat 1" pitchFamily="2" charset="77"/>
      <p:regular r:id="rId23"/>
      <p:bold r:id="rId24"/>
      <p:italic r:id="rId25"/>
      <p:boldItalic r:id="rId26"/>
    </p:embeddedFont>
    <p:embeddedFont>
      <p:font typeface="Montserrat 1 Bold" pitchFamily="2" charset="77"/>
      <p:regular r:id="rId27"/>
      <p:bold r:id="rId28"/>
      <p:italic r:id="rId29"/>
      <p:boldItalic r:id="rId30"/>
    </p:embeddedFont>
    <p:embeddedFont>
      <p:font typeface="Montserrat 2 Bold" pitchFamily="2" charset="77"/>
      <p:regular r:id="rId31"/>
      <p:bold r:id="rId32"/>
      <p:italic r:id="rId33"/>
      <p:boldItalic r:id="rId34"/>
    </p:embeddedFont>
    <p:embeddedFont>
      <p:font typeface="Trebuchet MS" panose="020B0703020202090204" pitchFamily="34" charset="0"/>
      <p:regular r:id="rId35"/>
      <p:bold r:id="rId36"/>
      <p:italic r:id="rId37"/>
      <p:boldItalic r:id="rId38"/>
    </p:embeddedFont>
    <p:embeddedFont>
      <p:font typeface="Trebuchet MS Bold" panose="020B0703020202090204" pitchFamily="34" charset="0"/>
      <p:bold r:id="rId39"/>
      <p:italic r:id="rId40"/>
      <p:boldItalic r:id="rId41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650"/>
    <a:srgbClr val="F3F4F5"/>
    <a:srgbClr val="173650"/>
    <a:srgbClr val="5BC2E7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350F0A-2CB6-E847-AE7F-37F65FCDB477}" v="1" dt="2025-06-27T12:25:30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92" autoAdjust="0"/>
    <p:restoredTop sz="95034" autoAdjust="0"/>
  </p:normalViewPr>
  <p:slideViewPr>
    <p:cSldViewPr snapToGrid="0" showGuides="1">
      <p:cViewPr varScale="1">
        <p:scale>
          <a:sx n="107" d="100"/>
          <a:sy n="107" d="100"/>
        </p:scale>
        <p:origin x="1928" y="480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microsoft.com/office/2016/11/relationships/changesInfo" Target="changesInfos/changesInfo1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 Van Esbroeck" userId="134fc993-7b81-4a7c-b1f6-6ae1dd5ae1ac" providerId="ADAL" clId="{F3350F0A-2CB6-E847-AE7F-37F65FCDB477}"/>
    <pc:docChg chg="delSld">
      <pc:chgData name="Luka Van Esbroeck" userId="134fc993-7b81-4a7c-b1f6-6ae1dd5ae1ac" providerId="ADAL" clId="{F3350F0A-2CB6-E847-AE7F-37F65FCDB477}" dt="2025-06-27T12:24:38.228" v="126" actId="2696"/>
      <pc:docMkLst>
        <pc:docMk/>
      </pc:docMkLst>
      <pc:sldChg chg="del">
        <pc:chgData name="Luka Van Esbroeck" userId="134fc993-7b81-4a7c-b1f6-6ae1dd5ae1ac" providerId="ADAL" clId="{F3350F0A-2CB6-E847-AE7F-37F65FCDB477}" dt="2025-06-27T12:24:37.719" v="0" actId="2696"/>
        <pc:sldMkLst>
          <pc:docMk/>
          <pc:sldMk cId="0" sldId="269"/>
        </pc:sldMkLst>
      </pc:sldChg>
      <pc:sldChg chg="del">
        <pc:chgData name="Luka Van Esbroeck" userId="134fc993-7b81-4a7c-b1f6-6ae1dd5ae1ac" providerId="ADAL" clId="{F3350F0A-2CB6-E847-AE7F-37F65FCDB477}" dt="2025-06-27T12:24:38.200" v="97" actId="2696"/>
        <pc:sldMkLst>
          <pc:docMk/>
          <pc:sldMk cId="0" sldId="270"/>
        </pc:sldMkLst>
      </pc:sldChg>
      <pc:sldChg chg="del">
        <pc:chgData name="Luka Van Esbroeck" userId="134fc993-7b81-4a7c-b1f6-6ae1dd5ae1ac" providerId="ADAL" clId="{F3350F0A-2CB6-E847-AE7F-37F65FCDB477}" dt="2025-06-27T12:24:38.180" v="82" actId="2696"/>
        <pc:sldMkLst>
          <pc:docMk/>
          <pc:sldMk cId="0" sldId="271"/>
        </pc:sldMkLst>
      </pc:sldChg>
      <pc:sldChg chg="del">
        <pc:chgData name="Luka Van Esbroeck" userId="134fc993-7b81-4a7c-b1f6-6ae1dd5ae1ac" providerId="ADAL" clId="{F3350F0A-2CB6-E847-AE7F-37F65FCDB477}" dt="2025-06-27T12:24:37.736" v="13" actId="2696"/>
        <pc:sldMkLst>
          <pc:docMk/>
          <pc:sldMk cId="0" sldId="272"/>
        </pc:sldMkLst>
      </pc:sldChg>
      <pc:sldChg chg="del">
        <pc:chgData name="Luka Van Esbroeck" userId="134fc993-7b81-4a7c-b1f6-6ae1dd5ae1ac" providerId="ADAL" clId="{F3350F0A-2CB6-E847-AE7F-37F65FCDB477}" dt="2025-06-27T12:24:38.173" v="76" actId="2696"/>
        <pc:sldMkLst>
          <pc:docMk/>
          <pc:sldMk cId="0" sldId="273"/>
        </pc:sldMkLst>
      </pc:sldChg>
      <pc:sldChg chg="del">
        <pc:chgData name="Luka Van Esbroeck" userId="134fc993-7b81-4a7c-b1f6-6ae1dd5ae1ac" providerId="ADAL" clId="{F3350F0A-2CB6-E847-AE7F-37F65FCDB477}" dt="2025-06-27T12:24:38.228" v="126" actId="2696"/>
        <pc:sldMkLst>
          <pc:docMk/>
          <pc:sldMk cId="0" sldId="274"/>
        </pc:sldMkLst>
      </pc:sldChg>
      <pc:sldChg chg="del">
        <pc:chgData name="Luka Van Esbroeck" userId="134fc993-7b81-4a7c-b1f6-6ae1dd5ae1ac" providerId="ADAL" clId="{F3350F0A-2CB6-E847-AE7F-37F65FCDB477}" dt="2025-06-27T12:24:38.201" v="98" actId="2696"/>
        <pc:sldMkLst>
          <pc:docMk/>
          <pc:sldMk cId="0" sldId="275"/>
        </pc:sldMkLst>
      </pc:sldChg>
      <pc:sldChg chg="del">
        <pc:chgData name="Luka Van Esbroeck" userId="134fc993-7b81-4a7c-b1f6-6ae1dd5ae1ac" providerId="ADAL" clId="{F3350F0A-2CB6-E847-AE7F-37F65FCDB477}" dt="2025-06-27T12:24:38.223" v="124" actId="2696"/>
        <pc:sldMkLst>
          <pc:docMk/>
          <pc:sldMk cId="0" sldId="276"/>
        </pc:sldMkLst>
      </pc:sldChg>
      <pc:sldChg chg="del">
        <pc:chgData name="Luka Van Esbroeck" userId="134fc993-7b81-4a7c-b1f6-6ae1dd5ae1ac" providerId="ADAL" clId="{F3350F0A-2CB6-E847-AE7F-37F65FCDB477}" dt="2025-06-27T12:24:37.757" v="28" actId="2696"/>
        <pc:sldMkLst>
          <pc:docMk/>
          <pc:sldMk cId="0" sldId="277"/>
        </pc:sldMkLst>
      </pc:sldChg>
      <pc:sldChg chg="del">
        <pc:chgData name="Luka Van Esbroeck" userId="134fc993-7b81-4a7c-b1f6-6ae1dd5ae1ac" providerId="ADAL" clId="{F3350F0A-2CB6-E847-AE7F-37F65FCDB477}" dt="2025-06-27T12:24:38.216" v="114" actId="2696"/>
        <pc:sldMkLst>
          <pc:docMk/>
          <pc:sldMk cId="0" sldId="278"/>
        </pc:sldMkLst>
      </pc:sldChg>
      <pc:sldChg chg="del">
        <pc:chgData name="Luka Van Esbroeck" userId="134fc993-7b81-4a7c-b1f6-6ae1dd5ae1ac" providerId="ADAL" clId="{F3350F0A-2CB6-E847-AE7F-37F65FCDB477}" dt="2025-06-27T12:24:37.741" v="17" actId="2696"/>
        <pc:sldMkLst>
          <pc:docMk/>
          <pc:sldMk cId="0" sldId="279"/>
        </pc:sldMkLst>
      </pc:sldChg>
      <pc:sldChg chg="del">
        <pc:chgData name="Luka Van Esbroeck" userId="134fc993-7b81-4a7c-b1f6-6ae1dd5ae1ac" providerId="ADAL" clId="{F3350F0A-2CB6-E847-AE7F-37F65FCDB477}" dt="2025-06-27T12:24:38.210" v="107" actId="2696"/>
        <pc:sldMkLst>
          <pc:docMk/>
          <pc:sldMk cId="0" sldId="280"/>
        </pc:sldMkLst>
      </pc:sldChg>
      <pc:sldChg chg="del">
        <pc:chgData name="Luka Van Esbroeck" userId="134fc993-7b81-4a7c-b1f6-6ae1dd5ae1ac" providerId="ADAL" clId="{F3350F0A-2CB6-E847-AE7F-37F65FCDB477}" dt="2025-06-27T12:24:38.185" v="88" actId="2696"/>
        <pc:sldMkLst>
          <pc:docMk/>
          <pc:sldMk cId="0" sldId="281"/>
        </pc:sldMkLst>
      </pc:sldChg>
      <pc:sldChg chg="del">
        <pc:chgData name="Luka Van Esbroeck" userId="134fc993-7b81-4a7c-b1f6-6ae1dd5ae1ac" providerId="ADAL" clId="{F3350F0A-2CB6-E847-AE7F-37F65FCDB477}" dt="2025-06-27T12:24:38.178" v="81" actId="2696"/>
        <pc:sldMkLst>
          <pc:docMk/>
          <pc:sldMk cId="0" sldId="282"/>
        </pc:sldMkLst>
      </pc:sldChg>
      <pc:sldChg chg="del">
        <pc:chgData name="Luka Van Esbroeck" userId="134fc993-7b81-4a7c-b1f6-6ae1dd5ae1ac" providerId="ADAL" clId="{F3350F0A-2CB6-E847-AE7F-37F65FCDB477}" dt="2025-06-27T12:24:37.778" v="44" actId="2696"/>
        <pc:sldMkLst>
          <pc:docMk/>
          <pc:sldMk cId="0" sldId="283"/>
        </pc:sldMkLst>
      </pc:sldChg>
      <pc:sldChg chg="del">
        <pc:chgData name="Luka Van Esbroeck" userId="134fc993-7b81-4a7c-b1f6-6ae1dd5ae1ac" providerId="ADAL" clId="{F3350F0A-2CB6-E847-AE7F-37F65FCDB477}" dt="2025-06-27T12:24:38.171" v="74" actId="2696"/>
        <pc:sldMkLst>
          <pc:docMk/>
          <pc:sldMk cId="0" sldId="284"/>
        </pc:sldMkLst>
      </pc:sldChg>
      <pc:sldChg chg="del">
        <pc:chgData name="Luka Van Esbroeck" userId="134fc993-7b81-4a7c-b1f6-6ae1dd5ae1ac" providerId="ADAL" clId="{F3350F0A-2CB6-E847-AE7F-37F65FCDB477}" dt="2025-06-27T12:24:38.168" v="70" actId="2696"/>
        <pc:sldMkLst>
          <pc:docMk/>
          <pc:sldMk cId="0" sldId="285"/>
        </pc:sldMkLst>
      </pc:sldChg>
      <pc:sldChg chg="del">
        <pc:chgData name="Luka Van Esbroeck" userId="134fc993-7b81-4a7c-b1f6-6ae1dd5ae1ac" providerId="ADAL" clId="{F3350F0A-2CB6-E847-AE7F-37F65FCDB477}" dt="2025-06-27T12:24:38.167" v="69" actId="2696"/>
        <pc:sldMkLst>
          <pc:docMk/>
          <pc:sldMk cId="0" sldId="286"/>
        </pc:sldMkLst>
      </pc:sldChg>
      <pc:sldChg chg="del">
        <pc:chgData name="Luka Van Esbroeck" userId="134fc993-7b81-4a7c-b1f6-6ae1dd5ae1ac" providerId="ADAL" clId="{F3350F0A-2CB6-E847-AE7F-37F65FCDB477}" dt="2025-06-27T12:24:37.756" v="27" actId="2696"/>
        <pc:sldMkLst>
          <pc:docMk/>
          <pc:sldMk cId="0" sldId="287"/>
        </pc:sldMkLst>
      </pc:sldChg>
      <pc:sldChg chg="del">
        <pc:chgData name="Luka Van Esbroeck" userId="134fc993-7b81-4a7c-b1f6-6ae1dd5ae1ac" providerId="ADAL" clId="{F3350F0A-2CB6-E847-AE7F-37F65FCDB477}" dt="2025-06-27T12:24:37.754" v="26" actId="2696"/>
        <pc:sldMkLst>
          <pc:docMk/>
          <pc:sldMk cId="0" sldId="288"/>
        </pc:sldMkLst>
      </pc:sldChg>
      <pc:sldChg chg="del">
        <pc:chgData name="Luka Van Esbroeck" userId="134fc993-7b81-4a7c-b1f6-6ae1dd5ae1ac" providerId="ADAL" clId="{F3350F0A-2CB6-E847-AE7F-37F65FCDB477}" dt="2025-06-27T12:24:38.218" v="117" actId="2696"/>
        <pc:sldMkLst>
          <pc:docMk/>
          <pc:sldMk cId="0" sldId="289"/>
        </pc:sldMkLst>
      </pc:sldChg>
      <pc:sldChg chg="del">
        <pc:chgData name="Luka Van Esbroeck" userId="134fc993-7b81-4a7c-b1f6-6ae1dd5ae1ac" providerId="ADAL" clId="{F3350F0A-2CB6-E847-AE7F-37F65FCDB477}" dt="2025-06-27T12:24:37.775" v="41" actId="2696"/>
        <pc:sldMkLst>
          <pc:docMk/>
          <pc:sldMk cId="0" sldId="290"/>
        </pc:sldMkLst>
      </pc:sldChg>
      <pc:sldChg chg="del">
        <pc:chgData name="Luka Van Esbroeck" userId="134fc993-7b81-4a7c-b1f6-6ae1dd5ae1ac" providerId="ADAL" clId="{F3350F0A-2CB6-E847-AE7F-37F65FCDB477}" dt="2025-06-27T12:24:37.734" v="12" actId="2696"/>
        <pc:sldMkLst>
          <pc:docMk/>
          <pc:sldMk cId="0" sldId="291"/>
        </pc:sldMkLst>
      </pc:sldChg>
      <pc:sldChg chg="del">
        <pc:chgData name="Luka Van Esbroeck" userId="134fc993-7b81-4a7c-b1f6-6ae1dd5ae1ac" providerId="ADAL" clId="{F3350F0A-2CB6-E847-AE7F-37F65FCDB477}" dt="2025-06-27T12:24:38.170" v="73" actId="2696"/>
        <pc:sldMkLst>
          <pc:docMk/>
          <pc:sldMk cId="0" sldId="292"/>
        </pc:sldMkLst>
      </pc:sldChg>
      <pc:sldChg chg="del">
        <pc:chgData name="Luka Van Esbroeck" userId="134fc993-7b81-4a7c-b1f6-6ae1dd5ae1ac" providerId="ADAL" clId="{F3350F0A-2CB6-E847-AE7F-37F65FCDB477}" dt="2025-06-27T12:24:38.190" v="93" actId="2696"/>
        <pc:sldMkLst>
          <pc:docMk/>
          <pc:sldMk cId="0" sldId="293"/>
        </pc:sldMkLst>
      </pc:sldChg>
      <pc:sldChg chg="del">
        <pc:chgData name="Luka Van Esbroeck" userId="134fc993-7b81-4a7c-b1f6-6ae1dd5ae1ac" providerId="ADAL" clId="{F3350F0A-2CB6-E847-AE7F-37F65FCDB477}" dt="2025-06-27T12:24:37.769" v="36" actId="2696"/>
        <pc:sldMkLst>
          <pc:docMk/>
          <pc:sldMk cId="0" sldId="294"/>
        </pc:sldMkLst>
      </pc:sldChg>
      <pc:sldChg chg="del">
        <pc:chgData name="Luka Van Esbroeck" userId="134fc993-7b81-4a7c-b1f6-6ae1dd5ae1ac" providerId="ADAL" clId="{F3350F0A-2CB6-E847-AE7F-37F65FCDB477}" dt="2025-06-27T12:24:38.223" v="123" actId="2696"/>
        <pc:sldMkLst>
          <pc:docMk/>
          <pc:sldMk cId="0" sldId="295"/>
        </pc:sldMkLst>
      </pc:sldChg>
      <pc:sldChg chg="del">
        <pc:chgData name="Luka Van Esbroeck" userId="134fc993-7b81-4a7c-b1f6-6ae1dd5ae1ac" providerId="ADAL" clId="{F3350F0A-2CB6-E847-AE7F-37F65FCDB477}" dt="2025-06-27T12:24:38.176" v="79" actId="2696"/>
        <pc:sldMkLst>
          <pc:docMk/>
          <pc:sldMk cId="0" sldId="296"/>
        </pc:sldMkLst>
      </pc:sldChg>
      <pc:sldChg chg="del">
        <pc:chgData name="Luka Van Esbroeck" userId="134fc993-7b81-4a7c-b1f6-6ae1dd5ae1ac" providerId="ADAL" clId="{F3350F0A-2CB6-E847-AE7F-37F65FCDB477}" dt="2025-06-27T12:24:37.723" v="2" actId="2696"/>
        <pc:sldMkLst>
          <pc:docMk/>
          <pc:sldMk cId="0" sldId="297"/>
        </pc:sldMkLst>
      </pc:sldChg>
      <pc:sldChg chg="del">
        <pc:chgData name="Luka Van Esbroeck" userId="134fc993-7b81-4a7c-b1f6-6ae1dd5ae1ac" providerId="ADAL" clId="{F3350F0A-2CB6-E847-AE7F-37F65FCDB477}" dt="2025-06-27T12:24:37.731" v="9" actId="2696"/>
        <pc:sldMkLst>
          <pc:docMk/>
          <pc:sldMk cId="0" sldId="298"/>
        </pc:sldMkLst>
      </pc:sldChg>
      <pc:sldChg chg="del">
        <pc:chgData name="Luka Van Esbroeck" userId="134fc993-7b81-4a7c-b1f6-6ae1dd5ae1ac" providerId="ADAL" clId="{F3350F0A-2CB6-E847-AE7F-37F65FCDB477}" dt="2025-06-27T12:24:37.760" v="30" actId="2696"/>
        <pc:sldMkLst>
          <pc:docMk/>
          <pc:sldMk cId="0" sldId="299"/>
        </pc:sldMkLst>
      </pc:sldChg>
      <pc:sldChg chg="del">
        <pc:chgData name="Luka Van Esbroeck" userId="134fc993-7b81-4a7c-b1f6-6ae1dd5ae1ac" providerId="ADAL" clId="{F3350F0A-2CB6-E847-AE7F-37F65FCDB477}" dt="2025-06-27T12:24:37.785" v="50" actId="2696"/>
        <pc:sldMkLst>
          <pc:docMk/>
          <pc:sldMk cId="0" sldId="300"/>
        </pc:sldMkLst>
      </pc:sldChg>
      <pc:sldChg chg="del">
        <pc:chgData name="Luka Van Esbroeck" userId="134fc993-7b81-4a7c-b1f6-6ae1dd5ae1ac" providerId="ADAL" clId="{F3350F0A-2CB6-E847-AE7F-37F65FCDB477}" dt="2025-06-27T12:24:38.190" v="94" actId="2696"/>
        <pc:sldMkLst>
          <pc:docMk/>
          <pc:sldMk cId="0" sldId="301"/>
        </pc:sldMkLst>
      </pc:sldChg>
      <pc:sldChg chg="del">
        <pc:chgData name="Luka Van Esbroeck" userId="134fc993-7b81-4a7c-b1f6-6ae1dd5ae1ac" providerId="ADAL" clId="{F3350F0A-2CB6-E847-AE7F-37F65FCDB477}" dt="2025-06-27T12:24:37.744" v="19" actId="2696"/>
        <pc:sldMkLst>
          <pc:docMk/>
          <pc:sldMk cId="0" sldId="302"/>
        </pc:sldMkLst>
      </pc:sldChg>
      <pc:sldChg chg="del">
        <pc:chgData name="Luka Van Esbroeck" userId="134fc993-7b81-4a7c-b1f6-6ae1dd5ae1ac" providerId="ADAL" clId="{F3350F0A-2CB6-E847-AE7F-37F65FCDB477}" dt="2025-06-27T12:24:37.794" v="58" actId="2696"/>
        <pc:sldMkLst>
          <pc:docMk/>
          <pc:sldMk cId="0" sldId="303"/>
        </pc:sldMkLst>
      </pc:sldChg>
      <pc:sldChg chg="del">
        <pc:chgData name="Luka Van Esbroeck" userId="134fc993-7b81-4a7c-b1f6-6ae1dd5ae1ac" providerId="ADAL" clId="{F3350F0A-2CB6-E847-AE7F-37F65FCDB477}" dt="2025-06-27T12:24:37.748" v="22" actId="2696"/>
        <pc:sldMkLst>
          <pc:docMk/>
          <pc:sldMk cId="0" sldId="304"/>
        </pc:sldMkLst>
      </pc:sldChg>
      <pc:sldChg chg="del">
        <pc:chgData name="Luka Van Esbroeck" userId="134fc993-7b81-4a7c-b1f6-6ae1dd5ae1ac" providerId="ADAL" clId="{F3350F0A-2CB6-E847-AE7F-37F65FCDB477}" dt="2025-06-27T12:24:38.217" v="115" actId="2696"/>
        <pc:sldMkLst>
          <pc:docMk/>
          <pc:sldMk cId="0" sldId="305"/>
        </pc:sldMkLst>
      </pc:sldChg>
      <pc:sldChg chg="del">
        <pc:chgData name="Luka Van Esbroeck" userId="134fc993-7b81-4a7c-b1f6-6ae1dd5ae1ac" providerId="ADAL" clId="{F3350F0A-2CB6-E847-AE7F-37F65FCDB477}" dt="2025-06-27T12:24:38.184" v="87" actId="2696"/>
        <pc:sldMkLst>
          <pc:docMk/>
          <pc:sldMk cId="0" sldId="306"/>
        </pc:sldMkLst>
      </pc:sldChg>
      <pc:sldChg chg="del">
        <pc:chgData name="Luka Van Esbroeck" userId="134fc993-7b81-4a7c-b1f6-6ae1dd5ae1ac" providerId="ADAL" clId="{F3350F0A-2CB6-E847-AE7F-37F65FCDB477}" dt="2025-06-27T12:24:38.159" v="62" actId="2696"/>
        <pc:sldMkLst>
          <pc:docMk/>
          <pc:sldMk cId="0" sldId="307"/>
        </pc:sldMkLst>
      </pc:sldChg>
      <pc:sldChg chg="del">
        <pc:chgData name="Luka Van Esbroeck" userId="134fc993-7b81-4a7c-b1f6-6ae1dd5ae1ac" providerId="ADAL" clId="{F3350F0A-2CB6-E847-AE7F-37F65FCDB477}" dt="2025-06-27T12:24:37.788" v="52" actId="2696"/>
        <pc:sldMkLst>
          <pc:docMk/>
          <pc:sldMk cId="0" sldId="308"/>
        </pc:sldMkLst>
      </pc:sldChg>
      <pc:sldChg chg="del">
        <pc:chgData name="Luka Van Esbroeck" userId="134fc993-7b81-4a7c-b1f6-6ae1dd5ae1ac" providerId="ADAL" clId="{F3350F0A-2CB6-E847-AE7F-37F65FCDB477}" dt="2025-06-27T12:24:37.729" v="7" actId="2696"/>
        <pc:sldMkLst>
          <pc:docMk/>
          <pc:sldMk cId="0" sldId="309"/>
        </pc:sldMkLst>
      </pc:sldChg>
      <pc:sldChg chg="del">
        <pc:chgData name="Luka Van Esbroeck" userId="134fc993-7b81-4a7c-b1f6-6ae1dd5ae1ac" providerId="ADAL" clId="{F3350F0A-2CB6-E847-AE7F-37F65FCDB477}" dt="2025-06-27T12:24:37.733" v="11" actId="2696"/>
        <pc:sldMkLst>
          <pc:docMk/>
          <pc:sldMk cId="0" sldId="310"/>
        </pc:sldMkLst>
      </pc:sldChg>
      <pc:sldChg chg="del">
        <pc:chgData name="Luka Van Esbroeck" userId="134fc993-7b81-4a7c-b1f6-6ae1dd5ae1ac" providerId="ADAL" clId="{F3350F0A-2CB6-E847-AE7F-37F65FCDB477}" dt="2025-06-27T12:24:37.722" v="1" actId="2696"/>
        <pc:sldMkLst>
          <pc:docMk/>
          <pc:sldMk cId="0" sldId="311"/>
        </pc:sldMkLst>
      </pc:sldChg>
      <pc:sldChg chg="del">
        <pc:chgData name="Luka Van Esbroeck" userId="134fc993-7b81-4a7c-b1f6-6ae1dd5ae1ac" providerId="ADAL" clId="{F3350F0A-2CB6-E847-AE7F-37F65FCDB477}" dt="2025-06-27T12:24:38.224" v="125" actId="2696"/>
        <pc:sldMkLst>
          <pc:docMk/>
          <pc:sldMk cId="0" sldId="312"/>
        </pc:sldMkLst>
      </pc:sldChg>
      <pc:sldChg chg="del">
        <pc:chgData name="Luka Van Esbroeck" userId="134fc993-7b81-4a7c-b1f6-6ae1dd5ae1ac" providerId="ADAL" clId="{F3350F0A-2CB6-E847-AE7F-37F65FCDB477}" dt="2025-06-27T12:24:38.183" v="86" actId="2696"/>
        <pc:sldMkLst>
          <pc:docMk/>
          <pc:sldMk cId="0" sldId="313"/>
        </pc:sldMkLst>
      </pc:sldChg>
      <pc:sldChg chg="del">
        <pc:chgData name="Luka Van Esbroeck" userId="134fc993-7b81-4a7c-b1f6-6ae1dd5ae1ac" providerId="ADAL" clId="{F3350F0A-2CB6-E847-AE7F-37F65FCDB477}" dt="2025-06-27T12:24:37.727" v="6" actId="2696"/>
        <pc:sldMkLst>
          <pc:docMk/>
          <pc:sldMk cId="0" sldId="314"/>
        </pc:sldMkLst>
      </pc:sldChg>
      <pc:sldChg chg="del">
        <pc:chgData name="Luka Van Esbroeck" userId="134fc993-7b81-4a7c-b1f6-6ae1dd5ae1ac" providerId="ADAL" clId="{F3350F0A-2CB6-E847-AE7F-37F65FCDB477}" dt="2025-06-27T12:24:37.726" v="5" actId="2696"/>
        <pc:sldMkLst>
          <pc:docMk/>
          <pc:sldMk cId="0" sldId="315"/>
        </pc:sldMkLst>
      </pc:sldChg>
      <pc:sldChg chg="del">
        <pc:chgData name="Luka Van Esbroeck" userId="134fc993-7b81-4a7c-b1f6-6ae1dd5ae1ac" providerId="ADAL" clId="{F3350F0A-2CB6-E847-AE7F-37F65FCDB477}" dt="2025-06-27T12:24:37.762" v="31" actId="2696"/>
        <pc:sldMkLst>
          <pc:docMk/>
          <pc:sldMk cId="0" sldId="316"/>
        </pc:sldMkLst>
      </pc:sldChg>
      <pc:sldChg chg="del">
        <pc:chgData name="Luka Van Esbroeck" userId="134fc993-7b81-4a7c-b1f6-6ae1dd5ae1ac" providerId="ADAL" clId="{F3350F0A-2CB6-E847-AE7F-37F65FCDB477}" dt="2025-06-27T12:24:38.174" v="77" actId="2696"/>
        <pc:sldMkLst>
          <pc:docMk/>
          <pc:sldMk cId="0" sldId="317"/>
        </pc:sldMkLst>
      </pc:sldChg>
      <pc:sldChg chg="del">
        <pc:chgData name="Luka Van Esbroeck" userId="134fc993-7b81-4a7c-b1f6-6ae1dd5ae1ac" providerId="ADAL" clId="{F3350F0A-2CB6-E847-AE7F-37F65FCDB477}" dt="2025-06-27T12:24:37.724" v="3" actId="2696"/>
        <pc:sldMkLst>
          <pc:docMk/>
          <pc:sldMk cId="0" sldId="318"/>
        </pc:sldMkLst>
      </pc:sldChg>
      <pc:sldChg chg="del">
        <pc:chgData name="Luka Van Esbroeck" userId="134fc993-7b81-4a7c-b1f6-6ae1dd5ae1ac" providerId="ADAL" clId="{F3350F0A-2CB6-E847-AE7F-37F65FCDB477}" dt="2025-06-27T12:24:37.795" v="59" actId="2696"/>
        <pc:sldMkLst>
          <pc:docMk/>
          <pc:sldMk cId="0" sldId="319"/>
        </pc:sldMkLst>
      </pc:sldChg>
      <pc:sldChg chg="del">
        <pc:chgData name="Luka Van Esbroeck" userId="134fc993-7b81-4a7c-b1f6-6ae1dd5ae1ac" providerId="ADAL" clId="{F3350F0A-2CB6-E847-AE7F-37F65FCDB477}" dt="2025-06-27T12:24:37.770" v="37" actId="2696"/>
        <pc:sldMkLst>
          <pc:docMk/>
          <pc:sldMk cId="0" sldId="320"/>
        </pc:sldMkLst>
      </pc:sldChg>
      <pc:sldChg chg="del">
        <pc:chgData name="Luka Van Esbroeck" userId="134fc993-7b81-4a7c-b1f6-6ae1dd5ae1ac" providerId="ADAL" clId="{F3350F0A-2CB6-E847-AE7F-37F65FCDB477}" dt="2025-06-27T12:24:37.768" v="35" actId="2696"/>
        <pc:sldMkLst>
          <pc:docMk/>
          <pc:sldMk cId="0" sldId="321"/>
        </pc:sldMkLst>
      </pc:sldChg>
      <pc:sldChg chg="del">
        <pc:chgData name="Luka Van Esbroeck" userId="134fc993-7b81-4a7c-b1f6-6ae1dd5ae1ac" providerId="ADAL" clId="{F3350F0A-2CB6-E847-AE7F-37F65FCDB477}" dt="2025-06-27T12:24:38.182" v="84" actId="2696"/>
        <pc:sldMkLst>
          <pc:docMk/>
          <pc:sldMk cId="0" sldId="322"/>
        </pc:sldMkLst>
      </pc:sldChg>
      <pc:sldChg chg="del">
        <pc:chgData name="Luka Van Esbroeck" userId="134fc993-7b81-4a7c-b1f6-6ae1dd5ae1ac" providerId="ADAL" clId="{F3350F0A-2CB6-E847-AE7F-37F65FCDB477}" dt="2025-06-27T12:24:38.161" v="64" actId="2696"/>
        <pc:sldMkLst>
          <pc:docMk/>
          <pc:sldMk cId="0" sldId="323"/>
        </pc:sldMkLst>
      </pc:sldChg>
      <pc:sldChg chg="del">
        <pc:chgData name="Luka Van Esbroeck" userId="134fc993-7b81-4a7c-b1f6-6ae1dd5ae1ac" providerId="ADAL" clId="{F3350F0A-2CB6-E847-AE7F-37F65FCDB477}" dt="2025-06-27T12:24:37.772" v="39" actId="2696"/>
        <pc:sldMkLst>
          <pc:docMk/>
          <pc:sldMk cId="0" sldId="324"/>
        </pc:sldMkLst>
      </pc:sldChg>
      <pc:sldChg chg="del">
        <pc:chgData name="Luka Van Esbroeck" userId="134fc993-7b81-4a7c-b1f6-6ae1dd5ae1ac" providerId="ADAL" clId="{F3350F0A-2CB6-E847-AE7F-37F65FCDB477}" dt="2025-06-27T12:24:38.189" v="92" actId="2696"/>
        <pc:sldMkLst>
          <pc:docMk/>
          <pc:sldMk cId="0" sldId="325"/>
        </pc:sldMkLst>
      </pc:sldChg>
      <pc:sldChg chg="del">
        <pc:chgData name="Luka Van Esbroeck" userId="134fc993-7b81-4a7c-b1f6-6ae1dd5ae1ac" providerId="ADAL" clId="{F3350F0A-2CB6-E847-AE7F-37F65FCDB477}" dt="2025-06-27T12:24:38.158" v="61" actId="2696"/>
        <pc:sldMkLst>
          <pc:docMk/>
          <pc:sldMk cId="0" sldId="326"/>
        </pc:sldMkLst>
      </pc:sldChg>
      <pc:sldChg chg="del">
        <pc:chgData name="Luka Van Esbroeck" userId="134fc993-7b81-4a7c-b1f6-6ae1dd5ae1ac" providerId="ADAL" clId="{F3350F0A-2CB6-E847-AE7F-37F65FCDB477}" dt="2025-06-27T12:24:37.725" v="4" actId="2696"/>
        <pc:sldMkLst>
          <pc:docMk/>
          <pc:sldMk cId="0" sldId="327"/>
        </pc:sldMkLst>
      </pc:sldChg>
      <pc:sldChg chg="del">
        <pc:chgData name="Luka Van Esbroeck" userId="134fc993-7b81-4a7c-b1f6-6ae1dd5ae1ac" providerId="ADAL" clId="{F3350F0A-2CB6-E847-AE7F-37F65FCDB477}" dt="2025-06-27T12:24:38.204" v="101" actId="2696"/>
        <pc:sldMkLst>
          <pc:docMk/>
          <pc:sldMk cId="0" sldId="328"/>
        </pc:sldMkLst>
      </pc:sldChg>
      <pc:sldChg chg="del">
        <pc:chgData name="Luka Van Esbroeck" userId="134fc993-7b81-4a7c-b1f6-6ae1dd5ae1ac" providerId="ADAL" clId="{F3350F0A-2CB6-E847-AE7F-37F65FCDB477}" dt="2025-06-27T12:24:37.749" v="23" actId="2696"/>
        <pc:sldMkLst>
          <pc:docMk/>
          <pc:sldMk cId="0" sldId="329"/>
        </pc:sldMkLst>
      </pc:sldChg>
      <pc:sldChg chg="del">
        <pc:chgData name="Luka Van Esbroeck" userId="134fc993-7b81-4a7c-b1f6-6ae1dd5ae1ac" providerId="ADAL" clId="{F3350F0A-2CB6-E847-AE7F-37F65FCDB477}" dt="2025-06-27T12:24:37.738" v="15" actId="2696"/>
        <pc:sldMkLst>
          <pc:docMk/>
          <pc:sldMk cId="0" sldId="330"/>
        </pc:sldMkLst>
      </pc:sldChg>
      <pc:sldChg chg="del">
        <pc:chgData name="Luka Van Esbroeck" userId="134fc993-7b81-4a7c-b1f6-6ae1dd5ae1ac" providerId="ADAL" clId="{F3350F0A-2CB6-E847-AE7F-37F65FCDB477}" dt="2025-06-27T12:24:37.781" v="46" actId="2696"/>
        <pc:sldMkLst>
          <pc:docMk/>
          <pc:sldMk cId="0" sldId="331"/>
        </pc:sldMkLst>
      </pc:sldChg>
      <pc:sldChg chg="del">
        <pc:chgData name="Luka Van Esbroeck" userId="134fc993-7b81-4a7c-b1f6-6ae1dd5ae1ac" providerId="ADAL" clId="{F3350F0A-2CB6-E847-AE7F-37F65FCDB477}" dt="2025-06-27T12:24:37.771" v="38" actId="2696"/>
        <pc:sldMkLst>
          <pc:docMk/>
          <pc:sldMk cId="0" sldId="332"/>
        </pc:sldMkLst>
      </pc:sldChg>
      <pc:sldChg chg="del">
        <pc:chgData name="Luka Van Esbroeck" userId="134fc993-7b81-4a7c-b1f6-6ae1dd5ae1ac" providerId="ADAL" clId="{F3350F0A-2CB6-E847-AE7F-37F65FCDB477}" dt="2025-06-27T12:24:38.191" v="95" actId="2696"/>
        <pc:sldMkLst>
          <pc:docMk/>
          <pc:sldMk cId="0" sldId="333"/>
        </pc:sldMkLst>
      </pc:sldChg>
      <pc:sldChg chg="del">
        <pc:chgData name="Luka Van Esbroeck" userId="134fc993-7b81-4a7c-b1f6-6ae1dd5ae1ac" providerId="ADAL" clId="{F3350F0A-2CB6-E847-AE7F-37F65FCDB477}" dt="2025-06-27T12:24:38.215" v="113" actId="2696"/>
        <pc:sldMkLst>
          <pc:docMk/>
          <pc:sldMk cId="0" sldId="334"/>
        </pc:sldMkLst>
      </pc:sldChg>
      <pc:sldChg chg="del">
        <pc:chgData name="Luka Van Esbroeck" userId="134fc993-7b81-4a7c-b1f6-6ae1dd5ae1ac" providerId="ADAL" clId="{F3350F0A-2CB6-E847-AE7F-37F65FCDB477}" dt="2025-06-27T12:24:38.175" v="78" actId="2696"/>
        <pc:sldMkLst>
          <pc:docMk/>
          <pc:sldMk cId="0" sldId="335"/>
        </pc:sldMkLst>
      </pc:sldChg>
      <pc:sldChg chg="del">
        <pc:chgData name="Luka Van Esbroeck" userId="134fc993-7b81-4a7c-b1f6-6ae1dd5ae1ac" providerId="ADAL" clId="{F3350F0A-2CB6-E847-AE7F-37F65FCDB477}" dt="2025-06-27T12:24:38.205" v="102" actId="2696"/>
        <pc:sldMkLst>
          <pc:docMk/>
          <pc:sldMk cId="0" sldId="336"/>
        </pc:sldMkLst>
      </pc:sldChg>
      <pc:sldChg chg="del">
        <pc:chgData name="Luka Van Esbroeck" userId="134fc993-7b81-4a7c-b1f6-6ae1dd5ae1ac" providerId="ADAL" clId="{F3350F0A-2CB6-E847-AE7F-37F65FCDB477}" dt="2025-06-27T12:24:38.212" v="110" actId="2696"/>
        <pc:sldMkLst>
          <pc:docMk/>
          <pc:sldMk cId="0" sldId="337"/>
        </pc:sldMkLst>
      </pc:sldChg>
      <pc:sldChg chg="del">
        <pc:chgData name="Luka Van Esbroeck" userId="134fc993-7b81-4a7c-b1f6-6ae1dd5ae1ac" providerId="ADAL" clId="{F3350F0A-2CB6-E847-AE7F-37F65FCDB477}" dt="2025-06-27T12:24:37.783" v="48" actId="2696"/>
        <pc:sldMkLst>
          <pc:docMk/>
          <pc:sldMk cId="0" sldId="338"/>
        </pc:sldMkLst>
      </pc:sldChg>
      <pc:sldChg chg="del">
        <pc:chgData name="Luka Van Esbroeck" userId="134fc993-7b81-4a7c-b1f6-6ae1dd5ae1ac" providerId="ADAL" clId="{F3350F0A-2CB6-E847-AE7F-37F65FCDB477}" dt="2025-06-27T12:24:38.160" v="63" actId="2696"/>
        <pc:sldMkLst>
          <pc:docMk/>
          <pc:sldMk cId="0" sldId="339"/>
        </pc:sldMkLst>
      </pc:sldChg>
      <pc:sldChg chg="del">
        <pc:chgData name="Luka Van Esbroeck" userId="134fc993-7b81-4a7c-b1f6-6ae1dd5ae1ac" providerId="ADAL" clId="{F3350F0A-2CB6-E847-AE7F-37F65FCDB477}" dt="2025-06-27T12:24:37.787" v="51" actId="2696"/>
        <pc:sldMkLst>
          <pc:docMk/>
          <pc:sldMk cId="0" sldId="340"/>
        </pc:sldMkLst>
      </pc:sldChg>
      <pc:sldChg chg="del">
        <pc:chgData name="Luka Van Esbroeck" userId="134fc993-7b81-4a7c-b1f6-6ae1dd5ae1ac" providerId="ADAL" clId="{F3350F0A-2CB6-E847-AE7F-37F65FCDB477}" dt="2025-06-27T12:24:38.181" v="83" actId="2696"/>
        <pc:sldMkLst>
          <pc:docMk/>
          <pc:sldMk cId="0" sldId="341"/>
        </pc:sldMkLst>
      </pc:sldChg>
      <pc:sldChg chg="del">
        <pc:chgData name="Luka Van Esbroeck" userId="134fc993-7b81-4a7c-b1f6-6ae1dd5ae1ac" providerId="ADAL" clId="{F3350F0A-2CB6-E847-AE7F-37F65FCDB477}" dt="2025-06-27T12:24:37.746" v="21" actId="2696"/>
        <pc:sldMkLst>
          <pc:docMk/>
          <pc:sldMk cId="0" sldId="342"/>
        </pc:sldMkLst>
      </pc:sldChg>
      <pc:sldChg chg="del">
        <pc:chgData name="Luka Van Esbroeck" userId="134fc993-7b81-4a7c-b1f6-6ae1dd5ae1ac" providerId="ADAL" clId="{F3350F0A-2CB6-E847-AE7F-37F65FCDB477}" dt="2025-06-27T12:24:37.751" v="24" actId="2696"/>
        <pc:sldMkLst>
          <pc:docMk/>
          <pc:sldMk cId="0" sldId="343"/>
        </pc:sldMkLst>
      </pc:sldChg>
      <pc:sldChg chg="del">
        <pc:chgData name="Luka Van Esbroeck" userId="134fc993-7b81-4a7c-b1f6-6ae1dd5ae1ac" providerId="ADAL" clId="{F3350F0A-2CB6-E847-AE7F-37F65FCDB477}" dt="2025-06-27T12:24:37.790" v="54" actId="2696"/>
        <pc:sldMkLst>
          <pc:docMk/>
          <pc:sldMk cId="0" sldId="344"/>
        </pc:sldMkLst>
      </pc:sldChg>
      <pc:sldChg chg="del">
        <pc:chgData name="Luka Van Esbroeck" userId="134fc993-7b81-4a7c-b1f6-6ae1dd5ae1ac" providerId="ADAL" clId="{F3350F0A-2CB6-E847-AE7F-37F65FCDB477}" dt="2025-06-27T12:24:38.214" v="112" actId="2696"/>
        <pc:sldMkLst>
          <pc:docMk/>
          <pc:sldMk cId="0" sldId="345"/>
        </pc:sldMkLst>
      </pc:sldChg>
      <pc:sldChg chg="del">
        <pc:chgData name="Luka Van Esbroeck" userId="134fc993-7b81-4a7c-b1f6-6ae1dd5ae1ac" providerId="ADAL" clId="{F3350F0A-2CB6-E847-AE7F-37F65FCDB477}" dt="2025-06-27T12:24:38.177" v="80" actId="2696"/>
        <pc:sldMkLst>
          <pc:docMk/>
          <pc:sldMk cId="0" sldId="346"/>
        </pc:sldMkLst>
      </pc:sldChg>
      <pc:sldChg chg="del">
        <pc:chgData name="Luka Van Esbroeck" userId="134fc993-7b81-4a7c-b1f6-6ae1dd5ae1ac" providerId="ADAL" clId="{F3350F0A-2CB6-E847-AE7F-37F65FCDB477}" dt="2025-06-27T12:24:37.766" v="34" actId="2696"/>
        <pc:sldMkLst>
          <pc:docMk/>
          <pc:sldMk cId="0" sldId="347"/>
        </pc:sldMkLst>
      </pc:sldChg>
      <pc:sldChg chg="del">
        <pc:chgData name="Luka Van Esbroeck" userId="134fc993-7b81-4a7c-b1f6-6ae1dd5ae1ac" providerId="ADAL" clId="{F3350F0A-2CB6-E847-AE7F-37F65FCDB477}" dt="2025-06-27T12:24:38.211" v="108" actId="2696"/>
        <pc:sldMkLst>
          <pc:docMk/>
          <pc:sldMk cId="0" sldId="348"/>
        </pc:sldMkLst>
      </pc:sldChg>
      <pc:sldChg chg="del">
        <pc:chgData name="Luka Van Esbroeck" userId="134fc993-7b81-4a7c-b1f6-6ae1dd5ae1ac" providerId="ADAL" clId="{F3350F0A-2CB6-E847-AE7F-37F65FCDB477}" dt="2025-06-27T12:24:38.213" v="111" actId="2696"/>
        <pc:sldMkLst>
          <pc:docMk/>
          <pc:sldMk cId="0" sldId="349"/>
        </pc:sldMkLst>
      </pc:sldChg>
      <pc:sldChg chg="del">
        <pc:chgData name="Luka Van Esbroeck" userId="134fc993-7b81-4a7c-b1f6-6ae1dd5ae1ac" providerId="ADAL" clId="{F3350F0A-2CB6-E847-AE7F-37F65FCDB477}" dt="2025-06-27T12:24:38.187" v="90" actId="2696"/>
        <pc:sldMkLst>
          <pc:docMk/>
          <pc:sldMk cId="0" sldId="350"/>
        </pc:sldMkLst>
      </pc:sldChg>
      <pc:sldChg chg="del">
        <pc:chgData name="Luka Van Esbroeck" userId="134fc993-7b81-4a7c-b1f6-6ae1dd5ae1ac" providerId="ADAL" clId="{F3350F0A-2CB6-E847-AE7F-37F65FCDB477}" dt="2025-06-27T12:24:38.211" v="109" actId="2696"/>
        <pc:sldMkLst>
          <pc:docMk/>
          <pc:sldMk cId="0" sldId="351"/>
        </pc:sldMkLst>
      </pc:sldChg>
      <pc:sldChg chg="del">
        <pc:chgData name="Luka Van Esbroeck" userId="134fc993-7b81-4a7c-b1f6-6ae1dd5ae1ac" providerId="ADAL" clId="{F3350F0A-2CB6-E847-AE7F-37F65FCDB477}" dt="2025-06-27T12:24:38.219" v="118" actId="2696"/>
        <pc:sldMkLst>
          <pc:docMk/>
          <pc:sldMk cId="0" sldId="352"/>
        </pc:sldMkLst>
      </pc:sldChg>
      <pc:sldChg chg="del">
        <pc:chgData name="Luka Van Esbroeck" userId="134fc993-7b81-4a7c-b1f6-6ae1dd5ae1ac" providerId="ADAL" clId="{F3350F0A-2CB6-E847-AE7F-37F65FCDB477}" dt="2025-06-27T12:24:38.166" v="68" actId="2696"/>
        <pc:sldMkLst>
          <pc:docMk/>
          <pc:sldMk cId="0" sldId="353"/>
        </pc:sldMkLst>
      </pc:sldChg>
      <pc:sldChg chg="del">
        <pc:chgData name="Luka Van Esbroeck" userId="134fc993-7b81-4a7c-b1f6-6ae1dd5ae1ac" providerId="ADAL" clId="{F3350F0A-2CB6-E847-AE7F-37F65FCDB477}" dt="2025-06-27T12:24:38.202" v="99" actId="2696"/>
        <pc:sldMkLst>
          <pc:docMk/>
          <pc:sldMk cId="0" sldId="354"/>
        </pc:sldMkLst>
      </pc:sldChg>
      <pc:sldChg chg="del">
        <pc:chgData name="Luka Van Esbroeck" userId="134fc993-7b81-4a7c-b1f6-6ae1dd5ae1ac" providerId="ADAL" clId="{F3350F0A-2CB6-E847-AE7F-37F65FCDB477}" dt="2025-06-27T12:24:38.172" v="75" actId="2696"/>
        <pc:sldMkLst>
          <pc:docMk/>
          <pc:sldMk cId="0" sldId="355"/>
        </pc:sldMkLst>
      </pc:sldChg>
      <pc:sldChg chg="del">
        <pc:chgData name="Luka Van Esbroeck" userId="134fc993-7b81-4a7c-b1f6-6ae1dd5ae1ac" providerId="ADAL" clId="{F3350F0A-2CB6-E847-AE7F-37F65FCDB477}" dt="2025-06-27T12:24:37.782" v="47" actId="2696"/>
        <pc:sldMkLst>
          <pc:docMk/>
          <pc:sldMk cId="0" sldId="356"/>
        </pc:sldMkLst>
      </pc:sldChg>
      <pc:sldChg chg="del">
        <pc:chgData name="Luka Van Esbroeck" userId="134fc993-7b81-4a7c-b1f6-6ae1dd5ae1ac" providerId="ADAL" clId="{F3350F0A-2CB6-E847-AE7F-37F65FCDB477}" dt="2025-06-27T12:24:37.780" v="45" actId="2696"/>
        <pc:sldMkLst>
          <pc:docMk/>
          <pc:sldMk cId="0" sldId="357"/>
        </pc:sldMkLst>
      </pc:sldChg>
      <pc:sldChg chg="del">
        <pc:chgData name="Luka Van Esbroeck" userId="134fc993-7b81-4a7c-b1f6-6ae1dd5ae1ac" providerId="ADAL" clId="{F3350F0A-2CB6-E847-AE7F-37F65FCDB477}" dt="2025-06-27T12:24:37.759" v="29" actId="2696"/>
        <pc:sldMkLst>
          <pc:docMk/>
          <pc:sldMk cId="0" sldId="358"/>
        </pc:sldMkLst>
      </pc:sldChg>
      <pc:sldChg chg="del">
        <pc:chgData name="Luka Van Esbroeck" userId="134fc993-7b81-4a7c-b1f6-6ae1dd5ae1ac" providerId="ADAL" clId="{F3350F0A-2CB6-E847-AE7F-37F65FCDB477}" dt="2025-06-27T12:24:38.162" v="65" actId="2696"/>
        <pc:sldMkLst>
          <pc:docMk/>
          <pc:sldMk cId="0" sldId="359"/>
        </pc:sldMkLst>
      </pc:sldChg>
      <pc:sldChg chg="del">
        <pc:chgData name="Luka Van Esbroeck" userId="134fc993-7b81-4a7c-b1f6-6ae1dd5ae1ac" providerId="ADAL" clId="{F3350F0A-2CB6-E847-AE7F-37F65FCDB477}" dt="2025-06-27T12:24:37.764" v="32" actId="2696"/>
        <pc:sldMkLst>
          <pc:docMk/>
          <pc:sldMk cId="0" sldId="360"/>
        </pc:sldMkLst>
      </pc:sldChg>
      <pc:sldChg chg="del">
        <pc:chgData name="Luka Van Esbroeck" userId="134fc993-7b81-4a7c-b1f6-6ae1dd5ae1ac" providerId="ADAL" clId="{F3350F0A-2CB6-E847-AE7F-37F65FCDB477}" dt="2025-06-27T12:24:38.220" v="119" actId="2696"/>
        <pc:sldMkLst>
          <pc:docMk/>
          <pc:sldMk cId="0" sldId="361"/>
        </pc:sldMkLst>
      </pc:sldChg>
      <pc:sldChg chg="del">
        <pc:chgData name="Luka Van Esbroeck" userId="134fc993-7b81-4a7c-b1f6-6ae1dd5ae1ac" providerId="ADAL" clId="{F3350F0A-2CB6-E847-AE7F-37F65FCDB477}" dt="2025-06-27T12:24:37.774" v="40" actId="2696"/>
        <pc:sldMkLst>
          <pc:docMk/>
          <pc:sldMk cId="0" sldId="362"/>
        </pc:sldMkLst>
      </pc:sldChg>
      <pc:sldChg chg="del">
        <pc:chgData name="Luka Van Esbroeck" userId="134fc993-7b81-4a7c-b1f6-6ae1dd5ae1ac" providerId="ADAL" clId="{F3350F0A-2CB6-E847-AE7F-37F65FCDB477}" dt="2025-06-27T12:24:38.164" v="67" actId="2696"/>
        <pc:sldMkLst>
          <pc:docMk/>
          <pc:sldMk cId="0" sldId="363"/>
        </pc:sldMkLst>
      </pc:sldChg>
      <pc:sldChg chg="del">
        <pc:chgData name="Luka Van Esbroeck" userId="134fc993-7b81-4a7c-b1f6-6ae1dd5ae1ac" providerId="ADAL" clId="{F3350F0A-2CB6-E847-AE7F-37F65FCDB477}" dt="2025-06-27T12:24:38.186" v="89" actId="2696"/>
        <pc:sldMkLst>
          <pc:docMk/>
          <pc:sldMk cId="0" sldId="364"/>
        </pc:sldMkLst>
      </pc:sldChg>
      <pc:sldChg chg="del">
        <pc:chgData name="Luka Van Esbroeck" userId="134fc993-7b81-4a7c-b1f6-6ae1dd5ae1ac" providerId="ADAL" clId="{F3350F0A-2CB6-E847-AE7F-37F65FCDB477}" dt="2025-06-27T12:24:38.218" v="116" actId="2696"/>
        <pc:sldMkLst>
          <pc:docMk/>
          <pc:sldMk cId="0" sldId="365"/>
        </pc:sldMkLst>
      </pc:sldChg>
      <pc:sldChg chg="del">
        <pc:chgData name="Luka Van Esbroeck" userId="134fc993-7b81-4a7c-b1f6-6ae1dd5ae1ac" providerId="ADAL" clId="{F3350F0A-2CB6-E847-AE7F-37F65FCDB477}" dt="2025-06-27T12:24:37.791" v="55" actId="2696"/>
        <pc:sldMkLst>
          <pc:docMk/>
          <pc:sldMk cId="0" sldId="366"/>
        </pc:sldMkLst>
      </pc:sldChg>
      <pc:sldChg chg="del">
        <pc:chgData name="Luka Van Esbroeck" userId="134fc993-7b81-4a7c-b1f6-6ae1dd5ae1ac" providerId="ADAL" clId="{F3350F0A-2CB6-E847-AE7F-37F65FCDB477}" dt="2025-06-27T12:24:38.208" v="105" actId="2696"/>
        <pc:sldMkLst>
          <pc:docMk/>
          <pc:sldMk cId="0" sldId="367"/>
        </pc:sldMkLst>
      </pc:sldChg>
      <pc:sldChg chg="del">
        <pc:chgData name="Luka Van Esbroeck" userId="134fc993-7b81-4a7c-b1f6-6ae1dd5ae1ac" providerId="ADAL" clId="{F3350F0A-2CB6-E847-AE7F-37F65FCDB477}" dt="2025-06-27T12:24:38.207" v="104" actId="2696"/>
        <pc:sldMkLst>
          <pc:docMk/>
          <pc:sldMk cId="0" sldId="368"/>
        </pc:sldMkLst>
      </pc:sldChg>
      <pc:sldChg chg="del">
        <pc:chgData name="Luka Van Esbroeck" userId="134fc993-7b81-4a7c-b1f6-6ae1dd5ae1ac" providerId="ADAL" clId="{F3350F0A-2CB6-E847-AE7F-37F65FCDB477}" dt="2025-06-27T12:24:38.182" v="85" actId="2696"/>
        <pc:sldMkLst>
          <pc:docMk/>
          <pc:sldMk cId="0" sldId="370"/>
        </pc:sldMkLst>
      </pc:sldChg>
      <pc:sldChg chg="del">
        <pc:chgData name="Luka Van Esbroeck" userId="134fc993-7b81-4a7c-b1f6-6ae1dd5ae1ac" providerId="ADAL" clId="{F3350F0A-2CB6-E847-AE7F-37F65FCDB477}" dt="2025-06-27T12:24:38.221" v="120" actId="2696"/>
        <pc:sldMkLst>
          <pc:docMk/>
          <pc:sldMk cId="0" sldId="371"/>
        </pc:sldMkLst>
      </pc:sldChg>
      <pc:sldChg chg="del">
        <pc:chgData name="Luka Van Esbroeck" userId="134fc993-7b81-4a7c-b1f6-6ae1dd5ae1ac" providerId="ADAL" clId="{F3350F0A-2CB6-E847-AE7F-37F65FCDB477}" dt="2025-06-27T12:24:38.157" v="60" actId="2696"/>
        <pc:sldMkLst>
          <pc:docMk/>
          <pc:sldMk cId="0" sldId="372"/>
        </pc:sldMkLst>
      </pc:sldChg>
      <pc:sldChg chg="del">
        <pc:chgData name="Luka Van Esbroeck" userId="134fc993-7b81-4a7c-b1f6-6ae1dd5ae1ac" providerId="ADAL" clId="{F3350F0A-2CB6-E847-AE7F-37F65FCDB477}" dt="2025-06-27T12:24:37.732" v="10" actId="2696"/>
        <pc:sldMkLst>
          <pc:docMk/>
          <pc:sldMk cId="0" sldId="373"/>
        </pc:sldMkLst>
      </pc:sldChg>
      <pc:sldChg chg="del">
        <pc:chgData name="Luka Van Esbroeck" userId="134fc993-7b81-4a7c-b1f6-6ae1dd5ae1ac" providerId="ADAL" clId="{F3350F0A-2CB6-E847-AE7F-37F65FCDB477}" dt="2025-06-27T12:24:37.789" v="53" actId="2696"/>
        <pc:sldMkLst>
          <pc:docMk/>
          <pc:sldMk cId="0" sldId="374"/>
        </pc:sldMkLst>
      </pc:sldChg>
      <pc:sldChg chg="del">
        <pc:chgData name="Luka Van Esbroeck" userId="134fc993-7b81-4a7c-b1f6-6ae1dd5ae1ac" providerId="ADAL" clId="{F3350F0A-2CB6-E847-AE7F-37F65FCDB477}" dt="2025-06-27T12:24:37.745" v="20" actId="2696"/>
        <pc:sldMkLst>
          <pc:docMk/>
          <pc:sldMk cId="0" sldId="375"/>
        </pc:sldMkLst>
      </pc:sldChg>
      <pc:sldChg chg="del">
        <pc:chgData name="Luka Van Esbroeck" userId="134fc993-7b81-4a7c-b1f6-6ae1dd5ae1ac" providerId="ADAL" clId="{F3350F0A-2CB6-E847-AE7F-37F65FCDB477}" dt="2025-06-27T12:24:38.170" v="72" actId="2696"/>
        <pc:sldMkLst>
          <pc:docMk/>
          <pc:sldMk cId="0" sldId="376"/>
        </pc:sldMkLst>
      </pc:sldChg>
      <pc:sldChg chg="del">
        <pc:chgData name="Luka Van Esbroeck" userId="134fc993-7b81-4a7c-b1f6-6ae1dd5ae1ac" providerId="ADAL" clId="{F3350F0A-2CB6-E847-AE7F-37F65FCDB477}" dt="2025-06-27T12:24:38.203" v="100" actId="2696"/>
        <pc:sldMkLst>
          <pc:docMk/>
          <pc:sldMk cId="0" sldId="377"/>
        </pc:sldMkLst>
      </pc:sldChg>
      <pc:sldChg chg="del">
        <pc:chgData name="Luka Van Esbroeck" userId="134fc993-7b81-4a7c-b1f6-6ae1dd5ae1ac" providerId="ADAL" clId="{F3350F0A-2CB6-E847-AE7F-37F65FCDB477}" dt="2025-06-27T12:24:37.743" v="18" actId="2696"/>
        <pc:sldMkLst>
          <pc:docMk/>
          <pc:sldMk cId="0" sldId="378"/>
        </pc:sldMkLst>
      </pc:sldChg>
      <pc:sldChg chg="del">
        <pc:chgData name="Luka Van Esbroeck" userId="134fc993-7b81-4a7c-b1f6-6ae1dd5ae1ac" providerId="ADAL" clId="{F3350F0A-2CB6-E847-AE7F-37F65FCDB477}" dt="2025-06-27T12:24:37.776" v="42" actId="2696"/>
        <pc:sldMkLst>
          <pc:docMk/>
          <pc:sldMk cId="0" sldId="380"/>
        </pc:sldMkLst>
      </pc:sldChg>
      <pc:sldChg chg="del">
        <pc:chgData name="Luka Van Esbroeck" userId="134fc993-7b81-4a7c-b1f6-6ae1dd5ae1ac" providerId="ADAL" clId="{F3350F0A-2CB6-E847-AE7F-37F65FCDB477}" dt="2025-06-27T12:24:38.188" v="91" actId="2696"/>
        <pc:sldMkLst>
          <pc:docMk/>
          <pc:sldMk cId="0" sldId="381"/>
        </pc:sldMkLst>
      </pc:sldChg>
      <pc:sldChg chg="del">
        <pc:chgData name="Luka Van Esbroeck" userId="134fc993-7b81-4a7c-b1f6-6ae1dd5ae1ac" providerId="ADAL" clId="{F3350F0A-2CB6-E847-AE7F-37F65FCDB477}" dt="2025-06-27T12:24:38.209" v="106" actId="2696"/>
        <pc:sldMkLst>
          <pc:docMk/>
          <pc:sldMk cId="0" sldId="382"/>
        </pc:sldMkLst>
      </pc:sldChg>
      <pc:sldChg chg="del">
        <pc:chgData name="Luka Van Esbroeck" userId="134fc993-7b81-4a7c-b1f6-6ae1dd5ae1ac" providerId="ADAL" clId="{F3350F0A-2CB6-E847-AE7F-37F65FCDB477}" dt="2025-06-27T12:24:37.730" v="8" actId="2696"/>
        <pc:sldMkLst>
          <pc:docMk/>
          <pc:sldMk cId="0" sldId="383"/>
        </pc:sldMkLst>
      </pc:sldChg>
      <pc:sldChg chg="del">
        <pc:chgData name="Luka Van Esbroeck" userId="134fc993-7b81-4a7c-b1f6-6ae1dd5ae1ac" providerId="ADAL" clId="{F3350F0A-2CB6-E847-AE7F-37F65FCDB477}" dt="2025-06-27T12:24:37.765" v="33" actId="2696"/>
        <pc:sldMkLst>
          <pc:docMk/>
          <pc:sldMk cId="0" sldId="385"/>
        </pc:sldMkLst>
      </pc:sldChg>
      <pc:sldChg chg="del">
        <pc:chgData name="Luka Van Esbroeck" userId="134fc993-7b81-4a7c-b1f6-6ae1dd5ae1ac" providerId="ADAL" clId="{F3350F0A-2CB6-E847-AE7F-37F65FCDB477}" dt="2025-06-27T12:24:37.793" v="57" actId="2696"/>
        <pc:sldMkLst>
          <pc:docMk/>
          <pc:sldMk cId="0" sldId="386"/>
        </pc:sldMkLst>
      </pc:sldChg>
      <pc:sldChg chg="del">
        <pc:chgData name="Luka Van Esbroeck" userId="134fc993-7b81-4a7c-b1f6-6ae1dd5ae1ac" providerId="ADAL" clId="{F3350F0A-2CB6-E847-AE7F-37F65FCDB477}" dt="2025-06-27T12:24:37.784" v="49" actId="2696"/>
        <pc:sldMkLst>
          <pc:docMk/>
          <pc:sldMk cId="0" sldId="387"/>
        </pc:sldMkLst>
      </pc:sldChg>
      <pc:sldChg chg="del">
        <pc:chgData name="Luka Van Esbroeck" userId="134fc993-7b81-4a7c-b1f6-6ae1dd5ae1ac" providerId="ADAL" clId="{F3350F0A-2CB6-E847-AE7F-37F65FCDB477}" dt="2025-06-27T12:24:38.222" v="122" actId="2696"/>
        <pc:sldMkLst>
          <pc:docMk/>
          <pc:sldMk cId="0" sldId="388"/>
        </pc:sldMkLst>
      </pc:sldChg>
      <pc:sldChg chg="del">
        <pc:chgData name="Luka Van Esbroeck" userId="134fc993-7b81-4a7c-b1f6-6ae1dd5ae1ac" providerId="ADAL" clId="{F3350F0A-2CB6-E847-AE7F-37F65FCDB477}" dt="2025-06-27T12:24:38.206" v="103" actId="2696"/>
        <pc:sldMkLst>
          <pc:docMk/>
          <pc:sldMk cId="0" sldId="389"/>
        </pc:sldMkLst>
      </pc:sldChg>
      <pc:sldChg chg="del">
        <pc:chgData name="Luka Van Esbroeck" userId="134fc993-7b81-4a7c-b1f6-6ae1dd5ae1ac" providerId="ADAL" clId="{F3350F0A-2CB6-E847-AE7F-37F65FCDB477}" dt="2025-06-27T12:24:37.737" v="14" actId="2696"/>
        <pc:sldMkLst>
          <pc:docMk/>
          <pc:sldMk cId="0" sldId="390"/>
        </pc:sldMkLst>
      </pc:sldChg>
      <pc:sldChg chg="del">
        <pc:chgData name="Luka Van Esbroeck" userId="134fc993-7b81-4a7c-b1f6-6ae1dd5ae1ac" providerId="ADAL" clId="{F3350F0A-2CB6-E847-AE7F-37F65FCDB477}" dt="2025-06-27T12:24:37.777" v="43" actId="2696"/>
        <pc:sldMkLst>
          <pc:docMk/>
          <pc:sldMk cId="0" sldId="391"/>
        </pc:sldMkLst>
      </pc:sldChg>
      <pc:sldChg chg="del">
        <pc:chgData name="Luka Van Esbroeck" userId="134fc993-7b81-4a7c-b1f6-6ae1dd5ae1ac" providerId="ADAL" clId="{F3350F0A-2CB6-E847-AE7F-37F65FCDB477}" dt="2025-06-27T12:24:37.752" v="25" actId="2696"/>
        <pc:sldMkLst>
          <pc:docMk/>
          <pc:sldMk cId="0" sldId="393"/>
        </pc:sldMkLst>
      </pc:sldChg>
      <pc:sldChg chg="del">
        <pc:chgData name="Luka Van Esbroeck" userId="134fc993-7b81-4a7c-b1f6-6ae1dd5ae1ac" providerId="ADAL" clId="{F3350F0A-2CB6-E847-AE7F-37F65FCDB477}" dt="2025-06-27T12:24:37.740" v="16" actId="2696"/>
        <pc:sldMkLst>
          <pc:docMk/>
          <pc:sldMk cId="0" sldId="394"/>
        </pc:sldMkLst>
      </pc:sldChg>
      <pc:sldChg chg="del">
        <pc:chgData name="Luka Van Esbroeck" userId="134fc993-7b81-4a7c-b1f6-6ae1dd5ae1ac" providerId="ADAL" clId="{F3350F0A-2CB6-E847-AE7F-37F65FCDB477}" dt="2025-06-27T12:24:38.169" v="71" actId="2696"/>
        <pc:sldMkLst>
          <pc:docMk/>
          <pc:sldMk cId="0" sldId="395"/>
        </pc:sldMkLst>
      </pc:sldChg>
      <pc:sldChg chg="del">
        <pc:chgData name="Luka Van Esbroeck" userId="134fc993-7b81-4a7c-b1f6-6ae1dd5ae1ac" providerId="ADAL" clId="{F3350F0A-2CB6-E847-AE7F-37F65FCDB477}" dt="2025-06-27T12:24:37.792" v="56" actId="2696"/>
        <pc:sldMkLst>
          <pc:docMk/>
          <pc:sldMk cId="2954905702" sldId="396"/>
        </pc:sldMkLst>
      </pc:sldChg>
      <pc:sldChg chg="del">
        <pc:chgData name="Luka Van Esbroeck" userId="134fc993-7b81-4a7c-b1f6-6ae1dd5ae1ac" providerId="ADAL" clId="{F3350F0A-2CB6-E847-AE7F-37F65FCDB477}" dt="2025-06-27T12:24:38.163" v="66" actId="2696"/>
        <pc:sldMkLst>
          <pc:docMk/>
          <pc:sldMk cId="2343889299" sldId="397"/>
        </pc:sldMkLst>
      </pc:sldChg>
      <pc:sldChg chg="del">
        <pc:chgData name="Luka Van Esbroeck" userId="134fc993-7b81-4a7c-b1f6-6ae1dd5ae1ac" providerId="ADAL" clId="{F3350F0A-2CB6-E847-AE7F-37F65FCDB477}" dt="2025-06-27T12:24:38.221" v="121" actId="2696"/>
        <pc:sldMkLst>
          <pc:docMk/>
          <pc:sldMk cId="3580976211" sldId="398"/>
        </pc:sldMkLst>
      </pc:sldChg>
      <pc:sldChg chg="del">
        <pc:chgData name="Luka Van Esbroeck" userId="134fc993-7b81-4a7c-b1f6-6ae1dd5ae1ac" providerId="ADAL" clId="{F3350F0A-2CB6-E847-AE7F-37F65FCDB477}" dt="2025-06-27T12:24:38.192" v="96" actId="2696"/>
        <pc:sldMkLst>
          <pc:docMk/>
          <pc:sldMk cId="831736874" sldId="3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D711-4EAB-064E-AB0F-F4D77DDBDF5D}" type="datetimeFigureOut">
              <a:rPr lang="en-US" smtClean="0"/>
              <a:t>6/27/25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08245-C22E-374A-8B8F-30BAC815A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9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00" y="3929064"/>
            <a:ext cx="6530975" cy="2928936"/>
          </a:xfrm>
        </p:spPr>
        <p:txBody>
          <a:bodyPr anchor="t">
            <a:noAutofit/>
          </a:bodyPr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ED37B95-3343-550D-B826-23CA5ECF85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2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F525BF76-EADB-9C04-2E86-E36C3D4EB5F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40619" y="618336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BB8C3A3-9BFE-3989-8712-9F35D187D4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760434"/>
            <a:ext cx="5135874" cy="66606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85218191-0F6F-0803-C308-F423EB79C8C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5" y="285981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90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28ABF0AA-B9E7-BAC2-03CD-BDE9F0D17B9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5" y="3747655"/>
            <a:ext cx="4464050" cy="2372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170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2" name="Imagen 10">
            <a:extLst>
              <a:ext uri="{FF2B5EF4-FFF2-40B4-BE49-F238E27FC236}">
                <a16:creationId xmlns:a16="http://schemas.microsoft.com/office/drawing/2014/main" id="{82BF0994-6EE6-CA67-D534-9BCF7B1FC1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6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429000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53830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5" y="1924031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90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561743"/>
            <a:ext cx="6515099" cy="7540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170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2683F1-FB9D-6829-2411-EE84B0663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1E89771A-849A-0875-2676-0345BFC6E71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40619" y="618336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7889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575175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322FBF9-1C80-79BD-D2DE-16CF20F6A5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DD113FCA-E4E5-C6CD-26AB-F28BA2A1E38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40619" y="618336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4BD528E-EBA1-DBC1-9968-6E75F9CFC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53830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26EE810B-B4A9-01B2-71AD-545B81BAA4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5" y="1924031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90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4861C8A2-DA4D-DCCE-037B-69AC7AD41FC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561743"/>
            <a:ext cx="6515099" cy="7540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170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9128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4027740"/>
            <a:ext cx="6515100" cy="53830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5" y="4618771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90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5209801"/>
            <a:ext cx="6515099" cy="8149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170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6EC44B-4651-E266-DD57-0735BF7509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771B8370-1943-7552-62BF-8743F521D3C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40619" y="618336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6550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4027740"/>
            <a:ext cx="6515100" cy="53830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5" y="4618771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90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5209801"/>
            <a:ext cx="6515099" cy="8149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170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771B8370-1943-7552-62BF-8743F521D3C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40619" y="618336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pic>
        <p:nvPicPr>
          <p:cNvPr id="4" name="Imagen 10">
            <a:extLst>
              <a:ext uri="{FF2B5EF4-FFF2-40B4-BE49-F238E27FC236}">
                <a16:creationId xmlns:a16="http://schemas.microsoft.com/office/drawing/2014/main" id="{5D322E5F-170B-60F3-0E8B-36139993D4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20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3250904"/>
            <a:ext cx="6515098" cy="53830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5" y="4000023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90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4749142"/>
            <a:ext cx="6515099" cy="101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170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F7541F-B52E-E05E-1ACC-3ED5AB23BE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92E58AED-7D8F-27F7-6EF2-004DD5A5C5A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40619" y="618336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1357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3250904"/>
            <a:ext cx="6515098" cy="53830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5" y="4000023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90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4749142"/>
            <a:ext cx="6515099" cy="101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170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92E58AED-7D8F-27F7-6EF2-004DD5A5C5A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40619" y="618336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pic>
        <p:nvPicPr>
          <p:cNvPr id="4" name="Imagen 10">
            <a:extLst>
              <a:ext uri="{FF2B5EF4-FFF2-40B4-BE49-F238E27FC236}">
                <a16:creationId xmlns:a16="http://schemas.microsoft.com/office/drawing/2014/main" id="{F638CC73-2FB9-384A-EA44-4149F7431D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81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plit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2BD3DE8-8DE0-90FC-F939-93A28765F57B}"/>
              </a:ext>
            </a:extLst>
          </p:cNvPr>
          <p:cNvSpPr/>
          <p:nvPr userDrawn="1"/>
        </p:nvSpPr>
        <p:spPr>
          <a:xfrm>
            <a:off x="3781425" y="0"/>
            <a:ext cx="462915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812" y="1051584"/>
            <a:ext cx="4016375" cy="1017697"/>
          </a:xfrm>
        </p:spPr>
        <p:txBody>
          <a:bodyPr anchor="t">
            <a:normAutofit/>
          </a:bodyPr>
          <a:lstStyle>
            <a:lvl1pPr algn="ctr">
              <a:defRPr sz="3600"/>
            </a:lvl1pPr>
          </a:lstStyle>
          <a:p>
            <a:r>
              <a:rPr lang="es-ES" dirty="0"/>
              <a:t>CLICK TO</a:t>
            </a:r>
            <a:br>
              <a:rPr lang="es-ES" dirty="0"/>
            </a:br>
            <a:r>
              <a:rPr lang="es-ES" dirty="0"/>
              <a:t>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20018" y="2358962"/>
            <a:ext cx="2751961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90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087813" y="3179780"/>
            <a:ext cx="4016374" cy="101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A63DD0-7914-2B7B-3C02-4446F7D593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AB0D87-C502-A827-515F-9496FF801B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0DF9BAE2-53DC-476D-9A7F-E82C9E743EE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40619" y="618336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2890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3D023-E868-906D-8E22-3AF65E61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1F931AD-C94D-5378-13E9-6F996077D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113C2D4-230A-8804-F01A-319CB37D87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CFA4A392-A179-A582-28D0-A369027C421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40619" y="618336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C574B9-446E-A016-496A-EBE6B6007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760434"/>
            <a:ext cx="5135874" cy="66606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9D4B95-D849-D806-46CF-EF3FEBC218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5" y="285981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90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51FCFA53-CCAD-4E17-56A8-7065923A622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5" y="3747655"/>
            <a:ext cx="4464050" cy="2372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170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4430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236C4B-2513-EED8-1D9A-2C0A9F9136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7430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7575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00" y="3929064"/>
            <a:ext cx="6530975" cy="2928936"/>
          </a:xfrm>
        </p:spPr>
        <p:txBody>
          <a:bodyPr anchor="t">
            <a:noAutofit/>
          </a:bodyPr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Imagen 10">
            <a:extLst>
              <a:ext uri="{FF2B5EF4-FFF2-40B4-BE49-F238E27FC236}">
                <a16:creationId xmlns:a16="http://schemas.microsoft.com/office/drawing/2014/main" id="{762707D0-03EC-E0CE-B26F-C8517DB6A8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57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  <p:pic>
        <p:nvPicPr>
          <p:cNvPr id="8" name="Imagen 10">
            <a:extLst>
              <a:ext uri="{FF2B5EF4-FFF2-40B4-BE49-F238E27FC236}">
                <a16:creationId xmlns:a16="http://schemas.microsoft.com/office/drawing/2014/main" id="{583D1FCF-1130-CF8F-B75B-05F63FDEB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87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1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042AD8-1C8E-23C0-5A89-1920DAA7F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864" y="4323315"/>
            <a:ext cx="5485362" cy="20236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F08FAF-63B0-CEDF-4829-52BED235D8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0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042AD8-1C8E-23C0-5A89-1920DAA7F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864" y="4323315"/>
            <a:ext cx="5485362" cy="20236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pic>
        <p:nvPicPr>
          <p:cNvPr id="6" name="Imagen 10">
            <a:extLst>
              <a:ext uri="{FF2B5EF4-FFF2-40B4-BE49-F238E27FC236}">
                <a16:creationId xmlns:a16="http://schemas.microsoft.com/office/drawing/2014/main" id="{CB2C4315-0629-C2C9-BB87-5537C1CBF2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58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538306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5" y="285981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90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5" y="3747655"/>
            <a:ext cx="4464050" cy="2372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170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6D65608-DC16-8108-FFAA-6599EF0E90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CE41D443-1B48-5F3E-E84B-2B9441189DC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40619" y="618336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0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10760B5-99CA-230D-A520-CEDF526D02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0FD02123-275C-25CB-8CCF-ECD1D4DD6B0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40619" y="618336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3612C82-E76C-8BE1-7E45-7479BD172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538306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8EA28924-C55F-2174-550A-18C63E0668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5" y="285981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90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6438B1BD-0679-8900-1A05-FA8F4A90ACB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5" y="3747655"/>
            <a:ext cx="4464050" cy="2372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170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760434"/>
            <a:ext cx="5135874" cy="66606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5" y="285981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90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5" y="3747655"/>
            <a:ext cx="4464050" cy="2372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170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C3577081-600E-15F2-47F6-FF3376A8F17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40619" y="618336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A178322-A442-3EA8-F528-A49136DA2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28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760434"/>
            <a:ext cx="5135874" cy="66606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5" y="285981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90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5" y="3747655"/>
            <a:ext cx="4464050" cy="2372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170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C3577081-600E-15F2-47F6-FF3376A8F17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40619" y="618336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pic>
        <p:nvPicPr>
          <p:cNvPr id="4" name="Imagen 10">
            <a:extLst>
              <a:ext uri="{FF2B5EF4-FFF2-40B4-BE49-F238E27FC236}">
                <a16:creationId xmlns:a16="http://schemas.microsoft.com/office/drawing/2014/main" id="{E8B2FCE6-E48C-B7F7-4BF7-D4C6FED0CD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61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F525BF76-EADB-9C04-2E86-E36C3D4EB5F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40619" y="618336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7F32CB6-87E5-AFBA-67D0-22C6EB5CC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BB8C3A3-9BFE-3989-8712-9F35D187D4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760434"/>
            <a:ext cx="5135874" cy="66606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85218191-0F6F-0803-C308-F423EB79C8C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5" y="2859810"/>
            <a:ext cx="4464050" cy="538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90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28ABF0AA-B9E7-BAC2-03CD-BDE9F0D17B9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5" y="3747655"/>
            <a:ext cx="4464050" cy="2372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170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412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87FC4A6-7301-C2D0-4DF4-40E9306F4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63" y="540133"/>
            <a:ext cx="7776673" cy="2023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B136B3-EEF1-22F5-FA19-AB4843F1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6686" y="6346920"/>
            <a:ext cx="484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5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2" r:id="rId2"/>
    <p:sldLayoutId id="2147483661" r:id="rId3"/>
    <p:sldLayoutId id="2147483673" r:id="rId4"/>
    <p:sldLayoutId id="2147483660" r:id="rId5"/>
    <p:sldLayoutId id="2147483663" r:id="rId6"/>
    <p:sldLayoutId id="2147483662" r:id="rId7"/>
    <p:sldLayoutId id="2147483674" r:id="rId8"/>
    <p:sldLayoutId id="2147483664" r:id="rId9"/>
    <p:sldLayoutId id="2147483675" r:id="rId10"/>
    <p:sldLayoutId id="2147483665" r:id="rId11"/>
    <p:sldLayoutId id="2147483666" r:id="rId12"/>
    <p:sldLayoutId id="2147483668" r:id="rId13"/>
    <p:sldLayoutId id="2147483677" r:id="rId14"/>
    <p:sldLayoutId id="2147483669" r:id="rId15"/>
    <p:sldLayoutId id="2147483676" r:id="rId16"/>
    <p:sldLayoutId id="2147483667" r:id="rId17"/>
    <p:sldLayoutId id="2147483649" r:id="rId18"/>
    <p:sldLayoutId id="2147483670" r:id="rId19"/>
    <p:sldLayoutId id="2147483678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73650"/>
          </a:solidFill>
          <a:latin typeface="Montserra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://www.frachtgroup.com/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://www.frachtgroup.com/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://www.frachtgroup.com/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6342" y="5508157"/>
            <a:ext cx="3906137" cy="664043"/>
          </a:xfrm>
          <a:custGeom>
            <a:avLst/>
            <a:gdLst/>
            <a:ahLst/>
            <a:cxnLst/>
            <a:rect l="l" t="t" r="r" b="b"/>
            <a:pathLst>
              <a:path w="5859206" h="996065">
                <a:moveTo>
                  <a:pt x="0" y="0"/>
                </a:moveTo>
                <a:lnTo>
                  <a:pt x="5859207" y="0"/>
                </a:lnTo>
                <a:lnTo>
                  <a:pt x="5859207" y="996065"/>
                </a:lnTo>
                <a:lnTo>
                  <a:pt x="0" y="996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766342" y="4588709"/>
            <a:ext cx="4006513" cy="67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84"/>
              </a:lnSpc>
              <a:spcBef>
                <a:spcPct val="0"/>
              </a:spcBef>
            </a:pPr>
            <a:r>
              <a:rPr lang="en-US" sz="4060" b="1" spc="24" dirty="0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INTRODUCING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715457" cy="6858000"/>
          </a:xfrm>
          <a:custGeom>
            <a:avLst/>
            <a:gdLst/>
            <a:ahLst/>
            <a:cxnLst/>
            <a:rect l="l" t="t" r="r" b="b"/>
            <a:pathLst>
              <a:path w="9414454" h="10436952">
                <a:moveTo>
                  <a:pt x="0" y="0"/>
                </a:moveTo>
                <a:lnTo>
                  <a:pt x="9414455" y="0"/>
                </a:lnTo>
                <a:lnTo>
                  <a:pt x="9414455" y="10436952"/>
                </a:lnTo>
                <a:lnTo>
                  <a:pt x="0" y="1043695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6"/>
          <p:cNvSpPr txBox="1"/>
          <p:nvPr/>
        </p:nvSpPr>
        <p:spPr>
          <a:xfrm>
            <a:off x="6674489" y="1975333"/>
            <a:ext cx="4558479" cy="21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266" b="1" spc="7" dirty="0">
                <a:solidFill>
                  <a:srgbClr val="5BC2E7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Control Tower Methodology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74489" y="1460593"/>
            <a:ext cx="4424815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1"/>
              </a:lnSpc>
            </a:pPr>
            <a:r>
              <a:rPr lang="en-US" sz="2401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ACCOUNT MANAGEMENT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74489" y="3620634"/>
            <a:ext cx="2162783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43"/>
              </a:lnSpc>
            </a:pPr>
            <a:r>
              <a:rPr lang="en-US" sz="1266" b="1" spc="17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BENEFITS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74489" y="2622611"/>
            <a:ext cx="4558479" cy="52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05"/>
              </a:lnSpc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Fracht’s global control tower methodology allows for a hub and centralized solution for visibility, decision-making processes, and execution of transportation/logistics services.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08090" y="3814436"/>
            <a:ext cx="3311059" cy="1950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556" lvl="1" indent="-122278">
              <a:lnSpc>
                <a:spcPts val="2605"/>
              </a:lnSpc>
              <a:buFont typeface="Arial"/>
              <a:buChar char="•"/>
            </a:pPr>
            <a:r>
              <a:rPr lang="en-US" sz="1133" spc="1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Single point of contact.</a:t>
            </a:r>
          </a:p>
          <a:p>
            <a:pPr marL="244556" lvl="1" indent="-122278">
              <a:lnSpc>
                <a:spcPts val="2605"/>
              </a:lnSpc>
              <a:buFont typeface="Arial"/>
              <a:buChar char="•"/>
            </a:pPr>
            <a:r>
              <a:rPr lang="en-US" sz="1133" spc="1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Global Network.</a:t>
            </a:r>
          </a:p>
          <a:p>
            <a:pPr marL="244556" lvl="1" indent="-122278">
              <a:lnSpc>
                <a:spcPts val="2605"/>
              </a:lnSpc>
              <a:buFont typeface="Arial"/>
              <a:buChar char="•"/>
            </a:pPr>
            <a:r>
              <a:rPr lang="en-US" sz="1133" spc="1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Custom Solutions.</a:t>
            </a:r>
          </a:p>
          <a:p>
            <a:pPr marL="244556" lvl="1" indent="-122278">
              <a:lnSpc>
                <a:spcPts val="2605"/>
              </a:lnSpc>
              <a:buFont typeface="Arial"/>
              <a:buChar char="•"/>
            </a:pPr>
            <a:r>
              <a:rPr lang="en-US" sz="1133" spc="1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End-to-end visibility &amp; control.</a:t>
            </a:r>
          </a:p>
          <a:p>
            <a:pPr marL="244556" lvl="1" indent="-122278">
              <a:lnSpc>
                <a:spcPts val="2605"/>
              </a:lnSpc>
              <a:buFont typeface="Arial"/>
              <a:buChar char="•"/>
            </a:pPr>
            <a:r>
              <a:rPr lang="en-US" sz="1133" spc="1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Global Reach &amp; Local Support.</a:t>
            </a:r>
          </a:p>
          <a:p>
            <a:pPr marL="244556" lvl="1" indent="-122278">
              <a:lnSpc>
                <a:spcPts val="2605"/>
              </a:lnSpc>
              <a:buFont typeface="Arial"/>
              <a:buChar char="•"/>
            </a:pPr>
            <a:r>
              <a:rPr lang="en-US" sz="1133" spc="1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Finance &amp; Reporting.</a:t>
            </a:r>
          </a:p>
        </p:txBody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715457" cy="6858000"/>
          </a:xfrm>
          <a:custGeom>
            <a:avLst/>
            <a:gdLst/>
            <a:ahLst/>
            <a:cxnLst/>
            <a:rect l="l" t="t" r="r" b="b"/>
            <a:pathLst>
              <a:path w="2257958" h="2709333">
                <a:moveTo>
                  <a:pt x="0" y="0"/>
                </a:moveTo>
                <a:lnTo>
                  <a:pt x="2257958" y="0"/>
                </a:lnTo>
                <a:lnTo>
                  <a:pt x="2257958" y="2709333"/>
                </a:lnTo>
                <a:lnTo>
                  <a:pt x="0" y="2709333"/>
                </a:lnTo>
                <a:close/>
              </a:path>
            </a:pathLst>
          </a:custGeom>
          <a:gradFill rotWithShape="1"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5400000"/>
          </a:grad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3"/>
          <p:cNvSpPr txBox="1"/>
          <p:nvPr/>
        </p:nvSpPr>
        <p:spPr>
          <a:xfrm>
            <a:off x="0" y="-96441"/>
            <a:ext cx="5715457" cy="695444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400"/>
              </a:lnSpc>
            </a:pPr>
            <a:endParaRPr sz="1200"/>
          </a:p>
        </p:txBody>
      </p:sp>
      <p:sp>
        <p:nvSpPr>
          <p:cNvPr id="14" name="TextBox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INTRODUCING FRACHT GROUP</a:t>
            </a:r>
          </a:p>
        </p:txBody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16"/>
          <p:cNvSpPr txBox="1"/>
          <p:nvPr/>
        </p:nvSpPr>
        <p:spPr>
          <a:xfrm>
            <a:off x="11487270" y="6153150"/>
            <a:ext cx="139462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183650"/>
                </a:solidFill>
                <a:latin typeface="Montserrat 1"/>
                <a:ea typeface="Montserrat 1"/>
                <a:cs typeface="Montserrat 1"/>
                <a:sym typeface="Montserrat 1"/>
              </a:rPr>
              <a:t>10</a:t>
            </a:r>
          </a:p>
        </p:txBody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8" cy="6858000"/>
          </a:xfrm>
          <a:custGeom>
            <a:avLst/>
            <a:gdLst/>
            <a:ahLst/>
            <a:cxnLst/>
            <a:rect l="l" t="t" r="r" b="b"/>
            <a:pathLst>
              <a:path w="21958443" h="14300436">
                <a:moveTo>
                  <a:pt x="0" y="0"/>
                </a:moveTo>
                <a:lnTo>
                  <a:pt x="21958444" y="0"/>
                </a:lnTo>
                <a:lnTo>
                  <a:pt x="21958444" y="14300436"/>
                </a:lnTo>
                <a:lnTo>
                  <a:pt x="0" y="1430043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6858000"/>
          </a:xfrm>
          <a:custGeom>
            <a:avLst/>
            <a:gdLst/>
            <a:ahLst/>
            <a:cxnLst/>
            <a:rect l="l" t="t" r="r" b="b"/>
            <a:pathLst>
              <a:path w="20320000" h="11430000">
                <a:moveTo>
                  <a:pt x="0" y="11430000"/>
                </a:moveTo>
                <a:lnTo>
                  <a:pt x="20320000" y="11430000"/>
                </a:lnTo>
                <a:lnTo>
                  <a:pt x="20320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7647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8912" y="3137095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6"/>
                </a:lnTo>
                <a:lnTo>
                  <a:pt x="0" y="87571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5231490" y="5989323"/>
            <a:ext cx="1729021" cy="365755"/>
            <a:chOff x="0" y="0"/>
            <a:chExt cx="3458042" cy="7315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2311" cy="731509"/>
            </a:xfrm>
            <a:custGeom>
              <a:avLst/>
              <a:gdLst/>
              <a:ahLst/>
              <a:cxnLst/>
              <a:rect l="l" t="t" r="r" b="b"/>
              <a:pathLst>
                <a:path w="832311" h="731509">
                  <a:moveTo>
                    <a:pt x="0" y="0"/>
                  </a:moveTo>
                  <a:lnTo>
                    <a:pt x="832311" y="0"/>
                  </a:lnTo>
                  <a:lnTo>
                    <a:pt x="832311" y="731509"/>
                  </a:lnTo>
                  <a:lnTo>
                    <a:pt x="0" y="731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62146" y="141740"/>
              <a:ext cx="2595896" cy="303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73"/>
                </a:lnSpc>
              </a:pPr>
              <a:r>
                <a:rPr lang="en-US" sz="909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  <a:hlinkClick r:id="rId5" tooltip="http://www.frachtgroup.com/"/>
                </a:rPr>
                <a:t>www.frachtgroup.com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367530" y="5523249"/>
            <a:ext cx="5456942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8"/>
              </a:lnSpc>
            </a:pPr>
            <a:r>
              <a:rPr lang="en-US" sz="1900" b="1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WHAT SOLUTIONS CAN WE PROVIDE FOR YOU?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"/>
            <a:ext cx="12192000" cy="6858001"/>
          </a:xfrm>
          <a:custGeom>
            <a:avLst/>
            <a:gdLst/>
            <a:ahLst/>
            <a:cxnLst/>
            <a:rect l="l" t="t" r="r" b="b"/>
            <a:pathLst>
              <a:path w="20320000" h="11430000">
                <a:moveTo>
                  <a:pt x="0" y="11430000"/>
                </a:moveTo>
                <a:lnTo>
                  <a:pt x="20320000" y="11430000"/>
                </a:lnTo>
                <a:lnTo>
                  <a:pt x="20320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7647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8912" y="3137095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6"/>
                </a:lnTo>
                <a:lnTo>
                  <a:pt x="0" y="87571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5231490" y="5989323"/>
            <a:ext cx="1729021" cy="365755"/>
            <a:chOff x="0" y="0"/>
            <a:chExt cx="3458042" cy="7315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2311" cy="731509"/>
            </a:xfrm>
            <a:custGeom>
              <a:avLst/>
              <a:gdLst/>
              <a:ahLst/>
              <a:cxnLst/>
              <a:rect l="l" t="t" r="r" b="b"/>
              <a:pathLst>
                <a:path w="832311" h="731509">
                  <a:moveTo>
                    <a:pt x="0" y="0"/>
                  </a:moveTo>
                  <a:lnTo>
                    <a:pt x="832311" y="0"/>
                  </a:lnTo>
                  <a:lnTo>
                    <a:pt x="832311" y="731509"/>
                  </a:lnTo>
                  <a:lnTo>
                    <a:pt x="0" y="731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62146" y="141740"/>
              <a:ext cx="2595896" cy="303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73"/>
                </a:lnSpc>
              </a:pPr>
              <a:r>
                <a:rPr lang="en-US" sz="909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  <a:hlinkClick r:id="rId5" tooltip="http://www.frachtgroup.com/"/>
                </a:rPr>
                <a:t>www.frachtgroup.com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367530" y="5523249"/>
            <a:ext cx="5456942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8"/>
              </a:lnSpc>
            </a:pPr>
            <a:r>
              <a:rPr lang="en-US" sz="1900" b="1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WHAT SOLUTIONS CAN WE PROVIDE FOR YOU?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"/>
            <a:ext cx="12192000" cy="6858001"/>
          </a:xfrm>
          <a:custGeom>
            <a:avLst/>
            <a:gdLst/>
            <a:ahLst/>
            <a:cxnLst/>
            <a:rect l="l" t="t" r="r" b="b"/>
            <a:pathLst>
              <a:path w="20320000" h="11430000">
                <a:moveTo>
                  <a:pt x="0" y="11430000"/>
                </a:moveTo>
                <a:lnTo>
                  <a:pt x="20320000" y="11430000"/>
                </a:lnTo>
                <a:lnTo>
                  <a:pt x="20320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7647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8912" y="3137095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6"/>
                </a:lnTo>
                <a:lnTo>
                  <a:pt x="0" y="87571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5231490" y="5989323"/>
            <a:ext cx="1729021" cy="365755"/>
            <a:chOff x="0" y="0"/>
            <a:chExt cx="3458042" cy="7315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2311" cy="731509"/>
            </a:xfrm>
            <a:custGeom>
              <a:avLst/>
              <a:gdLst/>
              <a:ahLst/>
              <a:cxnLst/>
              <a:rect l="l" t="t" r="r" b="b"/>
              <a:pathLst>
                <a:path w="832311" h="731509">
                  <a:moveTo>
                    <a:pt x="0" y="0"/>
                  </a:moveTo>
                  <a:lnTo>
                    <a:pt x="832311" y="0"/>
                  </a:lnTo>
                  <a:lnTo>
                    <a:pt x="832311" y="731509"/>
                  </a:lnTo>
                  <a:lnTo>
                    <a:pt x="0" y="731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62146" y="141740"/>
              <a:ext cx="2595896" cy="303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73"/>
                </a:lnSpc>
              </a:pPr>
              <a:r>
                <a:rPr lang="en-US" sz="909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  <a:hlinkClick r:id="rId5" tooltip="http://www.frachtgroup.com/"/>
                </a:rPr>
                <a:t>www.frachtgroup.com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367530" y="5523249"/>
            <a:ext cx="5456942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8"/>
              </a:lnSpc>
            </a:pPr>
            <a:r>
              <a:rPr lang="en-US" sz="1900" b="1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WHAT SOLUTIONS CAN WE PROVIDE FOR YOU?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00767" y="1"/>
            <a:ext cx="5160900" cy="6858000"/>
          </a:xfrm>
          <a:custGeom>
            <a:avLst/>
            <a:gdLst/>
            <a:ahLst/>
            <a:cxnLst/>
            <a:rect l="l" t="t" r="r" b="b"/>
            <a:pathLst>
              <a:path w="7741350" h="10641031">
                <a:moveTo>
                  <a:pt x="0" y="0"/>
                </a:moveTo>
                <a:lnTo>
                  <a:pt x="7741349" y="0"/>
                </a:lnTo>
                <a:lnTo>
                  <a:pt x="7741349" y="10641031"/>
                </a:lnTo>
                <a:lnTo>
                  <a:pt x="0" y="1064103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TextBox 5"/>
          <p:cNvSpPr txBox="1"/>
          <p:nvPr/>
        </p:nvSpPr>
        <p:spPr>
          <a:xfrm>
            <a:off x="-319851" y="-478838"/>
            <a:ext cx="7842298" cy="759868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46"/>
              </a:lnSpc>
            </a:pPr>
            <a:endParaRPr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7090685" y="102637"/>
            <a:ext cx="5170981" cy="6755363"/>
            <a:chOff x="0" y="0"/>
            <a:chExt cx="1849779" cy="2724606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849779" cy="2724607"/>
            </a:xfrm>
            <a:custGeom>
              <a:avLst/>
              <a:gdLst/>
              <a:ahLst/>
              <a:cxnLst/>
              <a:rect l="l" t="t" r="r" b="b"/>
              <a:pathLst>
                <a:path w="1849779" h="2724607">
                  <a:moveTo>
                    <a:pt x="0" y="0"/>
                  </a:moveTo>
                  <a:lnTo>
                    <a:pt x="1849779" y="0"/>
                  </a:lnTo>
                  <a:lnTo>
                    <a:pt x="1849779" y="2724607"/>
                  </a:lnTo>
                  <a:lnTo>
                    <a:pt x="0" y="272460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849779" cy="276270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92870" y="1596533"/>
            <a:ext cx="4524006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1"/>
              </a:lnSpc>
            </a:pPr>
            <a:r>
              <a:rPr lang="en-US" sz="2401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OUR PHILOSOPHY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93973" y="2454758"/>
            <a:ext cx="4522903" cy="21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267" b="1" dirty="0">
                <a:solidFill>
                  <a:srgbClr val="5BC2E7"/>
                </a:solidFill>
                <a:latin typeface="Montserrat 1 Bold" panose="020B0604020202020204" charset="0"/>
                <a:ea typeface="Trebuchet MS Bold"/>
                <a:cs typeface="Trebuchet MS Bold"/>
                <a:sym typeface="Trebuchet MS Bold"/>
              </a:rPr>
              <a:t>WE ARE A GLOBAL FAMILY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93973" y="2797234"/>
            <a:ext cx="4522903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05"/>
              </a:lnSpc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The heart of our business is upheld by dedicated professionals who focus on our customers’ needs and provide outstanding quality </a:t>
            </a:r>
            <a:b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and operational excellence. Our relationships with our clients, subcontractors, and employees are informed by an attitude of partnership, a philosophy that we have consistently practiced since the firm was established back in 1955.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32795" y="4188477"/>
            <a:ext cx="3612596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7"/>
              </a:lnSpc>
            </a:pPr>
            <a:r>
              <a:rPr lang="en-US" sz="1467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Our goal is to deliver innovative</a:t>
            </a:r>
          </a:p>
          <a:p>
            <a:pPr algn="ctr">
              <a:lnSpc>
                <a:spcPts val="1687"/>
              </a:lnSpc>
            </a:pPr>
            <a:r>
              <a:rPr lang="en-US" sz="1467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and sustainable</a:t>
            </a:r>
          </a:p>
        </p:txBody>
      </p:sp>
      <p:sp>
        <p:nvSpPr>
          <p:cNvPr id="13" name="TextBox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INTRODUCING FRACHT GROUP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18528" y="6153150"/>
            <a:ext cx="76944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F3F4F5"/>
                </a:solidFill>
                <a:latin typeface="Montserrat 1"/>
                <a:ea typeface="Montserrat 1"/>
                <a:cs typeface="Montserrat 1"/>
                <a:sym typeface="Montserrat 1"/>
              </a:rPr>
              <a:t>2</a:t>
            </a:r>
          </a:p>
        </p:txBody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81217" y="375553"/>
            <a:ext cx="1824983" cy="310247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1"/>
                </a:lnTo>
                <a:lnTo>
                  <a:pt x="0" y="46537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TextBox 17"/>
          <p:cNvSpPr txBox="1"/>
          <p:nvPr/>
        </p:nvSpPr>
        <p:spPr>
          <a:xfrm>
            <a:off x="2339144" y="4750240"/>
            <a:ext cx="3113389" cy="228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556" b="1" dirty="0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SOLUTIONS IN EVERY DIRECTION.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-1"/>
            <a:ext cx="5258252" cy="6858001"/>
          </a:xfrm>
          <a:custGeom>
            <a:avLst/>
            <a:gdLst/>
            <a:ahLst/>
            <a:cxnLst/>
            <a:rect l="l" t="t" r="r" b="b"/>
            <a:pathLst>
              <a:path w="9842259" h="11072541">
                <a:moveTo>
                  <a:pt x="9842259" y="0"/>
                </a:moveTo>
                <a:lnTo>
                  <a:pt x="0" y="0"/>
                </a:lnTo>
                <a:lnTo>
                  <a:pt x="0" y="11072542"/>
                </a:lnTo>
                <a:lnTo>
                  <a:pt x="9842259" y="11072542"/>
                </a:lnTo>
                <a:lnTo>
                  <a:pt x="9842259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/>
          <p:cNvGrpSpPr/>
          <p:nvPr/>
        </p:nvGrpSpPr>
        <p:grpSpPr>
          <a:xfrm>
            <a:off x="6096001" y="2002363"/>
            <a:ext cx="1590099" cy="1319505"/>
            <a:chOff x="0" y="0"/>
            <a:chExt cx="628187" cy="5212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8187" cy="521286"/>
            </a:xfrm>
            <a:custGeom>
              <a:avLst/>
              <a:gdLst/>
              <a:ahLst/>
              <a:cxnLst/>
              <a:rect l="l" t="t" r="r" b="b"/>
              <a:pathLst>
                <a:path w="628187" h="521286">
                  <a:moveTo>
                    <a:pt x="0" y="0"/>
                  </a:moveTo>
                  <a:lnTo>
                    <a:pt x="628187" y="0"/>
                  </a:lnTo>
                  <a:lnTo>
                    <a:pt x="628187" y="521286"/>
                  </a:lnTo>
                  <a:lnTo>
                    <a:pt x="0" y="5212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628187" cy="5308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97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04793" y="2002363"/>
            <a:ext cx="1753693" cy="1319505"/>
            <a:chOff x="0" y="0"/>
            <a:chExt cx="692817" cy="5212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2817" cy="521286"/>
            </a:xfrm>
            <a:custGeom>
              <a:avLst/>
              <a:gdLst/>
              <a:ahLst/>
              <a:cxnLst/>
              <a:rect l="l" t="t" r="r" b="b"/>
              <a:pathLst>
                <a:path w="692817" h="521286">
                  <a:moveTo>
                    <a:pt x="0" y="0"/>
                  </a:moveTo>
                  <a:lnTo>
                    <a:pt x="692817" y="0"/>
                  </a:lnTo>
                  <a:lnTo>
                    <a:pt x="692817" y="521286"/>
                  </a:lnTo>
                  <a:lnTo>
                    <a:pt x="0" y="5212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692817" cy="5308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97"/>
                </a:lnSpc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770362" y="2181232"/>
            <a:ext cx="1386147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8"/>
              </a:lnSpc>
            </a:pPr>
            <a:r>
              <a:rPr lang="en-US" sz="3848" b="1" spc="-77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2500+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16324" y="2733306"/>
            <a:ext cx="1037103" cy="34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7"/>
              </a:lnSpc>
            </a:pPr>
            <a:r>
              <a:rPr lang="en-US" sz="1164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CURRENT</a:t>
            </a:r>
          </a:p>
          <a:p>
            <a:pPr algn="ctr">
              <a:lnSpc>
                <a:spcPts val="1397"/>
              </a:lnSpc>
            </a:pPr>
            <a:r>
              <a:rPr lang="en-US" sz="1164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EMPLOYEES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06410" y="2186338"/>
            <a:ext cx="1123093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8"/>
              </a:lnSpc>
            </a:pPr>
            <a:r>
              <a:rPr lang="en-US" sz="3848" b="1" spc="-77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1955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800395" y="2002363"/>
            <a:ext cx="1590099" cy="1319505"/>
            <a:chOff x="0" y="0"/>
            <a:chExt cx="628187" cy="5212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28187" cy="521286"/>
            </a:xfrm>
            <a:custGeom>
              <a:avLst/>
              <a:gdLst/>
              <a:ahLst/>
              <a:cxnLst/>
              <a:rect l="l" t="t" r="r" b="b"/>
              <a:pathLst>
                <a:path w="628187" h="521286">
                  <a:moveTo>
                    <a:pt x="0" y="0"/>
                  </a:moveTo>
                  <a:lnTo>
                    <a:pt x="628187" y="0"/>
                  </a:lnTo>
                  <a:lnTo>
                    <a:pt x="628187" y="521286"/>
                  </a:lnTo>
                  <a:lnTo>
                    <a:pt x="0" y="5212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628187" cy="5308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97"/>
                </a:lnSpc>
              </a:pPr>
              <a:endParaRPr sz="12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033897" y="2186338"/>
            <a:ext cx="1123093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8"/>
              </a:lnSpc>
            </a:pPr>
            <a:r>
              <a:rPr lang="en-US" sz="3848" b="1" spc="-77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150+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49405" y="2733306"/>
            <a:ext cx="1037103" cy="34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7"/>
              </a:lnSpc>
            </a:pPr>
            <a:r>
              <a:rPr lang="en-US" sz="1164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BASEL,</a:t>
            </a:r>
          </a:p>
          <a:p>
            <a:pPr algn="ctr">
              <a:lnSpc>
                <a:spcPts val="1397"/>
              </a:lnSpc>
            </a:pPr>
            <a:r>
              <a:rPr lang="en-US" sz="1164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SWITZERLAND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76892" y="2733306"/>
            <a:ext cx="1037103" cy="34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7"/>
              </a:lnSpc>
            </a:pPr>
            <a:r>
              <a:rPr lang="en-US" sz="1164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WORLDWIDE</a:t>
            </a:r>
          </a:p>
          <a:p>
            <a:pPr algn="ctr">
              <a:lnSpc>
                <a:spcPts val="1397"/>
              </a:lnSpc>
            </a:pPr>
            <a:r>
              <a:rPr lang="en-US" sz="1164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LOCATIONS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02485" y="1444632"/>
            <a:ext cx="4824127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1"/>
              </a:lnSpc>
            </a:pPr>
            <a:r>
              <a:rPr lang="en-US" sz="2401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WHO WE ARE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202486" y="3575868"/>
            <a:ext cx="4954023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44"/>
              </a:lnSpc>
            </a:pPr>
            <a:r>
              <a:rPr lang="en-US" sz="1267" b="1" spc="17" dirty="0">
                <a:solidFill>
                  <a:srgbClr val="5BC2E7"/>
                </a:solidFill>
                <a:latin typeface="Montserrat 1 Bold" panose="020B0604020202020204" charset="0"/>
                <a:ea typeface="Trebuchet MS Bold"/>
                <a:cs typeface="Trebuchet MS Bold"/>
                <a:sym typeface="Trebuchet MS Bold"/>
              </a:rPr>
              <a:t>Commitment, Reliability and Punctuality.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202486" y="3882204"/>
            <a:ext cx="2392958" cy="175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93"/>
              </a:lnSpc>
            </a:pPr>
            <a:r>
              <a:rPr lang="en-US" sz="1067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COMMITMENT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202486" y="4672615"/>
            <a:ext cx="2392958" cy="175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93"/>
              </a:lnSpc>
            </a:pPr>
            <a:r>
              <a:rPr lang="en-US" sz="1067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RELIABILITY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202486" y="5612908"/>
            <a:ext cx="2392958" cy="175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93"/>
              </a:lnSpc>
            </a:pPr>
            <a:r>
              <a:rPr lang="en-US" sz="1067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PUNCTUALITY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02485" y="4135427"/>
            <a:ext cx="481047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40"/>
              </a:lnSpc>
            </a:pPr>
            <a:r>
              <a:rPr lang="en-US" sz="1000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As an international company, we have a deep understanding of the global markets. Born as project forwarders, we have a rich history dating back to 1955.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202485" y="4925838"/>
            <a:ext cx="481047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40"/>
              </a:lnSpc>
            </a:pPr>
            <a:r>
              <a:rPr lang="en-US" sz="1000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We offer our clients customized options to best fit their timelines. With full logistics services at origin and destination, tailor-made solutions &amp; over 150 offices worldwide, we pride ourselves on being outstanding strategic providers.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202485" y="5866130"/>
            <a:ext cx="481047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40"/>
              </a:lnSpc>
            </a:pPr>
            <a:r>
              <a:rPr lang="en-US" sz="100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We are of Swiss origin and we honor the principles of commitment, reliability, and punctuality. We extend these values to our clients every step of the way.</a:t>
            </a:r>
          </a:p>
        </p:txBody>
      </p:sp>
      <p:grpSp>
        <p:nvGrpSpPr>
          <p:cNvPr id="26" name="Group 26"/>
          <p:cNvGrpSpPr>
            <a:grpSpLocks noGrp="1" noUngrp="1" noRot="1" noMove="1" noResize="1"/>
          </p:cNvGrpSpPr>
          <p:nvPr/>
        </p:nvGrpSpPr>
        <p:grpSpPr>
          <a:xfrm>
            <a:off x="-10749" y="83976"/>
            <a:ext cx="5279749" cy="6774024"/>
            <a:chOff x="0" y="0"/>
            <a:chExt cx="2036603" cy="2724606"/>
          </a:xfrm>
        </p:grpSpPr>
        <p:sp>
          <p:nvSpPr>
            <p:cNvPr id="27" name="Freeform 2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036603" cy="2724607"/>
            </a:xfrm>
            <a:custGeom>
              <a:avLst/>
              <a:gdLst/>
              <a:ahLst/>
              <a:cxnLst/>
              <a:rect l="l" t="t" r="r" b="b"/>
              <a:pathLst>
                <a:path w="2036603" h="2724607">
                  <a:moveTo>
                    <a:pt x="0" y="0"/>
                  </a:moveTo>
                  <a:lnTo>
                    <a:pt x="2036603" y="0"/>
                  </a:lnTo>
                  <a:lnTo>
                    <a:pt x="2036603" y="2724607"/>
                  </a:lnTo>
                  <a:lnTo>
                    <a:pt x="0" y="272460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8" name="TextBox 2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036603" cy="276270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29" name="TextBox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INTRODUCING FRACHT GROUP</a:t>
            </a:r>
          </a:p>
        </p:txBody>
      </p:sp>
      <p:sp>
        <p:nvSpPr>
          <p:cNvPr id="30" name="Freeform 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TextBox 31"/>
          <p:cNvSpPr txBox="1"/>
          <p:nvPr/>
        </p:nvSpPr>
        <p:spPr>
          <a:xfrm>
            <a:off x="11518528" y="6153150"/>
            <a:ext cx="76944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183650"/>
                </a:solidFill>
                <a:latin typeface="Montserrat 1"/>
                <a:ea typeface="Montserrat 1"/>
                <a:cs typeface="Montserrat 1"/>
                <a:sym typeface="Montserrat 1"/>
              </a:rPr>
              <a:t>3</a:t>
            </a:r>
          </a:p>
        </p:txBody>
      </p:sp>
      <p:sp>
        <p:nvSpPr>
          <p:cNvPr id="32" name="Freeform 32"/>
          <p:cNvSpPr/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3006514" cy="6858000"/>
          </a:xfrm>
          <a:custGeom>
            <a:avLst/>
            <a:gdLst/>
            <a:ahLst/>
            <a:cxnLst/>
            <a:rect l="l" t="t" r="r" b="b"/>
            <a:pathLst>
              <a:path w="4509771" h="10287000">
                <a:moveTo>
                  <a:pt x="4509771" y="0"/>
                </a:moveTo>
                <a:lnTo>
                  <a:pt x="0" y="0"/>
                </a:lnTo>
                <a:lnTo>
                  <a:pt x="0" y="10287000"/>
                </a:lnTo>
                <a:lnTo>
                  <a:pt x="4509771" y="10287000"/>
                </a:lnTo>
                <a:lnTo>
                  <a:pt x="4509771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9215141" y="0"/>
            <a:ext cx="2976859" cy="6858000"/>
          </a:xfrm>
          <a:custGeom>
            <a:avLst/>
            <a:gdLst/>
            <a:ahLst/>
            <a:cxnLst/>
            <a:rect l="l" t="t" r="r" b="b"/>
            <a:pathLst>
              <a:path w="4465288" h="10287000">
                <a:moveTo>
                  <a:pt x="4465288" y="0"/>
                </a:moveTo>
                <a:lnTo>
                  <a:pt x="0" y="0"/>
                </a:lnTo>
                <a:lnTo>
                  <a:pt x="0" y="10287000"/>
                </a:lnTo>
                <a:lnTo>
                  <a:pt x="4465288" y="10287000"/>
                </a:lnTo>
                <a:lnTo>
                  <a:pt x="4465288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>
            <a:off x="3529586" y="1769006"/>
            <a:ext cx="1590099" cy="1319505"/>
            <a:chOff x="0" y="0"/>
            <a:chExt cx="628187" cy="521286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28187" cy="521286"/>
            </a:xfrm>
            <a:custGeom>
              <a:avLst/>
              <a:gdLst/>
              <a:ahLst/>
              <a:cxnLst/>
              <a:rect l="l" t="t" r="r" b="b"/>
              <a:pathLst>
                <a:path w="628187" h="521286">
                  <a:moveTo>
                    <a:pt x="0" y="0"/>
                  </a:moveTo>
                  <a:lnTo>
                    <a:pt x="628187" y="0"/>
                  </a:lnTo>
                  <a:lnTo>
                    <a:pt x="628187" y="521286"/>
                  </a:lnTo>
                  <a:lnTo>
                    <a:pt x="0" y="5212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"/>
              <a:ext cx="628187" cy="5308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97"/>
                </a:lnSpc>
              </a:pPr>
              <a:endParaRPr sz="1200"/>
            </a:p>
          </p:txBody>
        </p:sp>
      </p:grpSp>
      <p:grpSp>
        <p:nvGrpSpPr>
          <p:cNvPr id="7" name="Group 7"/>
          <p:cNvGrpSpPr>
            <a:grpSpLocks noGrp="1" noUngrp="1" noRot="1" noMove="1" noResize="1"/>
          </p:cNvGrpSpPr>
          <p:nvPr/>
        </p:nvGrpSpPr>
        <p:grpSpPr>
          <a:xfrm>
            <a:off x="6938378" y="1769006"/>
            <a:ext cx="1753693" cy="1319505"/>
            <a:chOff x="0" y="0"/>
            <a:chExt cx="692817" cy="521286"/>
          </a:xfrm>
        </p:grpSpPr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2817" cy="521286"/>
            </a:xfrm>
            <a:custGeom>
              <a:avLst/>
              <a:gdLst/>
              <a:ahLst/>
              <a:cxnLst/>
              <a:rect l="l" t="t" r="r" b="b"/>
              <a:pathLst>
                <a:path w="692817" h="521286">
                  <a:moveTo>
                    <a:pt x="0" y="0"/>
                  </a:moveTo>
                  <a:lnTo>
                    <a:pt x="692817" y="0"/>
                  </a:lnTo>
                  <a:lnTo>
                    <a:pt x="692817" y="521286"/>
                  </a:lnTo>
                  <a:lnTo>
                    <a:pt x="0" y="5212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"/>
              <a:ext cx="692817" cy="5308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97"/>
                </a:lnSpc>
              </a:pPr>
              <a:endParaRPr sz="1200"/>
            </a:p>
          </p:txBody>
        </p:sp>
      </p:grpSp>
      <p:grpSp>
        <p:nvGrpSpPr>
          <p:cNvPr id="10" name="Group 10"/>
          <p:cNvGrpSpPr>
            <a:grpSpLocks noGrp="1" noUngrp="1" noRot="1" noMove="1" noResize="1"/>
          </p:cNvGrpSpPr>
          <p:nvPr/>
        </p:nvGrpSpPr>
        <p:grpSpPr>
          <a:xfrm>
            <a:off x="5233979" y="1769006"/>
            <a:ext cx="1590099" cy="1319505"/>
            <a:chOff x="0" y="0"/>
            <a:chExt cx="628187" cy="521286"/>
          </a:xfrm>
        </p:grpSpPr>
        <p:sp>
          <p:nvSpPr>
            <p:cNvPr id="11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28187" cy="521286"/>
            </a:xfrm>
            <a:custGeom>
              <a:avLst/>
              <a:gdLst/>
              <a:ahLst/>
              <a:cxnLst/>
              <a:rect l="l" t="t" r="r" b="b"/>
              <a:pathLst>
                <a:path w="628187" h="521286">
                  <a:moveTo>
                    <a:pt x="0" y="0"/>
                  </a:moveTo>
                  <a:lnTo>
                    <a:pt x="628187" y="0"/>
                  </a:lnTo>
                  <a:lnTo>
                    <a:pt x="628187" y="521286"/>
                  </a:lnTo>
                  <a:lnTo>
                    <a:pt x="0" y="5212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"/>
              <a:ext cx="628187" cy="5308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97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183991" y="1906280"/>
            <a:ext cx="1386147" cy="900503"/>
            <a:chOff x="0" y="-9525"/>
            <a:chExt cx="2772293" cy="1801006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9525"/>
              <a:ext cx="2772293" cy="1179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18"/>
                </a:lnSpc>
              </a:pPr>
              <a:r>
                <a:rPr lang="en-US" sz="3848" b="1" spc="-77">
                  <a:solidFill>
                    <a:srgbClr val="5BC2E7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2500+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49044" y="1094623"/>
              <a:ext cx="2074205" cy="696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7"/>
                </a:lnSpc>
              </a:pPr>
              <a:r>
                <a:rPr lang="en-US" sz="1164">
                  <a:solidFill>
                    <a:srgbClr val="18365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CURRENT</a:t>
              </a:r>
            </a:p>
            <a:p>
              <a:pPr algn="ctr">
                <a:lnSpc>
                  <a:spcPts val="1397"/>
                </a:lnSpc>
              </a:pPr>
              <a:r>
                <a:rPr lang="en-US" sz="1164">
                  <a:solidFill>
                    <a:srgbClr val="18365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EMPLOYEES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720038" y="1911387"/>
            <a:ext cx="1123093" cy="895396"/>
            <a:chOff x="0" y="-9525"/>
            <a:chExt cx="2246185" cy="1790793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9525"/>
              <a:ext cx="2246185" cy="1179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18"/>
                </a:lnSpc>
              </a:pPr>
              <a:r>
                <a:rPr lang="en-US" sz="3848" b="1" spc="-77">
                  <a:solidFill>
                    <a:srgbClr val="5BC2E7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1955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5990" y="1084410"/>
              <a:ext cx="2074205" cy="696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7"/>
                </a:lnSpc>
              </a:pPr>
              <a:r>
                <a:rPr lang="en-US" sz="1164">
                  <a:solidFill>
                    <a:srgbClr val="18365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BASEL,</a:t>
              </a:r>
            </a:p>
            <a:p>
              <a:pPr algn="ctr">
                <a:lnSpc>
                  <a:spcPts val="1397"/>
                </a:lnSpc>
              </a:pPr>
              <a:r>
                <a:rPr lang="en-US" sz="1164">
                  <a:solidFill>
                    <a:srgbClr val="18365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SWITZERLAND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452014" y="1911387"/>
            <a:ext cx="1123093" cy="895396"/>
            <a:chOff x="0" y="-9525"/>
            <a:chExt cx="2246185" cy="1790793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9525"/>
              <a:ext cx="2246185" cy="1179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18"/>
                </a:lnSpc>
              </a:pPr>
              <a:r>
                <a:rPr lang="en-US" sz="3848" b="1" spc="-77">
                  <a:solidFill>
                    <a:srgbClr val="5BC2E7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150+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5990" y="1084410"/>
              <a:ext cx="2074205" cy="696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7"/>
                </a:lnSpc>
              </a:pPr>
              <a:r>
                <a:rPr lang="en-US" sz="1164">
                  <a:solidFill>
                    <a:srgbClr val="18365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WORLDWIDE</a:t>
              </a:r>
            </a:p>
            <a:p>
              <a:pPr algn="ctr">
                <a:lnSpc>
                  <a:spcPts val="1397"/>
                </a:lnSpc>
              </a:pPr>
              <a:r>
                <a:rPr lang="en-US" sz="1164">
                  <a:solidFill>
                    <a:srgbClr val="18365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LOCATIONS 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746011" y="1016961"/>
            <a:ext cx="4549625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1"/>
              </a:lnSpc>
            </a:pPr>
            <a:r>
              <a:rPr lang="en-US" sz="2401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WHO WE ARE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16115" y="3342511"/>
            <a:ext cx="4954023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4"/>
              </a:lnSpc>
            </a:pPr>
            <a:r>
              <a:rPr lang="en-US" sz="1267" b="1" spc="17" dirty="0">
                <a:solidFill>
                  <a:srgbClr val="5BC2E7"/>
                </a:solidFill>
                <a:latin typeface="Montserrat 1 Bold" panose="020B0604020202020204" charset="0"/>
                <a:ea typeface="Trebuchet MS Bold"/>
                <a:cs typeface="Trebuchet MS Bold"/>
                <a:sym typeface="Trebuchet MS Bold"/>
              </a:rPr>
              <a:t>Commitment, Reliability and Punctuality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16114" y="3735844"/>
            <a:ext cx="4810476" cy="175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</a:pPr>
            <a:r>
              <a:rPr lang="en-US" sz="1067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COMMITMENT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616114" y="4526255"/>
            <a:ext cx="4810476" cy="175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</a:pPr>
            <a:r>
              <a:rPr lang="en-US" sz="1067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RELIABILITY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16114" y="5466548"/>
            <a:ext cx="4810476" cy="175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</a:pPr>
            <a:r>
              <a:rPr lang="en-US" sz="1067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PUNCTUALITY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616114" y="3989067"/>
            <a:ext cx="481047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40"/>
              </a:lnSpc>
            </a:pPr>
            <a:r>
              <a:rPr lang="en-US" sz="100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As an international company, we have a deep understanding of the global markets. Born as project forwarders, we have a rich history dating back to 1955.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616114" y="4779478"/>
            <a:ext cx="481047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40"/>
              </a:lnSpc>
            </a:pPr>
            <a:r>
              <a:rPr lang="en-US" sz="100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We offer our clients customized options to best fit their timelines. With full logistics services at origin and destination, tailor-made solutions &amp; over 150 offices worldwide, we pride ourselves on being outstanding strategic providers.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16114" y="5719770"/>
            <a:ext cx="481047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40"/>
              </a:lnSpc>
            </a:pPr>
            <a:r>
              <a:rPr lang="en-US" sz="100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We are of Swiss origin and we honor the principles of commitment, reliability, and punctuality. We extend these values to our clients every step of the way.</a:t>
            </a:r>
          </a:p>
        </p:txBody>
      </p:sp>
      <p:sp>
        <p:nvSpPr>
          <p:cNvPr id="30" name="TextBox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INTRODUCING FRACHT GROUP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512116" y="6153150"/>
            <a:ext cx="89769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4</a:t>
            </a:r>
          </a:p>
        </p:txBody>
      </p:sp>
      <p:sp>
        <p:nvSpPr>
          <p:cNvPr id="32" name="Freeform 3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3" name="Freeform 24">
            <a:extLst>
              <a:ext uri="{FF2B5EF4-FFF2-40B4-BE49-F238E27FC236}">
                <a16:creationId xmlns:a16="http://schemas.microsoft.com/office/drawing/2014/main" id="{829E973F-3075-07D3-31AB-FAF99B7066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81217" y="375553"/>
            <a:ext cx="1824983" cy="310247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1"/>
                </a:lnTo>
                <a:lnTo>
                  <a:pt x="0" y="46537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47989" y="0"/>
            <a:ext cx="4944011" cy="6858000"/>
          </a:xfrm>
          <a:custGeom>
            <a:avLst/>
            <a:gdLst/>
            <a:ahLst/>
            <a:cxnLst/>
            <a:rect l="l" t="t" r="r" b="b"/>
            <a:pathLst>
              <a:path w="15498305" h="10287000">
                <a:moveTo>
                  <a:pt x="0" y="0"/>
                </a:moveTo>
                <a:lnTo>
                  <a:pt x="15498305" y="0"/>
                </a:lnTo>
                <a:lnTo>
                  <a:pt x="154983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47989" y="-1"/>
            <a:ext cx="4944012" cy="6858001"/>
          </a:xfrm>
          <a:custGeom>
            <a:avLst/>
            <a:gdLst/>
            <a:ahLst/>
            <a:cxnLst/>
            <a:rect l="l" t="t" r="r" b="b"/>
            <a:pathLst>
              <a:path w="20320000" h="11430000">
                <a:moveTo>
                  <a:pt x="0" y="11430000"/>
                </a:moveTo>
                <a:lnTo>
                  <a:pt x="20320000" y="11430000"/>
                </a:lnTo>
                <a:lnTo>
                  <a:pt x="20320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1765"/>
            </a:srgbClr>
          </a:solidFill>
        </p:spPr>
        <p:txBody>
          <a:bodyPr/>
          <a:lstStyle/>
          <a:p>
            <a:endParaRPr lang="en-US" sz="1200" dirty="0"/>
          </a:p>
        </p:txBody>
      </p:sp>
      <p:sp>
        <p:nvSpPr>
          <p:cNvPr id="8" name="Freeform 8"/>
          <p:cNvSpPr/>
          <p:nvPr/>
        </p:nvSpPr>
        <p:spPr>
          <a:xfrm>
            <a:off x="9630297" y="4773735"/>
            <a:ext cx="201001" cy="241351"/>
          </a:xfrm>
          <a:custGeom>
            <a:avLst/>
            <a:gdLst/>
            <a:ahLst/>
            <a:cxnLst/>
            <a:rect l="l" t="t" r="r" b="b"/>
            <a:pathLst>
              <a:path w="301502" h="362026">
                <a:moveTo>
                  <a:pt x="0" y="0"/>
                </a:moveTo>
                <a:lnTo>
                  <a:pt x="301501" y="0"/>
                </a:lnTo>
                <a:lnTo>
                  <a:pt x="301501" y="362027"/>
                </a:lnTo>
                <a:lnTo>
                  <a:pt x="0" y="36202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1492870" y="1676220"/>
            <a:ext cx="3612596" cy="21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267" b="1" spc="7" dirty="0">
                <a:solidFill>
                  <a:srgbClr val="5BC2E7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Global Presence &amp; Own Locations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92870" y="2222228"/>
            <a:ext cx="3612596" cy="175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7" b="1" spc="6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35+ NORTH &amp; SOUTH AMERICA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92870" y="3245212"/>
            <a:ext cx="3612596" cy="175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7" b="1" spc="6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50+ EUROPE &amp; MIDDLE EAST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92870" y="4376146"/>
            <a:ext cx="3612596" cy="175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7" b="1" spc="6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28+ AFRICA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92870" y="5183229"/>
            <a:ext cx="3612596" cy="175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7" b="1" spc="6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28+ ASIA &amp; OCEANIA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92870" y="2488630"/>
            <a:ext cx="4245105" cy="56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3"/>
              </a:lnSpc>
            </a:pPr>
            <a:r>
              <a:rPr lang="en-US" sz="7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ATLANTA, BOSTON, CHICAGO, HOUSTON, LOS ANGELES, MIAMI, NEW YORK, NORFOLK, SAN DIEGO, VANCOUVER, B.C., TORONTO, MONTREAL, CIUDAD DE MEXICO, PORT OF PECEM (CTI), FORTALEZA (CTI), RECIFE (CTI), SALVADOR - BAHIA (CTI), CAMPINAS (NUNO), PERDOES (NUNO), SAO PAULO (FRACHT &amp; NUNO), SANTOS (NUNO), RIO DE JANEIRO (NUNO), NAVEGANTES (CTI), CURIITIBA, PORTE ALEGRE, BOGOTA, BUENOS AIRES, MONTEVIDEO, SANTIAGO DE CHILE, LIMA.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92870" y="3511614"/>
            <a:ext cx="4245105" cy="68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3"/>
              </a:lnSpc>
            </a:pPr>
            <a:r>
              <a:rPr lang="en-US" sz="7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LILLE, LYON, PARIS, STRASBOURG, TOULOUSE, BIRMINGHAM, LONDON, MILAN, VERONA, GENOA, La Valetta, Bilbao, Madrid, Barcelona, Harderwijk, Schiedam, Amsterdam, Gothenburg, Dusseldorf, Hamburg, Frankfurt, Mannheim, Stuttgart, St. Wendel, Nuremburg, Basel, Agno, Embrach, Geneva, Zurich, Wettingen, Rapperswil, Helsinki, Copenhagen, Vienna, Warszawa, Poznan, Krakow, Katowice, Wroclaw, Olsztyn, Ostrava, Valaska Praha/Ricany, Papa, Brussels, Antwerp, Abu Dhabi, Dubai, Porto, Bucharest, Cluj Napoca.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2870" y="4642548"/>
            <a:ext cx="4245105" cy="339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3"/>
              </a:lnSpc>
            </a:pPr>
            <a:r>
              <a:rPr lang="en-US" sz="7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KINSHASA, MATADI, LUBUMBASHI, KOLWEZI, LIKASI, KASUMBALESA, DAR ES SALAAM, KIGOMA, NDOLA, DURBAN, JOHANNESBURG, KIGALI, BUJUMBURA, PORT LOUIS, DAKAR, ABIDJAN, OUGADOUGOU, DOUALA, CAIRO, NIAMEY, MOMBASA, KAMPALA, BAMAKO.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92870" y="5449632"/>
            <a:ext cx="4245105" cy="339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3"/>
              </a:lnSpc>
            </a:pPr>
            <a:r>
              <a:rPr lang="en-US" sz="7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BEIJING, DALIAN, HONG KONG, SHANGHAI, SHENZHEN, NINGBO, XI’AN, GUANGZHOU, QINGDAO, XIAMEN, TAIPEI, MANILA, TOKYO, KUALA LUMPUR, KARACHI, JAKARTA, ADELAIDE, BRISBANE, PERTH, SYDNEY, MELBOURNE, MUMBAI, HO CHI MINH, BANGKOK, SINGAPORE, MAKATI CITY.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92870" y="1197439"/>
            <a:ext cx="4524006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1"/>
              </a:lnSpc>
            </a:pPr>
            <a:r>
              <a:rPr lang="en-US" sz="2401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WHO WE ARE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45642" y="1803220"/>
            <a:ext cx="2970309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4"/>
              </a:lnSpc>
            </a:pPr>
            <a:r>
              <a:rPr lang="en-US" sz="6392" b="1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150+</a:t>
            </a:r>
          </a:p>
          <a:p>
            <a:pPr algn="ctr">
              <a:lnSpc>
                <a:spcPts val="3574"/>
              </a:lnSpc>
            </a:pPr>
            <a:r>
              <a:rPr lang="en-US" sz="3470" b="1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GLOBAL </a:t>
            </a:r>
          </a:p>
          <a:p>
            <a:pPr algn="ctr">
              <a:lnSpc>
                <a:spcPts val="3574"/>
              </a:lnSpc>
            </a:pPr>
            <a:r>
              <a:rPr lang="en-US" sz="3470" b="1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OFFICES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50902" y="4298755"/>
            <a:ext cx="3159791" cy="299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9"/>
              </a:lnSpc>
            </a:pPr>
            <a:r>
              <a:rPr lang="en-US" sz="1999" b="1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NETWORK EXPANSION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37183" y="5154786"/>
            <a:ext cx="2587228" cy="36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6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Network expansion includes, on average, the addition of 7 new offices each year.</a:t>
            </a:r>
          </a:p>
        </p:txBody>
      </p:sp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INTRODUCING FRACHT GROUP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518528" y="6153150"/>
            <a:ext cx="76944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5</a:t>
            </a:r>
          </a:p>
        </p:txBody>
      </p:sp>
      <p:sp>
        <p:nvSpPr>
          <p:cNvPr id="24" name="Freeform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81217" y="375553"/>
            <a:ext cx="1824983" cy="310247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1"/>
                </a:lnTo>
                <a:lnTo>
                  <a:pt x="0" y="46537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7509745" y="-1"/>
            <a:ext cx="4682255" cy="6918715"/>
          </a:xfrm>
          <a:custGeom>
            <a:avLst/>
            <a:gdLst/>
            <a:ahLst/>
            <a:cxnLst/>
            <a:rect l="l" t="t" r="r" b="b"/>
            <a:pathLst>
              <a:path w="18449912" h="10478227">
                <a:moveTo>
                  <a:pt x="0" y="10478227"/>
                </a:moveTo>
                <a:lnTo>
                  <a:pt x="18449912" y="10478227"/>
                </a:lnTo>
                <a:lnTo>
                  <a:pt x="18449912" y="0"/>
                </a:lnTo>
                <a:lnTo>
                  <a:pt x="0" y="0"/>
                </a:lnTo>
                <a:lnTo>
                  <a:pt x="0" y="10478227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7509744" y="-1"/>
            <a:ext cx="4682254" cy="6921743"/>
          </a:xfrm>
          <a:custGeom>
            <a:avLst/>
            <a:gdLst/>
            <a:ahLst/>
            <a:cxnLst/>
            <a:rect l="l" t="t" r="r" b="b"/>
            <a:pathLst>
              <a:path w="1849779" h="2709333">
                <a:moveTo>
                  <a:pt x="0" y="0"/>
                </a:moveTo>
                <a:lnTo>
                  <a:pt x="1849779" y="0"/>
                </a:lnTo>
                <a:lnTo>
                  <a:pt x="1849779" y="2709333"/>
                </a:lnTo>
                <a:lnTo>
                  <a:pt x="0" y="2709333"/>
                </a:lnTo>
                <a:close/>
              </a:path>
            </a:pathLst>
          </a:custGeom>
          <a:gradFill rotWithShape="1"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5400000"/>
          </a:grad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TextBox 5"/>
          <p:cNvSpPr txBox="1"/>
          <p:nvPr/>
        </p:nvSpPr>
        <p:spPr>
          <a:xfrm>
            <a:off x="7509746" y="-100346"/>
            <a:ext cx="4868944" cy="723605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400"/>
              </a:lnSpc>
            </a:pPr>
            <a:endParaRPr sz="1200"/>
          </a:p>
        </p:txBody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81217" y="375553"/>
            <a:ext cx="1824983" cy="310247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1"/>
                </a:lnTo>
                <a:lnTo>
                  <a:pt x="0" y="46537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>
            <a:off x="1529430" y="2752607"/>
            <a:ext cx="4412665" cy="2966933"/>
            <a:chOff x="0" y="0"/>
            <a:chExt cx="1743275" cy="1172122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43275" cy="1172122"/>
            </a:xfrm>
            <a:custGeom>
              <a:avLst/>
              <a:gdLst/>
              <a:ahLst/>
              <a:cxnLst/>
              <a:rect l="l" t="t" r="r" b="b"/>
              <a:pathLst>
                <a:path w="1743275" h="1172122">
                  <a:moveTo>
                    <a:pt x="0" y="0"/>
                  </a:moveTo>
                  <a:lnTo>
                    <a:pt x="1743275" y="0"/>
                  </a:lnTo>
                  <a:lnTo>
                    <a:pt x="1743275" y="1172122"/>
                  </a:lnTo>
                  <a:lnTo>
                    <a:pt x="0" y="11721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"/>
              <a:ext cx="1743275" cy="11816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97"/>
                </a:lnSpc>
              </a:pPr>
              <a:endParaRPr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511920" y="1524726"/>
            <a:ext cx="4524006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1"/>
              </a:lnSpc>
            </a:pPr>
            <a:r>
              <a:rPr lang="en-US" sz="2401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GLOBAL NUMBERS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11920" y="2145039"/>
            <a:ext cx="4336341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26"/>
              </a:lnSpc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The </a:t>
            </a:r>
            <a:r>
              <a:rPr lang="en-US" sz="1133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Fracht Group</a:t>
            </a: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 handles a wide variety of general cargo from all corners of the world!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11920" y="4803657"/>
            <a:ext cx="4336341" cy="55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799" b="1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123 Air Charters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11920" y="2867632"/>
            <a:ext cx="4336341" cy="55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799" b="1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250,000 TEUS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11920" y="3841868"/>
            <a:ext cx="4336341" cy="55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799" b="1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18 Million Kilos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29429" y="3449850"/>
            <a:ext cx="4301323" cy="16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3"/>
              </a:lnSpc>
            </a:pPr>
            <a:r>
              <a:rPr lang="en-US" sz="1144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MOVED IN 2024.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29429" y="4363857"/>
            <a:ext cx="4301323" cy="16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3"/>
              </a:lnSpc>
            </a:pPr>
            <a:r>
              <a:rPr lang="en-US" sz="1144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OF AIR SHIPMENTS IN 2024.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29429" y="5337566"/>
            <a:ext cx="4301323" cy="16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3"/>
              </a:lnSpc>
            </a:pPr>
            <a:r>
              <a:rPr lang="en-US" sz="1144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MOVED SINCE 2023.</a:t>
            </a:r>
          </a:p>
        </p:txBody>
      </p:sp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INTRODUCING FRACHT GROUP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515323" y="6153150"/>
            <a:ext cx="83356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7509746" cy="6858000"/>
          </a:xfrm>
          <a:custGeom>
            <a:avLst/>
            <a:gdLst/>
            <a:ahLst/>
            <a:cxnLst/>
            <a:rect l="l" t="t" r="r" b="b"/>
            <a:pathLst>
              <a:path w="2966813" h="2709333">
                <a:moveTo>
                  <a:pt x="0" y="0"/>
                </a:moveTo>
                <a:lnTo>
                  <a:pt x="2966813" y="0"/>
                </a:lnTo>
                <a:lnTo>
                  <a:pt x="2966813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183650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2496835" y="5287787"/>
            <a:ext cx="201001" cy="241351"/>
          </a:xfrm>
          <a:custGeom>
            <a:avLst/>
            <a:gdLst/>
            <a:ahLst/>
            <a:cxnLst/>
            <a:rect l="l" t="t" r="r" b="b"/>
            <a:pathLst>
              <a:path w="301502" h="362026">
                <a:moveTo>
                  <a:pt x="0" y="0"/>
                </a:moveTo>
                <a:lnTo>
                  <a:pt x="301502" y="0"/>
                </a:lnTo>
                <a:lnTo>
                  <a:pt x="301502" y="362026"/>
                </a:lnTo>
                <a:lnTo>
                  <a:pt x="0" y="36202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4759329" y="5287787"/>
            <a:ext cx="201001" cy="241351"/>
          </a:xfrm>
          <a:custGeom>
            <a:avLst/>
            <a:gdLst/>
            <a:ahLst/>
            <a:cxnLst/>
            <a:rect l="l" t="t" r="r" b="b"/>
            <a:pathLst>
              <a:path w="301502" h="362026">
                <a:moveTo>
                  <a:pt x="0" y="0"/>
                </a:moveTo>
                <a:lnTo>
                  <a:pt x="301502" y="0"/>
                </a:lnTo>
                <a:lnTo>
                  <a:pt x="301502" y="362026"/>
                </a:lnTo>
                <a:lnTo>
                  <a:pt x="0" y="36202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232479"/>
            <a:ext cx="7482735" cy="4102193"/>
          </a:xfrm>
          <a:custGeom>
            <a:avLst/>
            <a:gdLst/>
            <a:ahLst/>
            <a:cxnLst/>
            <a:rect l="l" t="t" r="r" b="b"/>
            <a:pathLst>
              <a:path w="11224102" h="6153290">
                <a:moveTo>
                  <a:pt x="0" y="0"/>
                </a:moveTo>
                <a:lnTo>
                  <a:pt x="11224102" y="0"/>
                </a:lnTo>
                <a:lnTo>
                  <a:pt x="11224102" y="6153290"/>
                </a:lnTo>
                <a:lnTo>
                  <a:pt x="0" y="615329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302" b="-130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3" name="Group 13"/>
          <p:cNvGrpSpPr>
            <a:grpSpLocks noGrp="1" noUngrp="1" noRot="1" noMove="1" noResize="1"/>
          </p:cNvGrpSpPr>
          <p:nvPr/>
        </p:nvGrpSpPr>
        <p:grpSpPr>
          <a:xfrm>
            <a:off x="8239996" y="1142894"/>
            <a:ext cx="3105325" cy="4667794"/>
            <a:chOff x="0" y="0"/>
            <a:chExt cx="1226795" cy="1844067"/>
          </a:xfrm>
        </p:grpSpPr>
        <p:sp>
          <p:nvSpPr>
            <p:cNvPr id="14" name="Freeform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26795" cy="1844067"/>
            </a:xfrm>
            <a:custGeom>
              <a:avLst/>
              <a:gdLst/>
              <a:ahLst/>
              <a:cxnLst/>
              <a:rect l="l" t="t" r="r" b="b"/>
              <a:pathLst>
                <a:path w="1226795" h="1844067">
                  <a:moveTo>
                    <a:pt x="0" y="0"/>
                  </a:moveTo>
                  <a:lnTo>
                    <a:pt x="1226795" y="0"/>
                  </a:lnTo>
                  <a:lnTo>
                    <a:pt x="1226795" y="1844067"/>
                  </a:lnTo>
                  <a:lnTo>
                    <a:pt x="0" y="18440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TextBox 1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"/>
              <a:ext cx="1226795" cy="18535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97"/>
                </a:lnSpc>
              </a:pPr>
              <a:endParaRPr sz="120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584821" y="1111144"/>
            <a:ext cx="957953" cy="63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3834" b="1" spc="23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35+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37848" y="1279409"/>
            <a:ext cx="157746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25"/>
              </a:lnSpc>
            </a:pPr>
            <a:r>
              <a:rPr lang="en-US" sz="1533" b="1" spc="9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NORTH &amp;</a:t>
            </a:r>
          </a:p>
          <a:p>
            <a:pPr>
              <a:lnSpc>
                <a:spcPts val="1625"/>
              </a:lnSpc>
            </a:pPr>
            <a:r>
              <a:rPr lang="en-US" sz="1533" b="1" spc="9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SOUTH AMERICA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584821" y="1747416"/>
            <a:ext cx="2530493" cy="22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3"/>
              </a:lnSpc>
            </a:pPr>
            <a:r>
              <a:rPr lang="en-US" sz="7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UNITED STATES, MEXICO, CANADA, COLOMBIA, ARGENTINA, EL SALVADOR, BRAZIL, PERU, URUGUAY, CHILE.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584821" y="2142047"/>
            <a:ext cx="957953" cy="63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3834" b="1" spc="23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28+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37848" y="2411911"/>
            <a:ext cx="1577465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25"/>
              </a:lnSpc>
            </a:pPr>
            <a:r>
              <a:rPr lang="en-US" sz="1533" b="1" spc="9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AFRICA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584821" y="2778317"/>
            <a:ext cx="2530493" cy="45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3"/>
              </a:lnSpc>
            </a:pPr>
            <a:r>
              <a:rPr lang="en-US" sz="7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IVORY COAST, MALI, BURKINA FASO, BURUNDI, MOROCCO, SENEGAL, TANZANIA, SOUTH AFRICA, UGANDA, RWANDA, CONGO- KINSHASA, ZIMBABWE, TOGO, ZAMBIA, KENYA, NIGER, MAURITIUS, NAMIBIA.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84821" y="3388849"/>
            <a:ext cx="957953" cy="63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3834" b="1" spc="23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50+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566296" y="3557113"/>
            <a:ext cx="157746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25"/>
              </a:lnSpc>
            </a:pPr>
            <a:r>
              <a:rPr lang="en-US" sz="1533" b="1" spc="9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EUROPE &amp; MIDDLE EAST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584821" y="4044739"/>
            <a:ext cx="2451809" cy="56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3"/>
              </a:lnSpc>
              <a:spcBef>
                <a:spcPct val="0"/>
              </a:spcBef>
            </a:pPr>
            <a:r>
              <a:rPr lang="en-US" sz="7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ITALY, BELGIUM, SWITZERLAND, SPAIN, GERMANY, </a:t>
            </a:r>
            <a:br>
              <a:rPr lang="en-US" sz="7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7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UNITED KINGDOM, FRANCE, ROMANIA, AUSTRIA, SWEDEN, POLAND, CZECHIA, HUNGARY, PORTUGAL, </a:t>
            </a:r>
            <a:br>
              <a:rPr lang="en-US" sz="7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7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NETHERLANDS, FINLAND, UNITED ARAB EMIRATES, TURKEY, EGYPT, IRELAND.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584821" y="4655271"/>
            <a:ext cx="957953" cy="63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3834" b="1" spc="23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28+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66296" y="4925136"/>
            <a:ext cx="1577465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25"/>
              </a:lnSpc>
            </a:pPr>
            <a:r>
              <a:rPr lang="en-US" sz="1533" b="1" spc="9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ASIA &amp; OCEANIA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584821" y="5311162"/>
            <a:ext cx="2451809" cy="339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3"/>
              </a:lnSpc>
              <a:spcBef>
                <a:spcPct val="0"/>
              </a:spcBef>
            </a:pPr>
            <a:r>
              <a:rPr lang="en-US" sz="7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THAILAND, CHINA, VIETNAM, HONG KONG SAR CHINA, INDONESIA, PAKISTAN, PHILIPPINES, JAPAN, INDIA, SINGAPORE, TAIWAN, AUSTRALIA.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65609" y="5319538"/>
            <a:ext cx="1350524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2"/>
              </a:lnSpc>
            </a:pPr>
            <a:r>
              <a:rPr lang="en-US" sz="1866" b="1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NETWORK</a:t>
            </a:r>
          </a:p>
          <a:p>
            <a:pPr>
              <a:lnSpc>
                <a:spcPts val="1922"/>
              </a:lnSpc>
            </a:pPr>
            <a:r>
              <a:rPr lang="en-US" sz="1866" b="1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EXPANSION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843886" y="5262388"/>
            <a:ext cx="1413793" cy="602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3"/>
              </a:lnSpc>
            </a:pPr>
            <a:r>
              <a:rPr lang="en-US" sz="867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Network expansion includes, on average, the addition of 7 new offices each year.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107981" y="5262388"/>
            <a:ext cx="1634544" cy="448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3"/>
              </a:lnSpc>
            </a:pPr>
            <a:r>
              <a:rPr lang="en-US" sz="867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CW implementation of operating systems in Germany, Switzerland and other countries.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96741" y="831744"/>
            <a:ext cx="3908083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GLOBAL OFFICES</a:t>
            </a:r>
          </a:p>
        </p:txBody>
      </p:sp>
      <p:sp>
        <p:nvSpPr>
          <p:cNvPr id="32" name="TextBox 3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INTRODUCING FRACHT GROUP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516926" y="6153150"/>
            <a:ext cx="80150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183650"/>
                </a:solidFill>
                <a:latin typeface="Montserrat 1"/>
                <a:ea typeface="Montserrat 1"/>
                <a:cs typeface="Montserrat 1"/>
                <a:sym typeface="Montserrat 1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81217" y="375553"/>
            <a:ext cx="1824983" cy="310247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1"/>
                </a:lnTo>
                <a:lnTo>
                  <a:pt x="0" y="46537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991723" y="975848"/>
            <a:ext cx="3027631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1"/>
              </a:lnSpc>
            </a:pPr>
            <a:r>
              <a:rPr lang="en-US" sz="2401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GLOBAL OFFICES</a:t>
            </a:r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INTRODUCING FRACHT GROUP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13719" y="6153150"/>
            <a:ext cx="86563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8</a:t>
            </a:r>
          </a:p>
        </p:txBody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64879" y="1337798"/>
            <a:ext cx="8662243" cy="4872512"/>
          </a:xfrm>
          <a:custGeom>
            <a:avLst/>
            <a:gdLst/>
            <a:ahLst/>
            <a:cxnLst/>
            <a:rect l="l" t="t" r="r" b="b"/>
            <a:pathLst>
              <a:path w="12993365" h="7308768">
                <a:moveTo>
                  <a:pt x="0" y="0"/>
                </a:moveTo>
                <a:lnTo>
                  <a:pt x="12993364" y="0"/>
                </a:lnTo>
                <a:lnTo>
                  <a:pt x="12993364" y="7308767"/>
                </a:lnTo>
                <a:lnTo>
                  <a:pt x="0" y="73087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flipH="1">
            <a:off x="0" y="4862200"/>
            <a:ext cx="12192000" cy="1995800"/>
          </a:xfrm>
          <a:custGeom>
            <a:avLst/>
            <a:gdLst/>
            <a:ahLst/>
            <a:cxnLst/>
            <a:rect l="l" t="t" r="r" b="b"/>
            <a:pathLst>
              <a:path w="18288000" h="4607943">
                <a:moveTo>
                  <a:pt x="18288000" y="0"/>
                </a:moveTo>
                <a:lnTo>
                  <a:pt x="0" y="0"/>
                </a:lnTo>
                <a:lnTo>
                  <a:pt x="0" y="4607943"/>
                </a:lnTo>
                <a:lnTo>
                  <a:pt x="18288000" y="4607943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862201"/>
            <a:ext cx="12192000" cy="1995799"/>
          </a:xfrm>
          <a:custGeom>
            <a:avLst/>
            <a:gdLst/>
            <a:ahLst/>
            <a:cxnLst/>
            <a:rect l="l" t="t" r="r" b="b"/>
            <a:pathLst>
              <a:path w="20320000" h="11430000">
                <a:moveTo>
                  <a:pt x="0" y="11430000"/>
                </a:moveTo>
                <a:lnTo>
                  <a:pt x="20320000" y="11430000"/>
                </a:lnTo>
                <a:lnTo>
                  <a:pt x="20320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4706"/>
            </a:srgbClr>
          </a:solid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Group 7"/>
          <p:cNvGrpSpPr/>
          <p:nvPr/>
        </p:nvGrpSpPr>
        <p:grpSpPr>
          <a:xfrm>
            <a:off x="6659280" y="1768581"/>
            <a:ext cx="4449478" cy="2518530"/>
            <a:chOff x="0" y="0"/>
            <a:chExt cx="1757818" cy="994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57818" cy="994975"/>
            </a:xfrm>
            <a:custGeom>
              <a:avLst/>
              <a:gdLst/>
              <a:ahLst/>
              <a:cxnLst/>
              <a:rect l="l" t="t" r="r" b="b"/>
              <a:pathLst>
                <a:path w="1757818" h="994975">
                  <a:moveTo>
                    <a:pt x="0" y="0"/>
                  </a:moveTo>
                  <a:lnTo>
                    <a:pt x="1757818" y="0"/>
                  </a:lnTo>
                  <a:lnTo>
                    <a:pt x="1757818" y="994975"/>
                  </a:lnTo>
                  <a:lnTo>
                    <a:pt x="0" y="9949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1757818" cy="100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97"/>
                </a:lnSpc>
              </a:pPr>
              <a:endParaRPr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67576" y="3302322"/>
            <a:ext cx="4165145" cy="187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44698" lvl="1" indent="-122349">
              <a:lnSpc>
                <a:spcPts val="1586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Priority space allocations with top ocean &amp; air carriers.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7576" y="3562328"/>
            <a:ext cx="3929638" cy="187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44698" lvl="1" indent="-122349">
              <a:lnSpc>
                <a:spcPts val="1586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Custom logistics solutions across all commodities.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67576" y="3819604"/>
            <a:ext cx="3535442" cy="18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698" lvl="1" indent="-122349">
              <a:lnSpc>
                <a:spcPts val="1586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Visibility tools with real-time tracking &amp; reporting.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67576" y="4087298"/>
            <a:ext cx="4339541" cy="187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44698" lvl="1" indent="-122349">
              <a:lnSpc>
                <a:spcPts val="1586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Strong presence through global offices &amp; exclusive agents.</a:t>
            </a:r>
          </a:p>
        </p:txBody>
      </p:sp>
      <p:sp>
        <p:nvSpPr>
          <p:cNvPr id="14" name="TextBox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242751" cy="166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INTRODUCING FRACHT GROUP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515323" y="6153150"/>
            <a:ext cx="83356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9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7576" y="2149370"/>
            <a:ext cx="4240744" cy="34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05"/>
              </a:lnSpc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We assess and optimize your supply chain using custom strategies backed by a global network and deep carrier relationships.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46621" y="2281652"/>
            <a:ext cx="1353506" cy="1803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6"/>
              </a:lnSpc>
            </a:pPr>
            <a:r>
              <a:rPr lang="en-US" sz="1133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Core Services:</a:t>
            </a:r>
          </a:p>
          <a:p>
            <a:pPr marL="244698" lvl="1" indent="-122349">
              <a:lnSpc>
                <a:spcPts val="1983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Seafreight </a:t>
            </a:r>
          </a:p>
          <a:p>
            <a:pPr marL="244698" lvl="1" indent="-122349">
              <a:lnSpc>
                <a:spcPts val="1983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Airfreight</a:t>
            </a:r>
          </a:p>
          <a:p>
            <a:pPr marL="244698" lvl="1" indent="-122349">
              <a:lnSpc>
                <a:spcPts val="1983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Project Cargo</a:t>
            </a:r>
          </a:p>
          <a:p>
            <a:pPr marL="244698" lvl="1" indent="-122349">
              <a:lnSpc>
                <a:spcPts val="1983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Rail</a:t>
            </a:r>
          </a:p>
          <a:p>
            <a:pPr marL="244698" lvl="1" indent="-122349">
              <a:lnSpc>
                <a:spcPts val="1983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Trucking </a:t>
            </a:r>
          </a:p>
          <a:p>
            <a:pPr marL="244698" lvl="1" indent="-122349">
              <a:lnSpc>
                <a:spcPts val="1983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Warehousing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67576" y="1209228"/>
            <a:ext cx="6122315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1"/>
              </a:lnSpc>
            </a:pPr>
            <a:r>
              <a:rPr lang="en-US" sz="2401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DOOR-TO-DOOR GLOBAL LOGISTICS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7576" y="1743181"/>
            <a:ext cx="3612596" cy="21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267" b="1" spc="7" dirty="0">
                <a:solidFill>
                  <a:srgbClr val="5BC2E7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Tailored, End-to-End Solutions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40271" y="1972544"/>
            <a:ext cx="3808338" cy="21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SERVICE HIGHLIGHTS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67576" y="2993057"/>
            <a:ext cx="3608727" cy="21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267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KEY CAPABILITIES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16448" y="2281652"/>
            <a:ext cx="2375989" cy="1803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7"/>
              </a:lnSpc>
            </a:pPr>
            <a:r>
              <a:rPr lang="en-US" sz="1133" b="1" dirty="0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Specialized Solutions:</a:t>
            </a:r>
          </a:p>
          <a:p>
            <a:pPr marL="244700" lvl="1" indent="-122349">
              <a:lnSpc>
                <a:spcPts val="1983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White Glove Delivery</a:t>
            </a:r>
          </a:p>
          <a:p>
            <a:pPr marL="244700" lvl="1" indent="-122349">
              <a:lnSpc>
                <a:spcPts val="1983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Supervised Offloading</a:t>
            </a:r>
          </a:p>
          <a:p>
            <a:pPr marL="244700" lvl="1" indent="-122349">
              <a:lnSpc>
                <a:spcPts val="1983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Barge Services &amp; Final Mile</a:t>
            </a:r>
          </a:p>
          <a:p>
            <a:pPr marL="244700" lvl="1" indent="-122349">
              <a:lnSpc>
                <a:spcPts val="1983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Custom Services (Export/Import)</a:t>
            </a:r>
          </a:p>
          <a:p>
            <a:pPr marL="244700" lvl="1" indent="-122349">
              <a:lnSpc>
                <a:spcPts val="1983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3PL/4PL </a:t>
            </a:r>
          </a:p>
          <a:p>
            <a:pPr marL="244700" lvl="1" indent="-122349">
              <a:lnSpc>
                <a:spcPts val="1983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Charters (Air/Ocean)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Global designe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3650"/>
      </a:accent1>
      <a:accent2>
        <a:srgbClr val="5BC2E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lobal">
      <a:majorFont>
        <a:latin typeface="Montserrat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9ca2f9-89eb-4d89-b8bd-cdcbe0f4d80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FDD1D44855AA47B7BD9FB6401D0146" ma:contentTypeVersion="13" ma:contentTypeDescription="Create a new document." ma:contentTypeScope="" ma:versionID="52dbdcb83414ef2456c5240de7bc7b10">
  <xsd:schema xmlns:xsd="http://www.w3.org/2001/XMLSchema" xmlns:xs="http://www.w3.org/2001/XMLSchema" xmlns:p="http://schemas.microsoft.com/office/2006/metadata/properties" xmlns:ns2="059ca2f9-89eb-4d89-b8bd-cdcbe0f4d803" targetNamespace="http://schemas.microsoft.com/office/2006/metadata/properties" ma:root="true" ma:fieldsID="12093472b7252f0f93433997c2f5fa26" ns2:_="">
    <xsd:import namespace="059ca2f9-89eb-4d89-b8bd-cdcbe0f4d80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ca2f9-89eb-4d89-b8bd-cdcbe0f4d80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faf7bdb-6937-4ef3-9837-a0ddb58b82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880500-B376-4854-AEDA-A7B1F183BE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9A2A8E-2F7D-4C3F-9B67-2FB0B6FD2255}">
  <ds:schemaRefs>
    <ds:schemaRef ds:uri="http://schemas.microsoft.com/office/2006/documentManagement/types"/>
    <ds:schemaRef ds:uri="0e18ae7c-c539-4e6c-9215-7ba6b54e8e21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11a1ec92-9004-4a9f-ae2a-252e292b0808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076CA9A-59AE-4691-B1F2-0A09224150CE}"/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1161</Words>
  <Application>Microsoft Macintosh PowerPoint</Application>
  <PresentationFormat>Widescreen</PresentationFormat>
  <Paragraphs>140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Trebuchet MS Bold</vt:lpstr>
      <vt:lpstr>Montserrat 2 Bold</vt:lpstr>
      <vt:lpstr>Aptos</vt:lpstr>
      <vt:lpstr>Arial</vt:lpstr>
      <vt:lpstr>Montserrat 1 Bold</vt:lpstr>
      <vt:lpstr>Trebuchet MS</vt:lpstr>
      <vt:lpstr>Montserrat 1</vt:lpstr>
      <vt:lpstr>Montserrat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aaron garcia</dc:creator>
  <cp:lastModifiedBy>Luka Van Esbroeck</cp:lastModifiedBy>
  <cp:revision>22</cp:revision>
  <dcterms:created xsi:type="dcterms:W3CDTF">2025-05-23T15:27:03Z</dcterms:created>
  <dcterms:modified xsi:type="dcterms:W3CDTF">2025-06-27T12:25:40Z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0x010100E7FDD1D44855AA47B7BD9FB6401D0146</vt:lpwstr>
  </property>
  <property fmtid="{D5CDD505-2E9C-101B-9397-08002B2CF9AE}" pid="3" name="MediaServiceImageTags">
    <vt:lpwstr/>
  </property>
</Properties>
</file>