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0"/>
  </p:notesMasterIdLst>
  <p:sldIdLst>
    <p:sldId id="391" r:id="rId5"/>
    <p:sldId id="399" r:id="rId6"/>
    <p:sldId id="393" r:id="rId7"/>
    <p:sldId id="394" r:id="rId8"/>
    <p:sldId id="395" r:id="rId9"/>
  </p:sldIdLst>
  <p:sldSz cx="12192000" cy="6858000"/>
  <p:notesSz cx="6858000" cy="9144000"/>
  <p:embeddedFontLst>
    <p:embeddedFont>
      <p:font typeface="Montserrat" pitchFamily="2" charset="77"/>
      <p:regular r:id="rId11"/>
      <p:bold r:id="rId12"/>
      <p:italic r:id="rId13"/>
      <p:boldItalic r:id="rId14"/>
    </p:embeddedFont>
    <p:embeddedFont>
      <p:font typeface="Montserrat 1" pitchFamily="2" charset="77"/>
      <p:regular r:id="rId15"/>
      <p:bold r:id="rId16"/>
      <p:italic r:id="rId17"/>
      <p:boldItalic r:id="rId18"/>
    </p:embeddedFont>
    <p:embeddedFont>
      <p:font typeface="Montserrat 2 Bold" pitchFamily="2" charset="77"/>
      <p:regular r:id="rId19"/>
      <p:bold r:id="rId20"/>
      <p:italic r:id="rId21"/>
      <p:boldItalic r:id="rId22"/>
    </p:embeddedFont>
    <p:embeddedFont>
      <p:font typeface="Trebuchet MS" panose="020B0703020202090204" pitchFamily="34" charset="0"/>
      <p:regular r:id="rId23"/>
      <p:bold r:id="rId24"/>
      <p:italic r:id="rId25"/>
      <p:boldItalic r:id="rId26"/>
    </p:embeddedFont>
  </p:embeddedFontLst>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650"/>
    <a:srgbClr val="F3F4F5"/>
    <a:srgbClr val="173650"/>
    <a:srgbClr val="5BC2E7"/>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6291DA-7427-6341-86CD-37A41C0D32B9}" v="25" dt="2025-06-27T08:50:39.379"/>
    <p1510:client id="{EBBA3AB7-D55F-DD4B-B54D-0B4C133FB793}" v="1" dt="2025-06-27T12:23:33.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8" autoAdjust="0"/>
    <p:restoredTop sz="95034" autoAdjust="0"/>
  </p:normalViewPr>
  <p:slideViewPr>
    <p:cSldViewPr snapToGrid="0" showGuides="1">
      <p:cViewPr varScale="1">
        <p:scale>
          <a:sx n="107" d="100"/>
          <a:sy n="107" d="100"/>
        </p:scale>
        <p:origin x="1576" y="480"/>
      </p:cViewPr>
      <p:guideLst>
        <p:guide orient="horz" pos="2160"/>
        <p:guide pos="3840"/>
      </p:guideLst>
    </p:cSldViewPr>
  </p:slid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customXml" Target="../customXml/item3.xml"/><Relationship Id="rId21"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24" Type="http://schemas.openxmlformats.org/officeDocument/2006/relationships/font" Target="fonts/font14.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9.fntdata"/><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a Van Esbroeck" userId="134fc993-7b81-4a7c-b1f6-6ae1dd5ae1ac" providerId="ADAL" clId="{A46291DA-7427-6341-86CD-37A41C0D32B9}"/>
    <pc:docChg chg="undo custSel addSld modSld modMainMaster addSection modSection">
      <pc:chgData name="Luka Van Esbroeck" userId="134fc993-7b81-4a7c-b1f6-6ae1dd5ae1ac" providerId="ADAL" clId="{A46291DA-7427-6341-86CD-37A41C0D32B9}" dt="2025-06-27T08:51:40.443" v="234" actId="122"/>
      <pc:docMkLst>
        <pc:docMk/>
      </pc:docMkLst>
      <pc:sldChg chg="addSp delSp modSp mod">
        <pc:chgData name="Luka Van Esbroeck" userId="134fc993-7b81-4a7c-b1f6-6ae1dd5ae1ac" providerId="ADAL" clId="{A46291DA-7427-6341-86CD-37A41C0D32B9}" dt="2025-06-27T08:51:40.443" v="234" actId="122"/>
        <pc:sldMkLst>
          <pc:docMk/>
          <pc:sldMk cId="0" sldId="257"/>
        </pc:sldMkLst>
        <pc:spChg chg="mod">
          <ac:chgData name="Luka Van Esbroeck" userId="134fc993-7b81-4a7c-b1f6-6ae1dd5ae1ac" providerId="ADAL" clId="{A46291DA-7427-6341-86CD-37A41C0D32B9}" dt="2025-06-27T08:51:40.443" v="234" actId="122"/>
          <ac:spMkLst>
            <pc:docMk/>
            <pc:sldMk cId="0" sldId="257"/>
            <ac:spMk id="9" creationId="{00000000-0000-0000-0000-000000000000}"/>
          </ac:spMkLst>
        </pc:spChg>
      </pc:sldChg>
      <pc:sldChg chg="modSp mod">
        <pc:chgData name="Luka Van Esbroeck" userId="134fc993-7b81-4a7c-b1f6-6ae1dd5ae1ac" providerId="ADAL" clId="{A46291DA-7427-6341-86CD-37A41C0D32B9}" dt="2025-06-23T10:20:46.301" v="232" actId="34135"/>
        <pc:sldMkLst>
          <pc:docMk/>
          <pc:sldMk cId="0" sldId="297"/>
        </pc:sldMkLst>
      </pc:sldChg>
      <pc:sldChg chg="addSp delSp modSp add mod setBg modClrScheme chgLayout">
        <pc:chgData name="Luka Van Esbroeck" userId="134fc993-7b81-4a7c-b1f6-6ae1dd5ae1ac" providerId="ADAL" clId="{A46291DA-7427-6341-86CD-37A41C0D32B9}" dt="2025-06-23T10:00:25.418" v="186" actId="14100"/>
        <pc:sldMkLst>
          <pc:docMk/>
          <pc:sldMk cId="0" sldId="400"/>
        </pc:sldMkLst>
      </pc:sldChg>
      <pc:sldMasterChg chg="modSp mod modSldLayout">
        <pc:chgData name="Luka Van Esbroeck" userId="134fc993-7b81-4a7c-b1f6-6ae1dd5ae1ac" providerId="ADAL" clId="{A46291DA-7427-6341-86CD-37A41C0D32B9}" dt="2025-06-23T07:54:37.169" v="52" actId="255"/>
        <pc:sldMasterMkLst>
          <pc:docMk/>
          <pc:sldMasterMk cId="757955707" sldId="2147483648"/>
        </pc:sldMasterMkLst>
        <pc:spChg chg="mod">
          <ac:chgData name="Luka Van Esbroeck" userId="134fc993-7b81-4a7c-b1f6-6ae1dd5ae1ac" providerId="ADAL" clId="{A46291DA-7427-6341-86CD-37A41C0D32B9}" dt="2025-06-23T07:42:40.547" v="6" actId="3064"/>
          <ac:spMkLst>
            <pc:docMk/>
            <pc:sldMasterMk cId="757955707" sldId="2147483648"/>
            <ac:spMk id="2" creationId="{487FC4A6-7301-C2D0-4DF4-40E9306F47B1}"/>
          </ac:spMkLst>
        </pc:spChg>
        <pc:sldLayoutChg chg="addSp delSp modSp mod">
          <pc:chgData name="Luka Van Esbroeck" userId="134fc993-7b81-4a7c-b1f6-6ae1dd5ae1ac" providerId="ADAL" clId="{A46291DA-7427-6341-86CD-37A41C0D32B9}" dt="2025-06-23T07:54:37.169" v="52" actId="255"/>
          <pc:sldLayoutMkLst>
            <pc:docMk/>
            <pc:sldMasterMk cId="757955707" sldId="2147483648"/>
            <pc:sldLayoutMk cId="674430202" sldId="2147483649"/>
          </pc:sldLayoutMkLst>
          <pc:spChg chg="mod">
            <ac:chgData name="Luka Van Esbroeck" userId="134fc993-7b81-4a7c-b1f6-6ae1dd5ae1ac" providerId="ADAL" clId="{A46291DA-7427-6341-86CD-37A41C0D32B9}" dt="2025-06-23T07:50:59.641" v="36" actId="3064"/>
            <ac:spMkLst>
              <pc:docMk/>
              <pc:sldMasterMk cId="757955707" sldId="2147483648"/>
              <pc:sldLayoutMk cId="674430202" sldId="2147483649"/>
              <ac:spMk id="5" creationId="{D10A7C98-893C-1176-46CA-3DA053A90F80}"/>
            </ac:spMkLst>
          </pc:spChg>
          <pc:spChg chg="mod">
            <ac:chgData name="Luka Van Esbroeck" userId="134fc993-7b81-4a7c-b1f6-6ae1dd5ae1ac" providerId="ADAL" clId="{A46291DA-7427-6341-86CD-37A41C0D32B9}" dt="2025-06-23T07:50:59.641" v="36" actId="3064"/>
            <ac:spMkLst>
              <pc:docMk/>
              <pc:sldMasterMk cId="757955707" sldId="2147483648"/>
              <pc:sldLayoutMk cId="674430202" sldId="2147483649"/>
              <ac:spMk id="7" creationId="{A73722D1-7472-EC5A-028C-082AC6F6976E}"/>
            </ac:spMkLst>
          </pc:spChg>
          <pc:spChg chg="mod">
            <ac:chgData name="Luka Van Esbroeck" userId="134fc993-7b81-4a7c-b1f6-6ae1dd5ae1ac" providerId="ADAL" clId="{A46291DA-7427-6341-86CD-37A41C0D32B9}" dt="2025-06-23T07:54:37.169" v="52" actId="255"/>
            <ac:spMkLst>
              <pc:docMk/>
              <pc:sldMasterMk cId="757955707" sldId="2147483648"/>
              <pc:sldLayoutMk cId="674430202" sldId="2147483649"/>
              <ac:spMk id="8" creationId="{4C18FAFC-A3A1-49B0-E1AB-D6DA1C4601A8}"/>
            </ac:spMkLst>
          </pc:spChg>
          <pc:spChg chg="mod">
            <ac:chgData name="Luka Van Esbroeck" userId="134fc993-7b81-4a7c-b1f6-6ae1dd5ae1ac" providerId="ADAL" clId="{A46291DA-7427-6341-86CD-37A41C0D32B9}" dt="2025-06-23T07:50:59.641" v="36" actId="3064"/>
            <ac:spMkLst>
              <pc:docMk/>
              <pc:sldMasterMk cId="757955707" sldId="2147483648"/>
              <pc:sldLayoutMk cId="674430202" sldId="2147483649"/>
              <ac:spMk id="9" creationId="{79BB332C-F51E-87D4-C073-5EA9CE39EF41}"/>
            </ac:spMkLst>
          </pc:spChg>
        </pc:sldLayoutChg>
        <pc:sldLayoutChg chg="addSp delSp modSp mod">
          <pc:chgData name="Luka Van Esbroeck" userId="134fc993-7b81-4a7c-b1f6-6ae1dd5ae1ac" providerId="ADAL" clId="{A46291DA-7427-6341-86CD-37A41C0D32B9}" dt="2025-06-23T07:38:48.389" v="1" actId="478"/>
          <pc:sldLayoutMkLst>
            <pc:docMk/>
            <pc:sldMasterMk cId="757955707" sldId="2147483648"/>
            <pc:sldLayoutMk cId="3392221097" sldId="2147483651"/>
          </pc:sldLayoutMkLst>
        </pc:sldLayoutChg>
        <pc:sldLayoutChg chg="modSp mod">
          <pc:chgData name="Luka Van Esbroeck" userId="134fc993-7b81-4a7c-b1f6-6ae1dd5ae1ac" providerId="ADAL" clId="{A46291DA-7427-6341-86CD-37A41C0D32B9}" dt="2025-06-23T07:52:12.793" v="39" actId="255"/>
          <pc:sldLayoutMkLst>
            <pc:docMk/>
            <pc:sldMasterMk cId="757955707" sldId="2147483648"/>
            <pc:sldLayoutMk cId="455406656" sldId="2147483660"/>
          </pc:sldLayoutMkLst>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2" creationId="{05C69DAD-26B4-145F-DCA2-986DF5B9081A}"/>
            </ac:spMkLst>
          </pc:spChg>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3" creationId="{93DE4791-B970-A879-1D72-DD4526580148}"/>
            </ac:spMkLst>
          </pc:spChg>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4" creationId="{810BA82D-F440-47B6-F48C-7A8217BB6962}"/>
            </ac:spMkLst>
          </pc:spChg>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5" creationId="{3328EAA2-B5EB-EB4E-F190-622BA0595456}"/>
            </ac:spMkLst>
          </pc:spChg>
          <pc:spChg chg="mod">
            <ac:chgData name="Luka Van Esbroeck" userId="134fc993-7b81-4a7c-b1f6-6ae1dd5ae1ac" providerId="ADAL" clId="{A46291DA-7427-6341-86CD-37A41C0D32B9}" dt="2025-06-23T07:52:12.793" v="39" actId="255"/>
            <ac:spMkLst>
              <pc:docMk/>
              <pc:sldMasterMk cId="757955707" sldId="2147483648"/>
              <pc:sldLayoutMk cId="455406656" sldId="2147483660"/>
              <ac:spMk id="7" creationId="{583831FB-47F7-8780-CC3B-71451999DE39}"/>
            </ac:spMkLst>
          </pc:spChg>
        </pc:sldLayoutChg>
        <pc:sldLayoutChg chg="modSp mod">
          <pc:chgData name="Luka Van Esbroeck" userId="134fc993-7b81-4a7c-b1f6-6ae1dd5ae1ac" providerId="ADAL" clId="{A46291DA-7427-6341-86CD-37A41C0D32B9}" dt="2025-06-23T07:44:16.034" v="10" actId="3064"/>
          <pc:sldLayoutMkLst>
            <pc:docMk/>
            <pc:sldMasterMk cId="757955707" sldId="2147483648"/>
            <pc:sldLayoutMk cId="3119303182" sldId="2147483661"/>
          </pc:sldLayoutMkLst>
          <pc:spChg chg="mod">
            <ac:chgData name="Luka Van Esbroeck" userId="134fc993-7b81-4a7c-b1f6-6ae1dd5ae1ac" providerId="ADAL" clId="{A46291DA-7427-6341-86CD-37A41C0D32B9}" dt="2025-06-23T07:44:16.034" v="10" actId="3064"/>
            <ac:spMkLst>
              <pc:docMk/>
              <pc:sldMasterMk cId="757955707" sldId="2147483648"/>
              <pc:sldLayoutMk cId="3119303182" sldId="2147483661"/>
              <ac:spMk id="2" creationId="{DB042AD8-1C8E-23C0-5A89-1920DAA7F37C}"/>
            </ac:spMkLst>
          </pc:spChg>
        </pc:sldLayoutChg>
        <pc:sldLayoutChg chg="modSp mod">
          <pc:chgData name="Luka Van Esbroeck" userId="134fc993-7b81-4a7c-b1f6-6ae1dd5ae1ac" providerId="ADAL" clId="{A46291DA-7427-6341-86CD-37A41C0D32B9}" dt="2025-06-23T07:53:14.250" v="41" actId="255"/>
          <pc:sldLayoutMkLst>
            <pc:docMk/>
            <pc:sldMasterMk cId="757955707" sldId="2147483648"/>
            <pc:sldLayoutMk cId="1306428242" sldId="2147483662"/>
          </pc:sldLayoutMkLst>
          <pc:spChg chg="mod">
            <ac:chgData name="Luka Van Esbroeck" userId="134fc993-7b81-4a7c-b1f6-6ae1dd5ae1ac" providerId="ADAL" clId="{A46291DA-7427-6341-86CD-37A41C0D32B9}" dt="2025-06-23T07:47:13.862" v="15" actId="3064"/>
            <ac:spMkLst>
              <pc:docMk/>
              <pc:sldMasterMk cId="757955707" sldId="2147483648"/>
              <pc:sldLayoutMk cId="1306428242" sldId="2147483662"/>
              <ac:spMk id="10" creationId="{14E7C85C-4E77-90D2-46CD-08D3DE76DA6E}"/>
            </ac:spMkLst>
          </pc:spChg>
          <pc:spChg chg="mod">
            <ac:chgData name="Luka Van Esbroeck" userId="134fc993-7b81-4a7c-b1f6-6ae1dd5ae1ac" providerId="ADAL" clId="{A46291DA-7427-6341-86CD-37A41C0D32B9}" dt="2025-06-23T07:47:13.862" v="15" actId="3064"/>
            <ac:spMkLst>
              <pc:docMk/>
              <pc:sldMasterMk cId="757955707" sldId="2147483648"/>
              <pc:sldLayoutMk cId="1306428242" sldId="2147483662"/>
              <ac:spMk id="11" creationId="{7E3CEA46-6A17-465F-3E02-6BD66FDE74B0}"/>
            </ac:spMkLst>
          </pc:spChg>
          <pc:spChg chg="mod">
            <ac:chgData name="Luka Van Esbroeck" userId="134fc993-7b81-4a7c-b1f6-6ae1dd5ae1ac" providerId="ADAL" clId="{A46291DA-7427-6341-86CD-37A41C0D32B9}" dt="2025-06-23T07:47:13.862" v="15" actId="3064"/>
            <ac:spMkLst>
              <pc:docMk/>
              <pc:sldMasterMk cId="757955707" sldId="2147483648"/>
              <pc:sldLayoutMk cId="1306428242" sldId="2147483662"/>
              <ac:spMk id="12" creationId="{C3577081-600E-15F2-47F6-FF3376A8F171}"/>
            </ac:spMkLst>
          </pc:spChg>
          <pc:spChg chg="mod">
            <ac:chgData name="Luka Van Esbroeck" userId="134fc993-7b81-4a7c-b1f6-6ae1dd5ae1ac" providerId="ADAL" clId="{A46291DA-7427-6341-86CD-37A41C0D32B9}" dt="2025-06-23T07:53:14.250" v="41" actId="255"/>
            <ac:spMkLst>
              <pc:docMk/>
              <pc:sldMasterMk cId="757955707" sldId="2147483648"/>
              <pc:sldLayoutMk cId="1306428242" sldId="2147483662"/>
              <ac:spMk id="13" creationId="{03D2EE22-372F-17D2-E1A9-E20FD4DBBBFA}"/>
            </ac:spMkLst>
          </pc:spChg>
        </pc:sldLayoutChg>
        <pc:sldLayoutChg chg="modSp mod">
          <pc:chgData name="Luka Van Esbroeck" userId="134fc993-7b81-4a7c-b1f6-6ae1dd5ae1ac" providerId="ADAL" clId="{A46291DA-7427-6341-86CD-37A41C0D32B9}" dt="2025-06-23T07:52:30.754" v="40" actId="255"/>
          <pc:sldLayoutMkLst>
            <pc:docMk/>
            <pc:sldMasterMk cId="757955707" sldId="2147483648"/>
            <pc:sldLayoutMk cId="202475471" sldId="2147483663"/>
          </pc:sldLayoutMkLst>
          <pc:spChg chg="mod">
            <ac:chgData name="Luka Van Esbroeck" userId="134fc993-7b81-4a7c-b1f6-6ae1dd5ae1ac" providerId="ADAL" clId="{A46291DA-7427-6341-86CD-37A41C0D32B9}" dt="2025-06-23T07:46:55.420" v="14" actId="3064"/>
            <ac:spMkLst>
              <pc:docMk/>
              <pc:sldMasterMk cId="757955707" sldId="2147483648"/>
              <pc:sldLayoutMk cId="202475471" sldId="2147483663"/>
              <ac:spMk id="2" creationId="{4F3E8364-C672-A513-A5F7-FEBE8E8C185C}"/>
            </ac:spMkLst>
          </pc:spChg>
          <pc:spChg chg="mod">
            <ac:chgData name="Luka Van Esbroeck" userId="134fc993-7b81-4a7c-b1f6-6ae1dd5ae1ac" providerId="ADAL" clId="{A46291DA-7427-6341-86CD-37A41C0D32B9}" dt="2025-06-23T07:46:55.420" v="14" actId="3064"/>
            <ac:spMkLst>
              <pc:docMk/>
              <pc:sldMasterMk cId="757955707" sldId="2147483648"/>
              <pc:sldLayoutMk cId="202475471" sldId="2147483663"/>
              <ac:spMk id="3" creationId="{4A397E59-1C35-64ED-DEF0-FA39D0FB802B}"/>
            </ac:spMkLst>
          </pc:spChg>
          <pc:spChg chg="mod">
            <ac:chgData name="Luka Van Esbroeck" userId="134fc993-7b81-4a7c-b1f6-6ae1dd5ae1ac" providerId="ADAL" clId="{A46291DA-7427-6341-86CD-37A41C0D32B9}" dt="2025-06-23T07:52:30.754" v="40" actId="255"/>
            <ac:spMkLst>
              <pc:docMk/>
              <pc:sldMasterMk cId="757955707" sldId="2147483648"/>
              <pc:sldLayoutMk cId="202475471" sldId="2147483663"/>
              <ac:spMk id="7" creationId="{C962A04F-7F91-2ECB-E414-C5AF907FDA39}"/>
            </ac:spMkLst>
          </pc:spChg>
          <pc:spChg chg="mod">
            <ac:chgData name="Luka Van Esbroeck" userId="134fc993-7b81-4a7c-b1f6-6ae1dd5ae1ac" providerId="ADAL" clId="{A46291DA-7427-6341-86CD-37A41C0D32B9}" dt="2025-06-23T07:46:55.420" v="14" actId="3064"/>
            <ac:spMkLst>
              <pc:docMk/>
              <pc:sldMasterMk cId="757955707" sldId="2147483648"/>
              <pc:sldLayoutMk cId="202475471" sldId="2147483663"/>
              <ac:spMk id="10" creationId="{F3FEF277-8E90-7469-1F98-3FE8FE362156}"/>
            </ac:spMkLst>
          </pc:spChg>
        </pc:sldLayoutChg>
        <pc:sldLayoutChg chg="modSp mod">
          <pc:chgData name="Luka Van Esbroeck" userId="134fc993-7b81-4a7c-b1f6-6ae1dd5ae1ac" providerId="ADAL" clId="{A46291DA-7427-6341-86CD-37A41C0D32B9}" dt="2025-06-23T07:53:31.491" v="43" actId="255"/>
          <pc:sldLayoutMkLst>
            <pc:docMk/>
            <pc:sldMasterMk cId="757955707" sldId="2147483648"/>
            <pc:sldLayoutMk cId="3454120388" sldId="2147483664"/>
          </pc:sldLayoutMkLst>
          <pc:spChg chg="mod">
            <ac:chgData name="Luka Van Esbroeck" userId="134fc993-7b81-4a7c-b1f6-6ae1dd5ae1ac" providerId="ADAL" clId="{A46291DA-7427-6341-86CD-37A41C0D32B9}" dt="2025-06-23T07:47:43.267" v="17" actId="3064"/>
            <ac:spMkLst>
              <pc:docMk/>
              <pc:sldMasterMk cId="757955707" sldId="2147483648"/>
              <pc:sldLayoutMk cId="3454120388" sldId="2147483664"/>
              <ac:spMk id="2" creationId="{04D6754E-3180-71EC-7EAA-A236087F3AAE}"/>
            </ac:spMkLst>
          </pc:spChg>
          <pc:spChg chg="mod">
            <ac:chgData name="Luka Van Esbroeck" userId="134fc993-7b81-4a7c-b1f6-6ae1dd5ae1ac" providerId="ADAL" clId="{A46291DA-7427-6341-86CD-37A41C0D32B9}" dt="2025-06-23T07:47:43.267" v="17" actId="3064"/>
            <ac:spMkLst>
              <pc:docMk/>
              <pc:sldMasterMk cId="757955707" sldId="2147483648"/>
              <pc:sldLayoutMk cId="3454120388" sldId="2147483664"/>
              <ac:spMk id="3" creationId="{9DDBA2BD-107C-72F8-DAE2-2DB0FFF65A7A}"/>
            </ac:spMkLst>
          </pc:spChg>
          <pc:spChg chg="mod">
            <ac:chgData name="Luka Van Esbroeck" userId="134fc993-7b81-4a7c-b1f6-6ae1dd5ae1ac" providerId="ADAL" clId="{A46291DA-7427-6341-86CD-37A41C0D32B9}" dt="2025-06-23T07:53:31.491" v="43" actId="255"/>
            <ac:spMkLst>
              <pc:docMk/>
              <pc:sldMasterMk cId="757955707" sldId="2147483648"/>
              <pc:sldLayoutMk cId="3454120388" sldId="2147483664"/>
              <ac:spMk id="7" creationId="{D622CFC5-12D4-3E3D-5200-B5AD5F32AAA5}"/>
            </ac:spMkLst>
          </pc:spChg>
          <pc:spChg chg="mod">
            <ac:chgData name="Luka Van Esbroeck" userId="134fc993-7b81-4a7c-b1f6-6ae1dd5ae1ac" providerId="ADAL" clId="{A46291DA-7427-6341-86CD-37A41C0D32B9}" dt="2025-06-23T07:47:43.267" v="17" actId="3064"/>
            <ac:spMkLst>
              <pc:docMk/>
              <pc:sldMasterMk cId="757955707" sldId="2147483648"/>
              <pc:sldLayoutMk cId="3454120388" sldId="2147483664"/>
              <ac:spMk id="11" creationId="{5B971705-213E-525A-C660-4D05954B01DC}"/>
            </ac:spMkLst>
          </pc:spChg>
        </pc:sldLayoutChg>
        <pc:sldLayoutChg chg="modSp mod">
          <pc:chgData name="Luka Van Esbroeck" userId="134fc993-7b81-4a7c-b1f6-6ae1dd5ae1ac" providerId="ADAL" clId="{A46291DA-7427-6341-86CD-37A41C0D32B9}" dt="2025-06-23T07:53:46.245" v="45" actId="255"/>
          <pc:sldLayoutMkLst>
            <pc:docMk/>
            <pc:sldMasterMk cId="757955707" sldId="2147483648"/>
            <pc:sldLayoutMk cId="1877889258" sldId="2147483665"/>
          </pc:sldLayoutMkLst>
          <pc:spChg chg="mod">
            <ac:chgData name="Luka Van Esbroeck" userId="134fc993-7b81-4a7c-b1f6-6ae1dd5ae1ac" providerId="ADAL" clId="{A46291DA-7427-6341-86CD-37A41C0D32B9}" dt="2025-06-23T07:48:21.607" v="19" actId="3064"/>
            <ac:spMkLst>
              <pc:docMk/>
              <pc:sldMasterMk cId="757955707" sldId="2147483648"/>
              <pc:sldLayoutMk cId="1877889258" sldId="2147483665"/>
              <ac:spMk id="2" creationId="{05C69DAD-26B4-145F-DCA2-986DF5B9081A}"/>
            </ac:spMkLst>
          </pc:spChg>
          <pc:spChg chg="mod">
            <ac:chgData name="Luka Van Esbroeck" userId="134fc993-7b81-4a7c-b1f6-6ae1dd5ae1ac" providerId="ADAL" clId="{A46291DA-7427-6341-86CD-37A41C0D32B9}" dt="2025-06-23T07:48:21.607" v="19" actId="3064"/>
            <ac:spMkLst>
              <pc:docMk/>
              <pc:sldMasterMk cId="757955707" sldId="2147483648"/>
              <pc:sldLayoutMk cId="1877889258" sldId="2147483665"/>
              <ac:spMk id="3" creationId="{93DE4791-B970-A879-1D72-DD4526580148}"/>
            </ac:spMkLst>
          </pc:spChg>
          <pc:spChg chg="mod">
            <ac:chgData name="Luka Van Esbroeck" userId="134fc993-7b81-4a7c-b1f6-6ae1dd5ae1ac" providerId="ADAL" clId="{A46291DA-7427-6341-86CD-37A41C0D32B9}" dt="2025-06-23T07:53:46.245" v="45" actId="255"/>
            <ac:spMkLst>
              <pc:docMk/>
              <pc:sldMasterMk cId="757955707" sldId="2147483648"/>
              <pc:sldLayoutMk cId="1877889258" sldId="2147483665"/>
              <ac:spMk id="7" creationId="{583831FB-47F7-8780-CC3B-71451999DE39}"/>
            </ac:spMkLst>
          </pc:spChg>
          <pc:spChg chg="mod">
            <ac:chgData name="Luka Van Esbroeck" userId="134fc993-7b81-4a7c-b1f6-6ae1dd5ae1ac" providerId="ADAL" clId="{A46291DA-7427-6341-86CD-37A41C0D32B9}" dt="2025-06-23T07:48:27.456" v="20" actId="3064"/>
            <ac:spMkLst>
              <pc:docMk/>
              <pc:sldMasterMk cId="757955707" sldId="2147483648"/>
              <pc:sldLayoutMk cId="1877889258" sldId="2147483665"/>
              <ac:spMk id="9" creationId="{526C7923-04C8-1B24-DB37-EDF84D68123C}"/>
            </ac:spMkLst>
          </pc:spChg>
        </pc:sldLayoutChg>
        <pc:sldLayoutChg chg="modSp mod">
          <pc:chgData name="Luka Van Esbroeck" userId="134fc993-7b81-4a7c-b1f6-6ae1dd5ae1ac" providerId="ADAL" clId="{A46291DA-7427-6341-86CD-37A41C0D32B9}" dt="2025-06-23T07:53:53.585" v="46" actId="255"/>
          <pc:sldLayoutMkLst>
            <pc:docMk/>
            <pc:sldMasterMk cId="757955707" sldId="2147483648"/>
            <pc:sldLayoutMk cId="2269128758" sldId="2147483666"/>
          </pc:sldLayoutMkLst>
          <pc:spChg chg="mod">
            <ac:chgData name="Luka Van Esbroeck" userId="134fc993-7b81-4a7c-b1f6-6ae1dd5ae1ac" providerId="ADAL" clId="{A46291DA-7427-6341-86CD-37A41C0D32B9}" dt="2025-06-23T07:48:41.460" v="21" actId="3064"/>
            <ac:spMkLst>
              <pc:docMk/>
              <pc:sldMasterMk cId="757955707" sldId="2147483648"/>
              <pc:sldLayoutMk cId="2269128758" sldId="2147483666"/>
              <ac:spMk id="10" creationId="{E1AAD30A-3D28-00EA-F471-8BD5A0A40DB8}"/>
            </ac:spMkLst>
          </pc:spChg>
          <pc:spChg chg="mod">
            <ac:chgData name="Luka Van Esbroeck" userId="134fc993-7b81-4a7c-b1f6-6ae1dd5ae1ac" providerId="ADAL" clId="{A46291DA-7427-6341-86CD-37A41C0D32B9}" dt="2025-06-23T07:48:41.460" v="21" actId="3064"/>
            <ac:spMkLst>
              <pc:docMk/>
              <pc:sldMasterMk cId="757955707" sldId="2147483648"/>
              <pc:sldLayoutMk cId="2269128758" sldId="2147483666"/>
              <ac:spMk id="11" creationId="{46B90BB4-F3F5-31A5-E123-67382E6F050B}"/>
            </ac:spMkLst>
          </pc:spChg>
          <pc:spChg chg="mod">
            <ac:chgData name="Luka Van Esbroeck" userId="134fc993-7b81-4a7c-b1f6-6ae1dd5ae1ac" providerId="ADAL" clId="{A46291DA-7427-6341-86CD-37A41C0D32B9}" dt="2025-06-23T07:53:53.585" v="46" actId="255"/>
            <ac:spMkLst>
              <pc:docMk/>
              <pc:sldMasterMk cId="757955707" sldId="2147483648"/>
              <pc:sldLayoutMk cId="2269128758" sldId="2147483666"/>
              <ac:spMk id="12" creationId="{9C25EE3A-02FD-3B66-6FD4-EED1D2E1DB3E}"/>
            </ac:spMkLst>
          </pc:spChg>
          <pc:spChg chg="mod">
            <ac:chgData name="Luka Van Esbroeck" userId="134fc993-7b81-4a7c-b1f6-6ae1dd5ae1ac" providerId="ADAL" clId="{A46291DA-7427-6341-86CD-37A41C0D32B9}" dt="2025-06-23T07:48:58.717" v="22" actId="3064"/>
            <ac:spMkLst>
              <pc:docMk/>
              <pc:sldMasterMk cId="757955707" sldId="2147483648"/>
              <pc:sldLayoutMk cId="2269128758" sldId="2147483666"/>
              <ac:spMk id="13" creationId="{7D7BE1B7-9430-DAE8-48E7-8DDAA94E9398}"/>
            </ac:spMkLst>
          </pc:spChg>
        </pc:sldLayoutChg>
        <pc:sldLayoutChg chg="modSp mod">
          <pc:chgData name="Luka Van Esbroeck" userId="134fc993-7b81-4a7c-b1f6-6ae1dd5ae1ac" providerId="ADAL" clId="{A46291DA-7427-6341-86CD-37A41C0D32B9}" dt="2025-06-23T07:54:27.811" v="51" actId="255"/>
          <pc:sldLayoutMkLst>
            <pc:docMk/>
            <pc:sldMasterMk cId="757955707" sldId="2147483648"/>
            <pc:sldLayoutMk cId="1202890010" sldId="2147483667"/>
          </pc:sldLayoutMkLst>
          <pc:spChg chg="mod">
            <ac:chgData name="Luka Van Esbroeck" userId="134fc993-7b81-4a7c-b1f6-6ae1dd5ae1ac" providerId="ADAL" clId="{A46291DA-7427-6341-86CD-37A41C0D32B9}" dt="2025-06-23T07:50:32.308" v="31" actId="3064"/>
            <ac:spMkLst>
              <pc:docMk/>
              <pc:sldMasterMk cId="757955707" sldId="2147483648"/>
              <pc:sldLayoutMk cId="1202890010" sldId="2147483667"/>
              <ac:spMk id="2" creationId="{05C69DAD-26B4-145F-DCA2-986DF5B9081A}"/>
            </ac:spMkLst>
          </pc:spChg>
          <pc:spChg chg="mod">
            <ac:chgData name="Luka Van Esbroeck" userId="134fc993-7b81-4a7c-b1f6-6ae1dd5ae1ac" providerId="ADAL" clId="{A46291DA-7427-6341-86CD-37A41C0D32B9}" dt="2025-06-23T07:50:32.308" v="31" actId="3064"/>
            <ac:spMkLst>
              <pc:docMk/>
              <pc:sldMasterMk cId="757955707" sldId="2147483648"/>
              <pc:sldLayoutMk cId="1202890010" sldId="2147483667"/>
              <ac:spMk id="3" creationId="{93DE4791-B970-A879-1D72-DD4526580148}"/>
            </ac:spMkLst>
          </pc:spChg>
          <pc:spChg chg="mod">
            <ac:chgData name="Luka Van Esbroeck" userId="134fc993-7b81-4a7c-b1f6-6ae1dd5ae1ac" providerId="ADAL" clId="{A46291DA-7427-6341-86CD-37A41C0D32B9}" dt="2025-06-23T07:50:43.825" v="32" actId="3064"/>
            <ac:spMkLst>
              <pc:docMk/>
              <pc:sldMasterMk cId="757955707" sldId="2147483648"/>
              <pc:sldLayoutMk cId="1202890010" sldId="2147483667"/>
              <ac:spMk id="4" creationId="{F8FC5D74-7D0D-761C-1539-296F9C752F47}"/>
            </ac:spMkLst>
          </pc:spChg>
          <pc:spChg chg="mod">
            <ac:chgData name="Luka Van Esbroeck" userId="134fc993-7b81-4a7c-b1f6-6ae1dd5ae1ac" providerId="ADAL" clId="{A46291DA-7427-6341-86CD-37A41C0D32B9}" dt="2025-06-23T07:54:27.811" v="51" actId="255"/>
            <ac:spMkLst>
              <pc:docMk/>
              <pc:sldMasterMk cId="757955707" sldId="2147483648"/>
              <pc:sldLayoutMk cId="1202890010" sldId="2147483667"/>
              <ac:spMk id="7" creationId="{583831FB-47F7-8780-CC3B-71451999DE39}"/>
            </ac:spMkLst>
          </pc:spChg>
          <pc:spChg chg="mod">
            <ac:chgData name="Luka Van Esbroeck" userId="134fc993-7b81-4a7c-b1f6-6ae1dd5ae1ac" providerId="ADAL" clId="{A46291DA-7427-6341-86CD-37A41C0D32B9}" dt="2025-06-23T07:50:04.137" v="28" actId="1076"/>
            <ac:spMkLst>
              <pc:docMk/>
              <pc:sldMasterMk cId="757955707" sldId="2147483648"/>
              <pc:sldLayoutMk cId="1202890010" sldId="2147483667"/>
              <ac:spMk id="10" creationId="{32BD3DE8-8DE0-90FC-F939-93A28765F57B}"/>
            </ac:spMkLst>
          </pc:spChg>
        </pc:sldLayoutChg>
        <pc:sldLayoutChg chg="modSp mod">
          <pc:chgData name="Luka Van Esbroeck" userId="134fc993-7b81-4a7c-b1f6-6ae1dd5ae1ac" providerId="ADAL" clId="{A46291DA-7427-6341-86CD-37A41C0D32B9}" dt="2025-06-23T07:54:00.253" v="47" actId="255"/>
          <pc:sldLayoutMkLst>
            <pc:docMk/>
            <pc:sldMasterMk cId="757955707" sldId="2147483648"/>
            <pc:sldLayoutMk cId="626550864" sldId="2147483668"/>
          </pc:sldLayoutMkLst>
          <pc:spChg chg="mod">
            <ac:chgData name="Luka Van Esbroeck" userId="134fc993-7b81-4a7c-b1f6-6ae1dd5ae1ac" providerId="ADAL" clId="{A46291DA-7427-6341-86CD-37A41C0D32B9}" dt="2025-06-23T07:49:12.184" v="23" actId="3064"/>
            <ac:spMkLst>
              <pc:docMk/>
              <pc:sldMasterMk cId="757955707" sldId="2147483648"/>
              <pc:sldLayoutMk cId="626550864" sldId="2147483668"/>
              <ac:spMk id="4" creationId="{40BB958D-766E-CFCA-F125-74E0C4C7860A}"/>
            </ac:spMkLst>
          </pc:spChg>
          <pc:spChg chg="mod">
            <ac:chgData name="Luka Van Esbroeck" userId="134fc993-7b81-4a7c-b1f6-6ae1dd5ae1ac" providerId="ADAL" clId="{A46291DA-7427-6341-86CD-37A41C0D32B9}" dt="2025-06-23T07:49:12.184" v="23" actId="3064"/>
            <ac:spMkLst>
              <pc:docMk/>
              <pc:sldMasterMk cId="757955707" sldId="2147483648"/>
              <pc:sldLayoutMk cId="626550864" sldId="2147483668"/>
              <ac:spMk id="10" creationId="{C46FC6C0-6720-92F1-5D46-2C5D6712AC10}"/>
            </ac:spMkLst>
          </pc:spChg>
          <pc:spChg chg="mod">
            <ac:chgData name="Luka Van Esbroeck" userId="134fc993-7b81-4a7c-b1f6-6ae1dd5ae1ac" providerId="ADAL" clId="{A46291DA-7427-6341-86CD-37A41C0D32B9}" dt="2025-06-23T07:54:00.253" v="47" actId="255"/>
            <ac:spMkLst>
              <pc:docMk/>
              <pc:sldMasterMk cId="757955707" sldId="2147483648"/>
              <pc:sldLayoutMk cId="626550864" sldId="2147483668"/>
              <ac:spMk id="12" creationId="{F1302053-18F3-C1F4-FFEF-D2AD2CC439A5}"/>
            </ac:spMkLst>
          </pc:spChg>
          <pc:spChg chg="mod">
            <ac:chgData name="Luka Van Esbroeck" userId="134fc993-7b81-4a7c-b1f6-6ae1dd5ae1ac" providerId="ADAL" clId="{A46291DA-7427-6341-86CD-37A41C0D32B9}" dt="2025-06-23T07:49:12.184" v="23" actId="3064"/>
            <ac:spMkLst>
              <pc:docMk/>
              <pc:sldMasterMk cId="757955707" sldId="2147483648"/>
              <pc:sldLayoutMk cId="626550864" sldId="2147483668"/>
              <ac:spMk id="13" creationId="{3A3D6BC1-3B6E-DE15-7E6A-7C9D651A77F9}"/>
            </ac:spMkLst>
          </pc:spChg>
        </pc:sldLayoutChg>
        <pc:sldLayoutChg chg="modSp mod">
          <pc:chgData name="Luka Van Esbroeck" userId="134fc993-7b81-4a7c-b1f6-6ae1dd5ae1ac" providerId="ADAL" clId="{A46291DA-7427-6341-86CD-37A41C0D32B9}" dt="2025-06-23T07:54:14.291" v="49" actId="255"/>
          <pc:sldLayoutMkLst>
            <pc:docMk/>
            <pc:sldMasterMk cId="757955707" sldId="2147483648"/>
            <pc:sldLayoutMk cId="1131357290" sldId="2147483669"/>
          </pc:sldLayoutMkLst>
          <pc:spChg chg="mod">
            <ac:chgData name="Luka Van Esbroeck" userId="134fc993-7b81-4a7c-b1f6-6ae1dd5ae1ac" providerId="ADAL" clId="{A46291DA-7427-6341-86CD-37A41C0D32B9}" dt="2025-06-23T07:49:35.891" v="25" actId="3064"/>
            <ac:spMkLst>
              <pc:docMk/>
              <pc:sldMasterMk cId="757955707" sldId="2147483648"/>
              <pc:sldLayoutMk cId="1131357290" sldId="2147483669"/>
              <ac:spMk id="12" creationId="{2214A130-3856-C6F0-80DA-5FDEFD700C7F}"/>
            </ac:spMkLst>
          </pc:spChg>
          <pc:spChg chg="mod">
            <ac:chgData name="Luka Van Esbroeck" userId="134fc993-7b81-4a7c-b1f6-6ae1dd5ae1ac" providerId="ADAL" clId="{A46291DA-7427-6341-86CD-37A41C0D32B9}" dt="2025-06-23T07:49:35.891" v="25" actId="3064"/>
            <ac:spMkLst>
              <pc:docMk/>
              <pc:sldMasterMk cId="757955707" sldId="2147483648"/>
              <pc:sldLayoutMk cId="1131357290" sldId="2147483669"/>
              <ac:spMk id="13" creationId="{1BD24EFB-7EEC-5334-1BA6-D360A387EACC}"/>
            </ac:spMkLst>
          </pc:spChg>
          <pc:spChg chg="mod">
            <ac:chgData name="Luka Van Esbroeck" userId="134fc993-7b81-4a7c-b1f6-6ae1dd5ae1ac" providerId="ADAL" clId="{A46291DA-7427-6341-86CD-37A41C0D32B9}" dt="2025-06-23T07:54:14.291" v="49" actId="255"/>
            <ac:spMkLst>
              <pc:docMk/>
              <pc:sldMasterMk cId="757955707" sldId="2147483648"/>
              <pc:sldLayoutMk cId="1131357290" sldId="2147483669"/>
              <ac:spMk id="14" creationId="{0F9328F4-FEFD-74F4-CE92-45BAFED58478}"/>
            </ac:spMkLst>
          </pc:spChg>
          <pc:spChg chg="mod">
            <ac:chgData name="Luka Van Esbroeck" userId="134fc993-7b81-4a7c-b1f6-6ae1dd5ae1ac" providerId="ADAL" clId="{A46291DA-7427-6341-86CD-37A41C0D32B9}" dt="2025-06-23T07:49:35.891" v="25" actId="3064"/>
            <ac:spMkLst>
              <pc:docMk/>
              <pc:sldMasterMk cId="757955707" sldId="2147483648"/>
              <pc:sldLayoutMk cId="1131357290" sldId="2147483669"/>
              <ac:spMk id="16" creationId="{BEB2E742-0014-1EC0-3A72-42DB7A882B90}"/>
            </ac:spMkLst>
          </pc:spChg>
        </pc:sldLayoutChg>
        <pc:sldLayoutChg chg="modSp mod">
          <pc:chgData name="Luka Van Esbroeck" userId="134fc993-7b81-4a7c-b1f6-6ae1dd5ae1ac" providerId="ADAL" clId="{A46291DA-7427-6341-86CD-37A41C0D32B9}" dt="2025-06-23T07:51:09.309" v="37" actId="3064"/>
          <pc:sldLayoutMkLst>
            <pc:docMk/>
            <pc:sldMasterMk cId="757955707" sldId="2147483648"/>
            <pc:sldLayoutMk cId="3675754544" sldId="2147483670"/>
          </pc:sldLayoutMkLst>
          <pc:spChg chg="mod">
            <ac:chgData name="Luka Van Esbroeck" userId="134fc993-7b81-4a7c-b1f6-6ae1dd5ae1ac" providerId="ADAL" clId="{A46291DA-7427-6341-86CD-37A41C0D32B9}" dt="2025-06-23T07:51:09.309" v="37" actId="3064"/>
            <ac:spMkLst>
              <pc:docMk/>
              <pc:sldMasterMk cId="757955707" sldId="2147483648"/>
              <pc:sldLayoutMk cId="3675754544" sldId="2147483670"/>
              <ac:spMk id="7" creationId="{837F021E-C483-4CB4-F1F3-7B8DAAB54211}"/>
            </ac:spMkLst>
          </pc:spChg>
        </pc:sldLayoutChg>
        <pc:sldLayoutChg chg="modSp mod">
          <pc:chgData name="Luka Van Esbroeck" userId="134fc993-7b81-4a7c-b1f6-6ae1dd5ae1ac" providerId="ADAL" clId="{A46291DA-7427-6341-86CD-37A41C0D32B9}" dt="2025-06-23T07:43:21.284" v="9" actId="166"/>
          <pc:sldLayoutMkLst>
            <pc:docMk/>
            <pc:sldMasterMk cId="757955707" sldId="2147483648"/>
            <pc:sldLayoutMk cId="3407457184" sldId="2147483672"/>
          </pc:sldLayoutMkLst>
          <pc:spChg chg="mod">
            <ac:chgData name="Luka Van Esbroeck" userId="134fc993-7b81-4a7c-b1f6-6ae1dd5ae1ac" providerId="ADAL" clId="{A46291DA-7427-6341-86CD-37A41C0D32B9}" dt="2025-06-23T07:43:21.284" v="9" actId="166"/>
            <ac:spMkLst>
              <pc:docMk/>
              <pc:sldMasterMk cId="757955707" sldId="2147483648"/>
              <pc:sldLayoutMk cId="3407457184" sldId="2147483672"/>
              <ac:spMk id="7" creationId="{3831A695-ABC3-0390-7A61-D81FF6EAC470}"/>
            </ac:spMkLst>
          </pc:spChg>
          <pc:spChg chg="mod">
            <ac:chgData name="Luka Van Esbroeck" userId="134fc993-7b81-4a7c-b1f6-6ae1dd5ae1ac" providerId="ADAL" clId="{A46291DA-7427-6341-86CD-37A41C0D32B9}" dt="2025-06-23T07:43:11.746" v="8" actId="1076"/>
            <ac:spMkLst>
              <pc:docMk/>
              <pc:sldMasterMk cId="757955707" sldId="2147483648"/>
              <pc:sldLayoutMk cId="3407457184" sldId="2147483672"/>
              <ac:spMk id="12" creationId="{AC3D73B0-BE03-6FF8-71FD-6BB0220444B4}"/>
            </ac:spMkLst>
          </pc:spChg>
        </pc:sldLayoutChg>
        <pc:sldLayoutChg chg="modSp mod">
          <pc:chgData name="Luka Van Esbroeck" userId="134fc993-7b81-4a7c-b1f6-6ae1dd5ae1ac" providerId="ADAL" clId="{A46291DA-7427-6341-86CD-37A41C0D32B9}" dt="2025-06-23T07:44:23.011" v="11" actId="3064"/>
          <pc:sldLayoutMkLst>
            <pc:docMk/>
            <pc:sldMasterMk cId="757955707" sldId="2147483648"/>
            <pc:sldLayoutMk cId="3945958420" sldId="2147483673"/>
          </pc:sldLayoutMkLst>
          <pc:spChg chg="mod">
            <ac:chgData name="Luka Van Esbroeck" userId="134fc993-7b81-4a7c-b1f6-6ae1dd5ae1ac" providerId="ADAL" clId="{A46291DA-7427-6341-86CD-37A41C0D32B9}" dt="2025-06-23T07:44:23.011" v="11" actId="3064"/>
            <ac:spMkLst>
              <pc:docMk/>
              <pc:sldMasterMk cId="757955707" sldId="2147483648"/>
              <pc:sldLayoutMk cId="3945958420" sldId="2147483673"/>
              <ac:spMk id="4" creationId="{D9BB6876-F87A-6ABD-B1F8-120D9C4DA8DF}"/>
            </ac:spMkLst>
          </pc:spChg>
        </pc:sldLayoutChg>
        <pc:sldLayoutChg chg="modSp mod">
          <pc:chgData name="Luka Van Esbroeck" userId="134fc993-7b81-4a7c-b1f6-6ae1dd5ae1ac" providerId="ADAL" clId="{A46291DA-7427-6341-86CD-37A41C0D32B9}" dt="2025-06-23T07:53:23.034" v="42" actId="255"/>
          <pc:sldLayoutMkLst>
            <pc:docMk/>
            <pc:sldMasterMk cId="757955707" sldId="2147483648"/>
            <pc:sldLayoutMk cId="3892661322" sldId="2147483674"/>
          </pc:sldLayoutMkLst>
          <pc:spChg chg="mod">
            <ac:chgData name="Luka Van Esbroeck" userId="134fc993-7b81-4a7c-b1f6-6ae1dd5ae1ac" providerId="ADAL" clId="{A46291DA-7427-6341-86CD-37A41C0D32B9}" dt="2025-06-23T07:47:27.873" v="16" actId="3064"/>
            <ac:spMkLst>
              <pc:docMk/>
              <pc:sldMasterMk cId="757955707" sldId="2147483648"/>
              <pc:sldLayoutMk cId="3892661322" sldId="2147483674"/>
              <ac:spMk id="13" creationId="{EFEC22A1-8D71-9FA4-B3E0-6D9B072E6BBE}"/>
            </ac:spMkLst>
          </pc:spChg>
          <pc:spChg chg="mod">
            <ac:chgData name="Luka Van Esbroeck" userId="134fc993-7b81-4a7c-b1f6-6ae1dd5ae1ac" providerId="ADAL" clId="{A46291DA-7427-6341-86CD-37A41C0D32B9}" dt="2025-06-23T07:47:27.873" v="16" actId="3064"/>
            <ac:spMkLst>
              <pc:docMk/>
              <pc:sldMasterMk cId="757955707" sldId="2147483648"/>
              <pc:sldLayoutMk cId="3892661322" sldId="2147483674"/>
              <ac:spMk id="14" creationId="{737E7370-A773-919F-26D4-FD9DBE943F4A}"/>
            </ac:spMkLst>
          </pc:spChg>
          <pc:spChg chg="mod">
            <ac:chgData name="Luka Van Esbroeck" userId="134fc993-7b81-4a7c-b1f6-6ae1dd5ae1ac" providerId="ADAL" clId="{A46291DA-7427-6341-86CD-37A41C0D32B9}" dt="2025-06-23T07:53:23.034" v="42" actId="255"/>
            <ac:spMkLst>
              <pc:docMk/>
              <pc:sldMasterMk cId="757955707" sldId="2147483648"/>
              <pc:sldLayoutMk cId="3892661322" sldId="2147483674"/>
              <ac:spMk id="15" creationId="{3B641733-11D9-280D-B7DE-33FD8B3B77EB}"/>
            </ac:spMkLst>
          </pc:spChg>
          <pc:spChg chg="mod">
            <ac:chgData name="Luka Van Esbroeck" userId="134fc993-7b81-4a7c-b1f6-6ae1dd5ae1ac" providerId="ADAL" clId="{A46291DA-7427-6341-86CD-37A41C0D32B9}" dt="2025-06-23T07:47:27.873" v="16" actId="3064"/>
            <ac:spMkLst>
              <pc:docMk/>
              <pc:sldMasterMk cId="757955707" sldId="2147483648"/>
              <pc:sldLayoutMk cId="3892661322" sldId="2147483674"/>
              <ac:spMk id="16" creationId="{2AE72457-3707-0112-A55B-77BC4CF52B1F}"/>
            </ac:spMkLst>
          </pc:spChg>
        </pc:sldLayoutChg>
        <pc:sldLayoutChg chg="modSp mod">
          <pc:chgData name="Luka Van Esbroeck" userId="134fc993-7b81-4a7c-b1f6-6ae1dd5ae1ac" providerId="ADAL" clId="{A46291DA-7427-6341-86CD-37A41C0D32B9}" dt="2025-06-23T07:53:39.091" v="44" actId="255"/>
          <pc:sldLayoutMkLst>
            <pc:docMk/>
            <pc:sldMasterMk cId="757955707" sldId="2147483648"/>
            <pc:sldLayoutMk cId="1649869617" sldId="2147483675"/>
          </pc:sldLayoutMkLst>
          <pc:spChg chg="mod">
            <ac:chgData name="Luka Van Esbroeck" userId="134fc993-7b81-4a7c-b1f6-6ae1dd5ae1ac" providerId="ADAL" clId="{A46291DA-7427-6341-86CD-37A41C0D32B9}" dt="2025-06-23T07:47:55.876" v="18" actId="3064"/>
            <ac:spMkLst>
              <pc:docMk/>
              <pc:sldMasterMk cId="757955707" sldId="2147483648"/>
              <pc:sldLayoutMk cId="1649869617" sldId="2147483675"/>
              <ac:spMk id="3" creationId="{6DC72F89-0CE5-6DAA-02DB-F99AB5CB2AD9}"/>
            </ac:spMkLst>
          </pc:spChg>
          <pc:spChg chg="mod">
            <ac:chgData name="Luka Van Esbroeck" userId="134fc993-7b81-4a7c-b1f6-6ae1dd5ae1ac" providerId="ADAL" clId="{A46291DA-7427-6341-86CD-37A41C0D32B9}" dt="2025-06-23T07:47:55.876" v="18" actId="3064"/>
            <ac:spMkLst>
              <pc:docMk/>
              <pc:sldMasterMk cId="757955707" sldId="2147483648"/>
              <pc:sldLayoutMk cId="1649869617" sldId="2147483675"/>
              <ac:spMk id="7" creationId="{6222E995-5102-A211-BFE1-FDE75087D201}"/>
            </ac:spMkLst>
          </pc:spChg>
          <pc:spChg chg="mod">
            <ac:chgData name="Luka Van Esbroeck" userId="134fc993-7b81-4a7c-b1f6-6ae1dd5ae1ac" providerId="ADAL" clId="{A46291DA-7427-6341-86CD-37A41C0D32B9}" dt="2025-06-23T07:53:39.091" v="44" actId="255"/>
            <ac:spMkLst>
              <pc:docMk/>
              <pc:sldMasterMk cId="757955707" sldId="2147483648"/>
              <pc:sldLayoutMk cId="1649869617" sldId="2147483675"/>
              <ac:spMk id="10" creationId="{4C540657-D081-794E-D6A4-82EE88C84C24}"/>
            </ac:spMkLst>
          </pc:spChg>
          <pc:spChg chg="mod">
            <ac:chgData name="Luka Van Esbroeck" userId="134fc993-7b81-4a7c-b1f6-6ae1dd5ae1ac" providerId="ADAL" clId="{A46291DA-7427-6341-86CD-37A41C0D32B9}" dt="2025-06-23T07:47:55.876" v="18" actId="3064"/>
            <ac:spMkLst>
              <pc:docMk/>
              <pc:sldMasterMk cId="757955707" sldId="2147483648"/>
              <pc:sldLayoutMk cId="1649869617" sldId="2147483675"/>
              <ac:spMk id="11" creationId="{EFD00CA8-8433-417A-5160-C95B1D821141}"/>
            </ac:spMkLst>
          </pc:spChg>
        </pc:sldLayoutChg>
        <pc:sldLayoutChg chg="modSp mod">
          <pc:chgData name="Luka Van Esbroeck" userId="134fc993-7b81-4a7c-b1f6-6ae1dd5ae1ac" providerId="ADAL" clId="{A46291DA-7427-6341-86CD-37A41C0D32B9}" dt="2025-06-23T07:54:20.586" v="50" actId="255"/>
          <pc:sldLayoutMkLst>
            <pc:docMk/>
            <pc:sldMasterMk cId="757955707" sldId="2147483648"/>
            <pc:sldLayoutMk cId="3155481135" sldId="2147483676"/>
          </pc:sldLayoutMkLst>
          <pc:spChg chg="mod">
            <ac:chgData name="Luka Van Esbroeck" userId="134fc993-7b81-4a7c-b1f6-6ae1dd5ae1ac" providerId="ADAL" clId="{A46291DA-7427-6341-86CD-37A41C0D32B9}" dt="2025-06-23T07:49:43.415" v="26" actId="3064"/>
            <ac:spMkLst>
              <pc:docMk/>
              <pc:sldMasterMk cId="757955707" sldId="2147483648"/>
              <pc:sldLayoutMk cId="3155481135" sldId="2147483676"/>
              <ac:spMk id="5" creationId="{467760AE-6E51-2E86-5947-E9952285E3B7}"/>
            </ac:spMkLst>
          </pc:spChg>
          <pc:spChg chg="mod">
            <ac:chgData name="Luka Van Esbroeck" userId="134fc993-7b81-4a7c-b1f6-6ae1dd5ae1ac" providerId="ADAL" clId="{A46291DA-7427-6341-86CD-37A41C0D32B9}" dt="2025-06-23T07:49:43.415" v="26" actId="3064"/>
            <ac:spMkLst>
              <pc:docMk/>
              <pc:sldMasterMk cId="757955707" sldId="2147483648"/>
              <pc:sldLayoutMk cId="3155481135" sldId="2147483676"/>
              <ac:spMk id="9" creationId="{D68A8CEE-B87D-7AF8-0F29-678313464912}"/>
            </ac:spMkLst>
          </pc:spChg>
          <pc:spChg chg="mod">
            <ac:chgData name="Luka Van Esbroeck" userId="134fc993-7b81-4a7c-b1f6-6ae1dd5ae1ac" providerId="ADAL" clId="{A46291DA-7427-6341-86CD-37A41C0D32B9}" dt="2025-06-23T07:54:20.586" v="50" actId="255"/>
            <ac:spMkLst>
              <pc:docMk/>
              <pc:sldMasterMk cId="757955707" sldId="2147483648"/>
              <pc:sldLayoutMk cId="3155481135" sldId="2147483676"/>
              <ac:spMk id="11" creationId="{96B5C094-5073-B15F-4E55-DF6514B60278}"/>
            </ac:spMkLst>
          </pc:spChg>
          <pc:spChg chg="mod">
            <ac:chgData name="Luka Van Esbroeck" userId="134fc993-7b81-4a7c-b1f6-6ae1dd5ae1ac" providerId="ADAL" clId="{A46291DA-7427-6341-86CD-37A41C0D32B9}" dt="2025-06-23T07:49:43.415" v="26" actId="3064"/>
            <ac:spMkLst>
              <pc:docMk/>
              <pc:sldMasterMk cId="757955707" sldId="2147483648"/>
              <pc:sldLayoutMk cId="3155481135" sldId="2147483676"/>
              <ac:spMk id="12" creationId="{BF6C4BA3-5C54-1DA8-00F4-0FF6332D2841}"/>
            </ac:spMkLst>
          </pc:spChg>
        </pc:sldLayoutChg>
        <pc:sldLayoutChg chg="modSp mod">
          <pc:chgData name="Luka Van Esbroeck" userId="134fc993-7b81-4a7c-b1f6-6ae1dd5ae1ac" providerId="ADAL" clId="{A46291DA-7427-6341-86CD-37A41C0D32B9}" dt="2025-06-23T07:54:07.622" v="48" actId="255"/>
          <pc:sldLayoutMkLst>
            <pc:docMk/>
            <pc:sldMasterMk cId="757955707" sldId="2147483648"/>
            <pc:sldLayoutMk cId="3626120787" sldId="2147483677"/>
          </pc:sldLayoutMkLst>
          <pc:spChg chg="mod">
            <ac:chgData name="Luka Van Esbroeck" userId="134fc993-7b81-4a7c-b1f6-6ae1dd5ae1ac" providerId="ADAL" clId="{A46291DA-7427-6341-86CD-37A41C0D32B9}" dt="2025-06-23T07:49:27.276" v="24" actId="3064"/>
            <ac:spMkLst>
              <pc:docMk/>
              <pc:sldMasterMk cId="757955707" sldId="2147483648"/>
              <pc:sldLayoutMk cId="3626120787" sldId="2147483677"/>
              <ac:spMk id="8" creationId="{2488B422-00BC-FAE1-CF28-91BFA4D142CF}"/>
            </ac:spMkLst>
          </pc:spChg>
          <pc:spChg chg="mod">
            <ac:chgData name="Luka Van Esbroeck" userId="134fc993-7b81-4a7c-b1f6-6ae1dd5ae1ac" providerId="ADAL" clId="{A46291DA-7427-6341-86CD-37A41C0D32B9}" dt="2025-06-23T07:49:27.276" v="24" actId="3064"/>
            <ac:spMkLst>
              <pc:docMk/>
              <pc:sldMasterMk cId="757955707" sldId="2147483648"/>
              <pc:sldLayoutMk cId="3626120787" sldId="2147483677"/>
              <ac:spMk id="10" creationId="{EDA0AE05-C033-84C5-3821-8A8D284AA794}"/>
            </ac:spMkLst>
          </pc:spChg>
          <pc:spChg chg="mod">
            <ac:chgData name="Luka Van Esbroeck" userId="134fc993-7b81-4a7c-b1f6-6ae1dd5ae1ac" providerId="ADAL" clId="{A46291DA-7427-6341-86CD-37A41C0D32B9}" dt="2025-06-23T07:54:07.622" v="48" actId="255"/>
            <ac:spMkLst>
              <pc:docMk/>
              <pc:sldMasterMk cId="757955707" sldId="2147483648"/>
              <pc:sldLayoutMk cId="3626120787" sldId="2147483677"/>
              <ac:spMk id="12" creationId="{05A4C4CA-2BA0-22E3-70D3-5FB60B689D51}"/>
            </ac:spMkLst>
          </pc:spChg>
          <pc:spChg chg="mod">
            <ac:chgData name="Luka Van Esbroeck" userId="134fc993-7b81-4a7c-b1f6-6ae1dd5ae1ac" providerId="ADAL" clId="{A46291DA-7427-6341-86CD-37A41C0D32B9}" dt="2025-06-23T07:49:27.276" v="24" actId="3064"/>
            <ac:spMkLst>
              <pc:docMk/>
              <pc:sldMasterMk cId="757955707" sldId="2147483648"/>
              <pc:sldLayoutMk cId="3626120787" sldId="2147483677"/>
              <ac:spMk id="13" creationId="{2506468C-09C1-B4E3-F49F-8A38A5842127}"/>
            </ac:spMkLst>
          </pc:spChg>
        </pc:sldLayoutChg>
        <pc:sldLayoutChg chg="modSp mod">
          <pc:chgData name="Luka Van Esbroeck" userId="134fc993-7b81-4a7c-b1f6-6ae1dd5ae1ac" providerId="ADAL" clId="{A46291DA-7427-6341-86CD-37A41C0D32B9}" dt="2025-06-23T07:51:25.791" v="38" actId="3064"/>
          <pc:sldLayoutMkLst>
            <pc:docMk/>
            <pc:sldMasterMk cId="757955707" sldId="2147483648"/>
            <pc:sldLayoutMk cId="4023887712" sldId="2147483678"/>
          </pc:sldLayoutMkLst>
          <pc:spChg chg="mod">
            <ac:chgData name="Luka Van Esbroeck" userId="134fc993-7b81-4a7c-b1f6-6ae1dd5ae1ac" providerId="ADAL" clId="{A46291DA-7427-6341-86CD-37A41C0D32B9}" dt="2025-06-23T07:51:25.791" v="38" actId="3064"/>
            <ac:spMkLst>
              <pc:docMk/>
              <pc:sldMasterMk cId="757955707" sldId="2147483648"/>
              <pc:sldLayoutMk cId="4023887712" sldId="2147483678"/>
              <ac:spMk id="7" creationId="{837F021E-C483-4CB4-F1F3-7B8DAAB54211}"/>
            </ac:spMkLst>
          </pc:spChg>
        </pc:sldLayoutChg>
      </pc:sldMasterChg>
    </pc:docChg>
  </pc:docChgLst>
  <pc:docChgLst>
    <pc:chgData name="Luka Van Esbroeck" userId="134fc993-7b81-4a7c-b1f6-6ae1dd5ae1ac" providerId="ADAL" clId="{EBBA3AB7-D55F-DD4B-B54D-0B4C133FB793}"/>
    <pc:docChg chg="delSld">
      <pc:chgData name="Luka Van Esbroeck" userId="134fc993-7b81-4a7c-b1f6-6ae1dd5ae1ac" providerId="ADAL" clId="{EBBA3AB7-D55F-DD4B-B54D-0B4C133FB793}" dt="2025-06-27T12:23:24.186" v="56" actId="2696"/>
      <pc:docMkLst>
        <pc:docMk/>
      </pc:docMkLst>
      <pc:sldChg chg="del">
        <pc:chgData name="Luka Van Esbroeck" userId="134fc993-7b81-4a7c-b1f6-6ae1dd5ae1ac" providerId="ADAL" clId="{EBBA3AB7-D55F-DD4B-B54D-0B4C133FB793}" dt="2025-06-27T12:23:23.736" v="0" actId="2696"/>
        <pc:sldMkLst>
          <pc:docMk/>
          <pc:sldMk cId="0" sldId="289"/>
        </pc:sldMkLst>
      </pc:sldChg>
      <pc:sldChg chg="del">
        <pc:chgData name="Luka Van Esbroeck" userId="134fc993-7b81-4a7c-b1f6-6ae1dd5ae1ac" providerId="ADAL" clId="{EBBA3AB7-D55F-DD4B-B54D-0B4C133FB793}" dt="2025-06-27T12:23:23.757" v="10" actId="2696"/>
        <pc:sldMkLst>
          <pc:docMk/>
          <pc:sldMk cId="0" sldId="290"/>
        </pc:sldMkLst>
      </pc:sldChg>
      <pc:sldChg chg="del">
        <pc:chgData name="Luka Van Esbroeck" userId="134fc993-7b81-4a7c-b1f6-6ae1dd5ae1ac" providerId="ADAL" clId="{EBBA3AB7-D55F-DD4B-B54D-0B4C133FB793}" dt="2025-06-27T12:23:23.777" v="26" actId="2696"/>
        <pc:sldMkLst>
          <pc:docMk/>
          <pc:sldMk cId="0" sldId="291"/>
        </pc:sldMkLst>
      </pc:sldChg>
      <pc:sldChg chg="del">
        <pc:chgData name="Luka Van Esbroeck" userId="134fc993-7b81-4a7c-b1f6-6ae1dd5ae1ac" providerId="ADAL" clId="{EBBA3AB7-D55F-DD4B-B54D-0B4C133FB793}" dt="2025-06-27T12:23:23.759" v="12" actId="2696"/>
        <pc:sldMkLst>
          <pc:docMk/>
          <pc:sldMk cId="0" sldId="292"/>
        </pc:sldMkLst>
      </pc:sldChg>
      <pc:sldChg chg="del">
        <pc:chgData name="Luka Van Esbroeck" userId="134fc993-7b81-4a7c-b1f6-6ae1dd5ae1ac" providerId="ADAL" clId="{EBBA3AB7-D55F-DD4B-B54D-0B4C133FB793}" dt="2025-06-27T12:23:24.180" v="53" actId="2696"/>
        <pc:sldMkLst>
          <pc:docMk/>
          <pc:sldMk cId="0" sldId="293"/>
        </pc:sldMkLst>
      </pc:sldChg>
      <pc:sldChg chg="del">
        <pc:chgData name="Luka Van Esbroeck" userId="134fc993-7b81-4a7c-b1f6-6ae1dd5ae1ac" providerId="ADAL" clId="{EBBA3AB7-D55F-DD4B-B54D-0B4C133FB793}" dt="2025-06-27T12:23:23.786" v="37" actId="2696"/>
        <pc:sldMkLst>
          <pc:docMk/>
          <pc:sldMk cId="0" sldId="294"/>
        </pc:sldMkLst>
      </pc:sldChg>
      <pc:sldChg chg="del">
        <pc:chgData name="Luka Van Esbroeck" userId="134fc993-7b81-4a7c-b1f6-6ae1dd5ae1ac" providerId="ADAL" clId="{EBBA3AB7-D55F-DD4B-B54D-0B4C133FB793}" dt="2025-06-27T12:23:23.762" v="14" actId="2696"/>
        <pc:sldMkLst>
          <pc:docMk/>
          <pc:sldMk cId="0" sldId="295"/>
        </pc:sldMkLst>
      </pc:sldChg>
      <pc:sldChg chg="del">
        <pc:chgData name="Luka Van Esbroeck" userId="134fc993-7b81-4a7c-b1f6-6ae1dd5ae1ac" providerId="ADAL" clId="{EBBA3AB7-D55F-DD4B-B54D-0B4C133FB793}" dt="2025-06-27T12:23:23.761" v="13" actId="2696"/>
        <pc:sldMkLst>
          <pc:docMk/>
          <pc:sldMk cId="0" sldId="296"/>
        </pc:sldMkLst>
      </pc:sldChg>
      <pc:sldChg chg="del">
        <pc:chgData name="Luka Van Esbroeck" userId="134fc993-7b81-4a7c-b1f6-6ae1dd5ae1ac" providerId="ADAL" clId="{EBBA3AB7-D55F-DD4B-B54D-0B4C133FB793}" dt="2025-06-27T12:23:23.758" v="11" actId="2696"/>
        <pc:sldMkLst>
          <pc:docMk/>
          <pc:sldMk cId="0" sldId="297"/>
        </pc:sldMkLst>
      </pc:sldChg>
      <pc:sldChg chg="del">
        <pc:chgData name="Luka Van Esbroeck" userId="134fc993-7b81-4a7c-b1f6-6ae1dd5ae1ac" providerId="ADAL" clId="{EBBA3AB7-D55F-DD4B-B54D-0B4C133FB793}" dt="2025-06-27T12:23:23.795" v="49" actId="2696"/>
        <pc:sldMkLst>
          <pc:docMk/>
          <pc:sldMk cId="0" sldId="298"/>
        </pc:sldMkLst>
      </pc:sldChg>
      <pc:sldChg chg="del">
        <pc:chgData name="Luka Van Esbroeck" userId="134fc993-7b81-4a7c-b1f6-6ae1dd5ae1ac" providerId="ADAL" clId="{EBBA3AB7-D55F-DD4B-B54D-0B4C133FB793}" dt="2025-06-27T12:23:23.763" v="15" actId="2696"/>
        <pc:sldMkLst>
          <pc:docMk/>
          <pc:sldMk cId="0" sldId="299"/>
        </pc:sldMkLst>
      </pc:sldChg>
      <pc:sldChg chg="del">
        <pc:chgData name="Luka Van Esbroeck" userId="134fc993-7b81-4a7c-b1f6-6ae1dd5ae1ac" providerId="ADAL" clId="{EBBA3AB7-D55F-DD4B-B54D-0B4C133FB793}" dt="2025-06-27T12:23:23.740" v="2" actId="2696"/>
        <pc:sldMkLst>
          <pc:docMk/>
          <pc:sldMk cId="0" sldId="300"/>
        </pc:sldMkLst>
      </pc:sldChg>
      <pc:sldChg chg="del">
        <pc:chgData name="Luka Van Esbroeck" userId="134fc993-7b81-4a7c-b1f6-6ae1dd5ae1ac" providerId="ADAL" clId="{EBBA3AB7-D55F-DD4B-B54D-0B4C133FB793}" dt="2025-06-27T12:23:23.764" v="16" actId="2696"/>
        <pc:sldMkLst>
          <pc:docMk/>
          <pc:sldMk cId="0" sldId="301"/>
        </pc:sldMkLst>
      </pc:sldChg>
      <pc:sldChg chg="del">
        <pc:chgData name="Luka Van Esbroeck" userId="134fc993-7b81-4a7c-b1f6-6ae1dd5ae1ac" providerId="ADAL" clId="{EBBA3AB7-D55F-DD4B-B54D-0B4C133FB793}" dt="2025-06-27T12:23:23.778" v="27" actId="2696"/>
        <pc:sldMkLst>
          <pc:docMk/>
          <pc:sldMk cId="0" sldId="302"/>
        </pc:sldMkLst>
      </pc:sldChg>
      <pc:sldChg chg="del">
        <pc:chgData name="Luka Van Esbroeck" userId="134fc993-7b81-4a7c-b1f6-6ae1dd5ae1ac" providerId="ADAL" clId="{EBBA3AB7-D55F-DD4B-B54D-0B4C133FB793}" dt="2025-06-27T12:23:23.783" v="33" actId="2696"/>
        <pc:sldMkLst>
          <pc:docMk/>
          <pc:sldMk cId="0" sldId="303"/>
        </pc:sldMkLst>
      </pc:sldChg>
      <pc:sldChg chg="del">
        <pc:chgData name="Luka Van Esbroeck" userId="134fc993-7b81-4a7c-b1f6-6ae1dd5ae1ac" providerId="ADAL" clId="{EBBA3AB7-D55F-DD4B-B54D-0B4C133FB793}" dt="2025-06-27T12:23:23.796" v="50" actId="2696"/>
        <pc:sldMkLst>
          <pc:docMk/>
          <pc:sldMk cId="0" sldId="304"/>
        </pc:sldMkLst>
      </pc:sldChg>
      <pc:sldChg chg="del">
        <pc:chgData name="Luka Van Esbroeck" userId="134fc993-7b81-4a7c-b1f6-6ae1dd5ae1ac" providerId="ADAL" clId="{EBBA3AB7-D55F-DD4B-B54D-0B4C133FB793}" dt="2025-06-27T12:23:23.771" v="23" actId="2696"/>
        <pc:sldMkLst>
          <pc:docMk/>
          <pc:sldMk cId="0" sldId="305"/>
        </pc:sldMkLst>
      </pc:sldChg>
      <pc:sldChg chg="del">
        <pc:chgData name="Luka Van Esbroeck" userId="134fc993-7b81-4a7c-b1f6-6ae1dd5ae1ac" providerId="ADAL" clId="{EBBA3AB7-D55F-DD4B-B54D-0B4C133FB793}" dt="2025-06-27T12:23:24.183" v="55" actId="2696"/>
        <pc:sldMkLst>
          <pc:docMk/>
          <pc:sldMk cId="0" sldId="306"/>
        </pc:sldMkLst>
      </pc:sldChg>
      <pc:sldChg chg="del">
        <pc:chgData name="Luka Van Esbroeck" userId="134fc993-7b81-4a7c-b1f6-6ae1dd5ae1ac" providerId="ADAL" clId="{EBBA3AB7-D55F-DD4B-B54D-0B4C133FB793}" dt="2025-06-27T12:23:24.180" v="54" actId="2696"/>
        <pc:sldMkLst>
          <pc:docMk/>
          <pc:sldMk cId="0" sldId="307"/>
        </pc:sldMkLst>
      </pc:sldChg>
      <pc:sldChg chg="del">
        <pc:chgData name="Luka Van Esbroeck" userId="134fc993-7b81-4a7c-b1f6-6ae1dd5ae1ac" providerId="ADAL" clId="{EBBA3AB7-D55F-DD4B-B54D-0B4C133FB793}" dt="2025-06-27T12:23:23.788" v="39" actId="2696"/>
        <pc:sldMkLst>
          <pc:docMk/>
          <pc:sldMk cId="0" sldId="308"/>
        </pc:sldMkLst>
      </pc:sldChg>
      <pc:sldChg chg="del">
        <pc:chgData name="Luka Van Esbroeck" userId="134fc993-7b81-4a7c-b1f6-6ae1dd5ae1ac" providerId="ADAL" clId="{EBBA3AB7-D55F-DD4B-B54D-0B4C133FB793}" dt="2025-06-27T12:23:23.781" v="30" actId="2696"/>
        <pc:sldMkLst>
          <pc:docMk/>
          <pc:sldMk cId="0" sldId="309"/>
        </pc:sldMkLst>
      </pc:sldChg>
      <pc:sldChg chg="del">
        <pc:chgData name="Luka Van Esbroeck" userId="134fc993-7b81-4a7c-b1f6-6ae1dd5ae1ac" providerId="ADAL" clId="{EBBA3AB7-D55F-DD4B-B54D-0B4C133FB793}" dt="2025-06-27T12:23:23.792" v="45" actId="2696"/>
        <pc:sldMkLst>
          <pc:docMk/>
          <pc:sldMk cId="0" sldId="310"/>
        </pc:sldMkLst>
      </pc:sldChg>
      <pc:sldChg chg="del">
        <pc:chgData name="Luka Van Esbroeck" userId="134fc993-7b81-4a7c-b1f6-6ae1dd5ae1ac" providerId="ADAL" clId="{EBBA3AB7-D55F-DD4B-B54D-0B4C133FB793}" dt="2025-06-27T12:23:23.790" v="42" actId="2696"/>
        <pc:sldMkLst>
          <pc:docMk/>
          <pc:sldMk cId="0" sldId="311"/>
        </pc:sldMkLst>
      </pc:sldChg>
      <pc:sldChg chg="del">
        <pc:chgData name="Luka Van Esbroeck" userId="134fc993-7b81-4a7c-b1f6-6ae1dd5ae1ac" providerId="ADAL" clId="{EBBA3AB7-D55F-DD4B-B54D-0B4C133FB793}" dt="2025-06-27T12:23:23.791" v="44" actId="2696"/>
        <pc:sldMkLst>
          <pc:docMk/>
          <pc:sldMk cId="0" sldId="312"/>
        </pc:sldMkLst>
      </pc:sldChg>
      <pc:sldChg chg="del">
        <pc:chgData name="Luka Van Esbroeck" userId="134fc993-7b81-4a7c-b1f6-6ae1dd5ae1ac" providerId="ADAL" clId="{EBBA3AB7-D55F-DD4B-B54D-0B4C133FB793}" dt="2025-06-27T12:23:23.780" v="29" actId="2696"/>
        <pc:sldMkLst>
          <pc:docMk/>
          <pc:sldMk cId="0" sldId="313"/>
        </pc:sldMkLst>
      </pc:sldChg>
      <pc:sldChg chg="del">
        <pc:chgData name="Luka Van Esbroeck" userId="134fc993-7b81-4a7c-b1f6-6ae1dd5ae1ac" providerId="ADAL" clId="{EBBA3AB7-D55F-DD4B-B54D-0B4C133FB793}" dt="2025-06-27T12:23:23.743" v="4" actId="2696"/>
        <pc:sldMkLst>
          <pc:docMk/>
          <pc:sldMk cId="0" sldId="314"/>
        </pc:sldMkLst>
      </pc:sldChg>
      <pc:sldChg chg="del">
        <pc:chgData name="Luka Van Esbroeck" userId="134fc993-7b81-4a7c-b1f6-6ae1dd5ae1ac" providerId="ADAL" clId="{EBBA3AB7-D55F-DD4B-B54D-0B4C133FB793}" dt="2025-06-27T12:23:23.766" v="18" actId="2696"/>
        <pc:sldMkLst>
          <pc:docMk/>
          <pc:sldMk cId="0" sldId="315"/>
        </pc:sldMkLst>
      </pc:sldChg>
      <pc:sldChg chg="del">
        <pc:chgData name="Luka Van Esbroeck" userId="134fc993-7b81-4a7c-b1f6-6ae1dd5ae1ac" providerId="ADAL" clId="{EBBA3AB7-D55F-DD4B-B54D-0B4C133FB793}" dt="2025-06-27T12:23:23.795" v="48" actId="2696"/>
        <pc:sldMkLst>
          <pc:docMk/>
          <pc:sldMk cId="0" sldId="316"/>
        </pc:sldMkLst>
      </pc:sldChg>
      <pc:sldChg chg="del">
        <pc:chgData name="Luka Van Esbroeck" userId="134fc993-7b81-4a7c-b1f6-6ae1dd5ae1ac" providerId="ADAL" clId="{EBBA3AB7-D55F-DD4B-B54D-0B4C133FB793}" dt="2025-06-27T12:23:23.770" v="22" actId="2696"/>
        <pc:sldMkLst>
          <pc:docMk/>
          <pc:sldMk cId="0" sldId="317"/>
        </pc:sldMkLst>
      </pc:sldChg>
      <pc:sldChg chg="del">
        <pc:chgData name="Luka Van Esbroeck" userId="134fc993-7b81-4a7c-b1f6-6ae1dd5ae1ac" providerId="ADAL" clId="{EBBA3AB7-D55F-DD4B-B54D-0B4C133FB793}" dt="2025-06-27T12:23:23.767" v="19" actId="2696"/>
        <pc:sldMkLst>
          <pc:docMk/>
          <pc:sldMk cId="0" sldId="322"/>
        </pc:sldMkLst>
      </pc:sldChg>
      <pc:sldChg chg="del">
        <pc:chgData name="Luka Van Esbroeck" userId="134fc993-7b81-4a7c-b1f6-6ae1dd5ae1ac" providerId="ADAL" clId="{EBBA3AB7-D55F-DD4B-B54D-0B4C133FB793}" dt="2025-06-27T12:23:23.789" v="41" actId="2696"/>
        <pc:sldMkLst>
          <pc:docMk/>
          <pc:sldMk cId="0" sldId="323"/>
        </pc:sldMkLst>
      </pc:sldChg>
      <pc:sldChg chg="del">
        <pc:chgData name="Luka Van Esbroeck" userId="134fc993-7b81-4a7c-b1f6-6ae1dd5ae1ac" providerId="ADAL" clId="{EBBA3AB7-D55F-DD4B-B54D-0B4C133FB793}" dt="2025-06-27T12:23:23.797" v="51" actId="2696"/>
        <pc:sldMkLst>
          <pc:docMk/>
          <pc:sldMk cId="0" sldId="324"/>
        </pc:sldMkLst>
      </pc:sldChg>
      <pc:sldChg chg="del">
        <pc:chgData name="Luka Van Esbroeck" userId="134fc993-7b81-4a7c-b1f6-6ae1dd5ae1ac" providerId="ADAL" clId="{EBBA3AB7-D55F-DD4B-B54D-0B4C133FB793}" dt="2025-06-27T12:23:23.744" v="5" actId="2696"/>
        <pc:sldMkLst>
          <pc:docMk/>
          <pc:sldMk cId="0" sldId="325"/>
        </pc:sldMkLst>
      </pc:sldChg>
      <pc:sldChg chg="del">
        <pc:chgData name="Luka Van Esbroeck" userId="134fc993-7b81-4a7c-b1f6-6ae1dd5ae1ac" providerId="ADAL" clId="{EBBA3AB7-D55F-DD4B-B54D-0B4C133FB793}" dt="2025-06-27T12:23:23.768" v="20" actId="2696"/>
        <pc:sldMkLst>
          <pc:docMk/>
          <pc:sldMk cId="0" sldId="326"/>
        </pc:sldMkLst>
      </pc:sldChg>
      <pc:sldChg chg="del">
        <pc:chgData name="Luka Van Esbroeck" userId="134fc993-7b81-4a7c-b1f6-6ae1dd5ae1ac" providerId="ADAL" clId="{EBBA3AB7-D55F-DD4B-B54D-0B4C133FB793}" dt="2025-06-27T12:23:23.772" v="24" actId="2696"/>
        <pc:sldMkLst>
          <pc:docMk/>
          <pc:sldMk cId="0" sldId="327"/>
        </pc:sldMkLst>
      </pc:sldChg>
      <pc:sldChg chg="del">
        <pc:chgData name="Luka Van Esbroeck" userId="134fc993-7b81-4a7c-b1f6-6ae1dd5ae1ac" providerId="ADAL" clId="{EBBA3AB7-D55F-DD4B-B54D-0B4C133FB793}" dt="2025-06-27T12:23:23.742" v="3" actId="2696"/>
        <pc:sldMkLst>
          <pc:docMk/>
          <pc:sldMk cId="0" sldId="328"/>
        </pc:sldMkLst>
      </pc:sldChg>
      <pc:sldChg chg="del">
        <pc:chgData name="Luka Van Esbroeck" userId="134fc993-7b81-4a7c-b1f6-6ae1dd5ae1ac" providerId="ADAL" clId="{EBBA3AB7-D55F-DD4B-B54D-0B4C133FB793}" dt="2025-06-27T12:23:23.794" v="47" actId="2696"/>
        <pc:sldMkLst>
          <pc:docMk/>
          <pc:sldMk cId="0" sldId="329"/>
        </pc:sldMkLst>
      </pc:sldChg>
      <pc:sldChg chg="del">
        <pc:chgData name="Luka Van Esbroeck" userId="134fc993-7b81-4a7c-b1f6-6ae1dd5ae1ac" providerId="ADAL" clId="{EBBA3AB7-D55F-DD4B-B54D-0B4C133FB793}" dt="2025-06-27T12:23:23.765" v="17" actId="2696"/>
        <pc:sldMkLst>
          <pc:docMk/>
          <pc:sldMk cId="0" sldId="330"/>
        </pc:sldMkLst>
      </pc:sldChg>
      <pc:sldChg chg="del">
        <pc:chgData name="Luka Van Esbroeck" userId="134fc993-7b81-4a7c-b1f6-6ae1dd5ae1ac" providerId="ADAL" clId="{EBBA3AB7-D55F-DD4B-B54D-0B4C133FB793}" dt="2025-06-27T12:23:23.787" v="38" actId="2696"/>
        <pc:sldMkLst>
          <pc:docMk/>
          <pc:sldMk cId="0" sldId="331"/>
        </pc:sldMkLst>
      </pc:sldChg>
      <pc:sldChg chg="del">
        <pc:chgData name="Luka Van Esbroeck" userId="134fc993-7b81-4a7c-b1f6-6ae1dd5ae1ac" providerId="ADAL" clId="{EBBA3AB7-D55F-DD4B-B54D-0B4C133FB793}" dt="2025-06-27T12:23:23.786" v="36" actId="2696"/>
        <pc:sldMkLst>
          <pc:docMk/>
          <pc:sldMk cId="0" sldId="370"/>
        </pc:sldMkLst>
      </pc:sldChg>
      <pc:sldChg chg="del">
        <pc:chgData name="Luka Van Esbroeck" userId="134fc993-7b81-4a7c-b1f6-6ae1dd5ae1ac" providerId="ADAL" clId="{EBBA3AB7-D55F-DD4B-B54D-0B4C133FB793}" dt="2025-06-27T12:23:23.789" v="40" actId="2696"/>
        <pc:sldMkLst>
          <pc:docMk/>
          <pc:sldMk cId="0" sldId="371"/>
        </pc:sldMkLst>
      </pc:sldChg>
      <pc:sldChg chg="del">
        <pc:chgData name="Luka Van Esbroeck" userId="134fc993-7b81-4a7c-b1f6-6ae1dd5ae1ac" providerId="ADAL" clId="{EBBA3AB7-D55F-DD4B-B54D-0B4C133FB793}" dt="2025-06-27T12:23:24.176" v="52" actId="2696"/>
        <pc:sldMkLst>
          <pc:docMk/>
          <pc:sldMk cId="0" sldId="372"/>
        </pc:sldMkLst>
      </pc:sldChg>
      <pc:sldChg chg="del">
        <pc:chgData name="Luka Van Esbroeck" userId="134fc993-7b81-4a7c-b1f6-6ae1dd5ae1ac" providerId="ADAL" clId="{EBBA3AB7-D55F-DD4B-B54D-0B4C133FB793}" dt="2025-06-27T12:23:23.784" v="34" actId="2696"/>
        <pc:sldMkLst>
          <pc:docMk/>
          <pc:sldMk cId="0" sldId="373"/>
        </pc:sldMkLst>
      </pc:sldChg>
      <pc:sldChg chg="del">
        <pc:chgData name="Luka Van Esbroeck" userId="134fc993-7b81-4a7c-b1f6-6ae1dd5ae1ac" providerId="ADAL" clId="{EBBA3AB7-D55F-DD4B-B54D-0B4C133FB793}" dt="2025-06-27T12:23:23.747" v="8" actId="2696"/>
        <pc:sldMkLst>
          <pc:docMk/>
          <pc:sldMk cId="0" sldId="378"/>
        </pc:sldMkLst>
      </pc:sldChg>
      <pc:sldChg chg="del">
        <pc:chgData name="Luka Van Esbroeck" userId="134fc993-7b81-4a7c-b1f6-6ae1dd5ae1ac" providerId="ADAL" clId="{EBBA3AB7-D55F-DD4B-B54D-0B4C133FB793}" dt="2025-06-27T12:23:23.779" v="28" actId="2696"/>
        <pc:sldMkLst>
          <pc:docMk/>
          <pc:sldMk cId="0" sldId="380"/>
        </pc:sldMkLst>
      </pc:sldChg>
      <pc:sldChg chg="del">
        <pc:chgData name="Luka Van Esbroeck" userId="134fc993-7b81-4a7c-b1f6-6ae1dd5ae1ac" providerId="ADAL" clId="{EBBA3AB7-D55F-DD4B-B54D-0B4C133FB793}" dt="2025-06-27T12:23:23.791" v="43" actId="2696"/>
        <pc:sldMkLst>
          <pc:docMk/>
          <pc:sldMk cId="0" sldId="381"/>
        </pc:sldMkLst>
      </pc:sldChg>
      <pc:sldChg chg="del">
        <pc:chgData name="Luka Van Esbroeck" userId="134fc993-7b81-4a7c-b1f6-6ae1dd5ae1ac" providerId="ADAL" clId="{EBBA3AB7-D55F-DD4B-B54D-0B4C133FB793}" dt="2025-06-27T12:23:23.773" v="25" actId="2696"/>
        <pc:sldMkLst>
          <pc:docMk/>
          <pc:sldMk cId="0" sldId="382"/>
        </pc:sldMkLst>
      </pc:sldChg>
      <pc:sldChg chg="del">
        <pc:chgData name="Luka Van Esbroeck" userId="134fc993-7b81-4a7c-b1f6-6ae1dd5ae1ac" providerId="ADAL" clId="{EBBA3AB7-D55F-DD4B-B54D-0B4C133FB793}" dt="2025-06-27T12:23:24.186" v="56" actId="2696"/>
        <pc:sldMkLst>
          <pc:docMk/>
          <pc:sldMk cId="0" sldId="383"/>
        </pc:sldMkLst>
      </pc:sldChg>
      <pc:sldChg chg="del">
        <pc:chgData name="Luka Van Esbroeck" userId="134fc993-7b81-4a7c-b1f6-6ae1dd5ae1ac" providerId="ADAL" clId="{EBBA3AB7-D55F-DD4B-B54D-0B4C133FB793}" dt="2025-06-27T12:23:23.782" v="32" actId="2696"/>
        <pc:sldMkLst>
          <pc:docMk/>
          <pc:sldMk cId="0" sldId="385"/>
        </pc:sldMkLst>
      </pc:sldChg>
      <pc:sldChg chg="del">
        <pc:chgData name="Luka Van Esbroeck" userId="134fc993-7b81-4a7c-b1f6-6ae1dd5ae1ac" providerId="ADAL" clId="{EBBA3AB7-D55F-DD4B-B54D-0B4C133FB793}" dt="2025-06-27T12:23:23.793" v="46" actId="2696"/>
        <pc:sldMkLst>
          <pc:docMk/>
          <pc:sldMk cId="0" sldId="386"/>
        </pc:sldMkLst>
      </pc:sldChg>
      <pc:sldChg chg="del">
        <pc:chgData name="Luka Van Esbroeck" userId="134fc993-7b81-4a7c-b1f6-6ae1dd5ae1ac" providerId="ADAL" clId="{EBBA3AB7-D55F-DD4B-B54D-0B4C133FB793}" dt="2025-06-27T12:23:23.746" v="7" actId="2696"/>
        <pc:sldMkLst>
          <pc:docMk/>
          <pc:sldMk cId="0" sldId="387"/>
        </pc:sldMkLst>
      </pc:sldChg>
      <pc:sldChg chg="del">
        <pc:chgData name="Luka Van Esbroeck" userId="134fc993-7b81-4a7c-b1f6-6ae1dd5ae1ac" providerId="ADAL" clId="{EBBA3AB7-D55F-DD4B-B54D-0B4C133FB793}" dt="2025-06-27T12:23:23.748" v="9" actId="2696"/>
        <pc:sldMkLst>
          <pc:docMk/>
          <pc:sldMk cId="0" sldId="388"/>
        </pc:sldMkLst>
      </pc:sldChg>
      <pc:sldChg chg="del">
        <pc:chgData name="Luka Van Esbroeck" userId="134fc993-7b81-4a7c-b1f6-6ae1dd5ae1ac" providerId="ADAL" clId="{EBBA3AB7-D55F-DD4B-B54D-0B4C133FB793}" dt="2025-06-27T12:23:23.738" v="1" actId="2696"/>
        <pc:sldMkLst>
          <pc:docMk/>
          <pc:sldMk cId="0" sldId="389"/>
        </pc:sldMkLst>
      </pc:sldChg>
      <pc:sldChg chg="del">
        <pc:chgData name="Luka Van Esbroeck" userId="134fc993-7b81-4a7c-b1f6-6ae1dd5ae1ac" providerId="ADAL" clId="{EBBA3AB7-D55F-DD4B-B54D-0B4C133FB793}" dt="2025-06-27T12:23:23.769" v="21" actId="2696"/>
        <pc:sldMkLst>
          <pc:docMk/>
          <pc:sldMk cId="0" sldId="390"/>
        </pc:sldMkLst>
      </pc:sldChg>
      <pc:sldChg chg="del">
        <pc:chgData name="Luka Van Esbroeck" userId="134fc993-7b81-4a7c-b1f6-6ae1dd5ae1ac" providerId="ADAL" clId="{EBBA3AB7-D55F-DD4B-B54D-0B4C133FB793}" dt="2025-06-27T12:23:23.785" v="35" actId="2696"/>
        <pc:sldMkLst>
          <pc:docMk/>
          <pc:sldMk cId="2954905702" sldId="396"/>
        </pc:sldMkLst>
      </pc:sldChg>
      <pc:sldChg chg="del">
        <pc:chgData name="Luka Van Esbroeck" userId="134fc993-7b81-4a7c-b1f6-6ae1dd5ae1ac" providerId="ADAL" clId="{EBBA3AB7-D55F-DD4B-B54D-0B4C133FB793}" dt="2025-06-27T12:23:23.782" v="31" actId="2696"/>
        <pc:sldMkLst>
          <pc:docMk/>
          <pc:sldMk cId="2343889299" sldId="397"/>
        </pc:sldMkLst>
      </pc:sldChg>
      <pc:sldChg chg="del">
        <pc:chgData name="Luka Van Esbroeck" userId="134fc993-7b81-4a7c-b1f6-6ae1dd5ae1ac" providerId="ADAL" clId="{EBBA3AB7-D55F-DD4B-B54D-0B4C133FB793}" dt="2025-06-27T12:23:23.745" v="6" actId="2696"/>
        <pc:sldMkLst>
          <pc:docMk/>
          <pc:sldMk cId="3580976211" sldId="398"/>
        </pc:sldMkLst>
      </pc:sldChg>
    </pc:docChg>
  </pc:docChgLst>
  <pc:docChgLst>
    <pc:chgData name="Luka Van Esbroeck" userId="134fc993-7b81-4a7c-b1f6-6ae1dd5ae1ac" providerId="ADAL" clId="{607EE3C6-496D-D84C-A140-ACEDF7FD4DB2}"/>
    <pc:docChg chg="delSld delSection">
      <pc:chgData name="Luka Van Esbroeck" userId="134fc993-7b81-4a7c-b1f6-6ae1dd5ae1ac" providerId="ADAL" clId="{607EE3C6-496D-D84C-A140-ACEDF7FD4DB2}" dt="2025-06-27T12:06:20.401" v="79" actId="2696"/>
      <pc:docMkLst>
        <pc:docMk/>
      </pc:docMkLst>
      <pc:sldChg chg="del">
        <pc:chgData name="Luka Van Esbroeck" userId="134fc993-7b81-4a7c-b1f6-6ae1dd5ae1ac" providerId="ADAL" clId="{607EE3C6-496D-D84C-A140-ACEDF7FD4DB2}" dt="2025-06-27T12:05:34.113" v="1" actId="2696"/>
        <pc:sldMkLst>
          <pc:docMk/>
          <pc:sldMk cId="0" sldId="256"/>
        </pc:sldMkLst>
      </pc:sldChg>
      <pc:sldChg chg="del">
        <pc:chgData name="Luka Van Esbroeck" userId="134fc993-7b81-4a7c-b1f6-6ae1dd5ae1ac" providerId="ADAL" clId="{607EE3C6-496D-D84C-A140-ACEDF7FD4DB2}" dt="2025-06-27T12:05:34.126" v="2" actId="2696"/>
        <pc:sldMkLst>
          <pc:docMk/>
          <pc:sldMk cId="0" sldId="257"/>
        </pc:sldMkLst>
      </pc:sldChg>
      <pc:sldChg chg="del">
        <pc:chgData name="Luka Van Esbroeck" userId="134fc993-7b81-4a7c-b1f6-6ae1dd5ae1ac" providerId="ADAL" clId="{607EE3C6-496D-D84C-A140-ACEDF7FD4DB2}" dt="2025-06-27T12:05:34.145" v="4" actId="2696"/>
        <pc:sldMkLst>
          <pc:docMk/>
          <pc:sldMk cId="0" sldId="258"/>
        </pc:sldMkLst>
      </pc:sldChg>
      <pc:sldChg chg="del">
        <pc:chgData name="Luka Van Esbroeck" userId="134fc993-7b81-4a7c-b1f6-6ae1dd5ae1ac" providerId="ADAL" clId="{607EE3C6-496D-D84C-A140-ACEDF7FD4DB2}" dt="2025-06-27T12:05:34.152" v="5" actId="2696"/>
        <pc:sldMkLst>
          <pc:docMk/>
          <pc:sldMk cId="0" sldId="259"/>
        </pc:sldMkLst>
      </pc:sldChg>
      <pc:sldChg chg="del">
        <pc:chgData name="Luka Van Esbroeck" userId="134fc993-7b81-4a7c-b1f6-6ae1dd5ae1ac" providerId="ADAL" clId="{607EE3C6-496D-D84C-A140-ACEDF7FD4DB2}" dt="2025-06-27T12:05:34.158" v="6" actId="2696"/>
        <pc:sldMkLst>
          <pc:docMk/>
          <pc:sldMk cId="0" sldId="260"/>
        </pc:sldMkLst>
      </pc:sldChg>
      <pc:sldChg chg="del">
        <pc:chgData name="Luka Van Esbroeck" userId="134fc993-7b81-4a7c-b1f6-6ae1dd5ae1ac" providerId="ADAL" clId="{607EE3C6-496D-D84C-A140-ACEDF7FD4DB2}" dt="2025-06-27T12:05:34.165" v="7" actId="2696"/>
        <pc:sldMkLst>
          <pc:docMk/>
          <pc:sldMk cId="0" sldId="261"/>
        </pc:sldMkLst>
      </pc:sldChg>
      <pc:sldChg chg="del">
        <pc:chgData name="Luka Van Esbroeck" userId="134fc993-7b81-4a7c-b1f6-6ae1dd5ae1ac" providerId="ADAL" clId="{607EE3C6-496D-D84C-A140-ACEDF7FD4DB2}" dt="2025-06-27T12:05:34.170" v="8" actId="2696"/>
        <pc:sldMkLst>
          <pc:docMk/>
          <pc:sldMk cId="0" sldId="262"/>
        </pc:sldMkLst>
      </pc:sldChg>
      <pc:sldChg chg="del">
        <pc:chgData name="Luka Van Esbroeck" userId="134fc993-7b81-4a7c-b1f6-6ae1dd5ae1ac" providerId="ADAL" clId="{607EE3C6-496D-D84C-A140-ACEDF7FD4DB2}" dt="2025-06-27T12:05:34.183" v="9" actId="2696"/>
        <pc:sldMkLst>
          <pc:docMk/>
          <pc:sldMk cId="0" sldId="263"/>
        </pc:sldMkLst>
      </pc:sldChg>
      <pc:sldChg chg="del">
        <pc:chgData name="Luka Van Esbroeck" userId="134fc993-7b81-4a7c-b1f6-6ae1dd5ae1ac" providerId="ADAL" clId="{607EE3C6-496D-D84C-A140-ACEDF7FD4DB2}" dt="2025-06-27T12:05:34.192" v="10" actId="2696"/>
        <pc:sldMkLst>
          <pc:docMk/>
          <pc:sldMk cId="0" sldId="264"/>
        </pc:sldMkLst>
      </pc:sldChg>
      <pc:sldChg chg="del">
        <pc:chgData name="Luka Van Esbroeck" userId="134fc993-7b81-4a7c-b1f6-6ae1dd5ae1ac" providerId="ADAL" clId="{607EE3C6-496D-D84C-A140-ACEDF7FD4DB2}" dt="2025-06-27T12:05:34.195" v="11" actId="2696"/>
        <pc:sldMkLst>
          <pc:docMk/>
          <pc:sldMk cId="0" sldId="265"/>
        </pc:sldMkLst>
      </pc:sldChg>
      <pc:sldChg chg="del">
        <pc:chgData name="Luka Van Esbroeck" userId="134fc993-7b81-4a7c-b1f6-6ae1dd5ae1ac" providerId="ADAL" clId="{607EE3C6-496D-D84C-A140-ACEDF7FD4DB2}" dt="2025-06-27T12:05:34.199" v="12" actId="2696"/>
        <pc:sldMkLst>
          <pc:docMk/>
          <pc:sldMk cId="0" sldId="266"/>
        </pc:sldMkLst>
      </pc:sldChg>
      <pc:sldChg chg="del">
        <pc:chgData name="Luka Van Esbroeck" userId="134fc993-7b81-4a7c-b1f6-6ae1dd5ae1ac" providerId="ADAL" clId="{607EE3C6-496D-D84C-A140-ACEDF7FD4DB2}" dt="2025-06-27T12:05:34.203" v="13" actId="2696"/>
        <pc:sldMkLst>
          <pc:docMk/>
          <pc:sldMk cId="0" sldId="267"/>
        </pc:sldMkLst>
      </pc:sldChg>
      <pc:sldChg chg="del">
        <pc:chgData name="Luka Van Esbroeck" userId="134fc993-7b81-4a7c-b1f6-6ae1dd5ae1ac" providerId="ADAL" clId="{607EE3C6-496D-D84C-A140-ACEDF7FD4DB2}" dt="2025-06-27T12:05:34.206" v="14" actId="2696"/>
        <pc:sldMkLst>
          <pc:docMk/>
          <pc:sldMk cId="0" sldId="268"/>
        </pc:sldMkLst>
      </pc:sldChg>
      <pc:sldChg chg="del">
        <pc:chgData name="Luka Van Esbroeck" userId="134fc993-7b81-4a7c-b1f6-6ae1dd5ae1ac" providerId="ADAL" clId="{607EE3C6-496D-D84C-A140-ACEDF7FD4DB2}" dt="2025-06-27T12:05:34.232" v="31" actId="2696"/>
        <pc:sldMkLst>
          <pc:docMk/>
          <pc:sldMk cId="0" sldId="269"/>
        </pc:sldMkLst>
      </pc:sldChg>
      <pc:sldChg chg="del">
        <pc:chgData name="Luka Van Esbroeck" userId="134fc993-7b81-4a7c-b1f6-6ae1dd5ae1ac" providerId="ADAL" clId="{607EE3C6-496D-D84C-A140-ACEDF7FD4DB2}" dt="2025-06-27T12:05:34.220" v="25" actId="2696"/>
        <pc:sldMkLst>
          <pc:docMk/>
          <pc:sldMk cId="0" sldId="270"/>
        </pc:sldMkLst>
      </pc:sldChg>
      <pc:sldChg chg="del">
        <pc:chgData name="Luka Van Esbroeck" userId="134fc993-7b81-4a7c-b1f6-6ae1dd5ae1ac" providerId="ADAL" clId="{607EE3C6-496D-D84C-A140-ACEDF7FD4DB2}" dt="2025-06-27T12:05:34.225" v="29" actId="2696"/>
        <pc:sldMkLst>
          <pc:docMk/>
          <pc:sldMk cId="0" sldId="271"/>
        </pc:sldMkLst>
      </pc:sldChg>
      <pc:sldChg chg="del">
        <pc:chgData name="Luka Van Esbroeck" userId="134fc993-7b81-4a7c-b1f6-6ae1dd5ae1ac" providerId="ADAL" clId="{607EE3C6-496D-D84C-A140-ACEDF7FD4DB2}" dt="2025-06-27T12:05:34.216" v="21" actId="2696"/>
        <pc:sldMkLst>
          <pc:docMk/>
          <pc:sldMk cId="0" sldId="272"/>
        </pc:sldMkLst>
      </pc:sldChg>
      <pc:sldChg chg="del">
        <pc:chgData name="Luka Van Esbroeck" userId="134fc993-7b81-4a7c-b1f6-6ae1dd5ae1ac" providerId="ADAL" clId="{607EE3C6-496D-D84C-A140-ACEDF7FD4DB2}" dt="2025-06-27T12:05:34.213" v="19" actId="2696"/>
        <pc:sldMkLst>
          <pc:docMk/>
          <pc:sldMk cId="0" sldId="273"/>
        </pc:sldMkLst>
      </pc:sldChg>
      <pc:sldChg chg="del">
        <pc:chgData name="Luka Van Esbroeck" userId="134fc993-7b81-4a7c-b1f6-6ae1dd5ae1ac" providerId="ADAL" clId="{607EE3C6-496D-D84C-A140-ACEDF7FD4DB2}" dt="2025-06-27T12:05:34.218" v="23" actId="2696"/>
        <pc:sldMkLst>
          <pc:docMk/>
          <pc:sldMk cId="0" sldId="274"/>
        </pc:sldMkLst>
      </pc:sldChg>
      <pc:sldChg chg="del">
        <pc:chgData name="Luka Van Esbroeck" userId="134fc993-7b81-4a7c-b1f6-6ae1dd5ae1ac" providerId="ADAL" clId="{607EE3C6-496D-D84C-A140-ACEDF7FD4DB2}" dt="2025-06-27T12:05:34.210" v="17" actId="2696"/>
        <pc:sldMkLst>
          <pc:docMk/>
          <pc:sldMk cId="0" sldId="275"/>
        </pc:sldMkLst>
      </pc:sldChg>
      <pc:sldChg chg="del">
        <pc:chgData name="Luka Van Esbroeck" userId="134fc993-7b81-4a7c-b1f6-6ae1dd5ae1ac" providerId="ADAL" clId="{607EE3C6-496D-D84C-A140-ACEDF7FD4DB2}" dt="2025-06-27T12:05:34.207" v="15" actId="2696"/>
        <pc:sldMkLst>
          <pc:docMk/>
          <pc:sldMk cId="0" sldId="276"/>
        </pc:sldMkLst>
      </pc:sldChg>
      <pc:sldChg chg="del">
        <pc:chgData name="Luka Van Esbroeck" userId="134fc993-7b81-4a7c-b1f6-6ae1dd5ae1ac" providerId="ADAL" clId="{607EE3C6-496D-D84C-A140-ACEDF7FD4DB2}" dt="2025-06-27T12:05:34.221" v="26" actId="2696"/>
        <pc:sldMkLst>
          <pc:docMk/>
          <pc:sldMk cId="0" sldId="277"/>
        </pc:sldMkLst>
      </pc:sldChg>
      <pc:sldChg chg="del">
        <pc:chgData name="Luka Van Esbroeck" userId="134fc993-7b81-4a7c-b1f6-6ae1dd5ae1ac" providerId="ADAL" clId="{607EE3C6-496D-D84C-A140-ACEDF7FD4DB2}" dt="2025-06-27T12:05:34.226" v="30" actId="2696"/>
        <pc:sldMkLst>
          <pc:docMk/>
          <pc:sldMk cId="0" sldId="278"/>
        </pc:sldMkLst>
      </pc:sldChg>
      <pc:sldChg chg="del">
        <pc:chgData name="Luka Van Esbroeck" userId="134fc993-7b81-4a7c-b1f6-6ae1dd5ae1ac" providerId="ADAL" clId="{607EE3C6-496D-D84C-A140-ACEDF7FD4DB2}" dt="2025-06-27T12:05:34.222" v="27" actId="2696"/>
        <pc:sldMkLst>
          <pc:docMk/>
          <pc:sldMk cId="0" sldId="279"/>
        </pc:sldMkLst>
      </pc:sldChg>
      <pc:sldChg chg="del">
        <pc:chgData name="Luka Van Esbroeck" userId="134fc993-7b81-4a7c-b1f6-6ae1dd5ae1ac" providerId="ADAL" clId="{607EE3C6-496D-D84C-A140-ACEDF7FD4DB2}" dt="2025-06-27T12:05:34.239" v="32" actId="2696"/>
        <pc:sldMkLst>
          <pc:docMk/>
          <pc:sldMk cId="0" sldId="280"/>
        </pc:sldMkLst>
      </pc:sldChg>
      <pc:sldChg chg="del">
        <pc:chgData name="Luka Van Esbroeck" userId="134fc993-7b81-4a7c-b1f6-6ae1dd5ae1ac" providerId="ADAL" clId="{607EE3C6-496D-D84C-A140-ACEDF7FD4DB2}" dt="2025-06-27T12:05:34.214" v="20" actId="2696"/>
        <pc:sldMkLst>
          <pc:docMk/>
          <pc:sldMk cId="0" sldId="281"/>
        </pc:sldMkLst>
      </pc:sldChg>
      <pc:sldChg chg="del">
        <pc:chgData name="Luka Van Esbroeck" userId="134fc993-7b81-4a7c-b1f6-6ae1dd5ae1ac" providerId="ADAL" clId="{607EE3C6-496D-D84C-A140-ACEDF7FD4DB2}" dt="2025-06-27T12:05:34.212" v="18" actId="2696"/>
        <pc:sldMkLst>
          <pc:docMk/>
          <pc:sldMk cId="0" sldId="282"/>
        </pc:sldMkLst>
      </pc:sldChg>
      <pc:sldChg chg="del">
        <pc:chgData name="Luka Van Esbroeck" userId="134fc993-7b81-4a7c-b1f6-6ae1dd5ae1ac" providerId="ADAL" clId="{607EE3C6-496D-D84C-A140-ACEDF7FD4DB2}" dt="2025-06-27T12:05:34.251" v="33" actId="2696"/>
        <pc:sldMkLst>
          <pc:docMk/>
          <pc:sldMk cId="0" sldId="283"/>
        </pc:sldMkLst>
      </pc:sldChg>
      <pc:sldChg chg="del">
        <pc:chgData name="Luka Van Esbroeck" userId="134fc993-7b81-4a7c-b1f6-6ae1dd5ae1ac" providerId="ADAL" clId="{607EE3C6-496D-D84C-A140-ACEDF7FD4DB2}" dt="2025-06-27T12:05:34.223" v="28" actId="2696"/>
        <pc:sldMkLst>
          <pc:docMk/>
          <pc:sldMk cId="0" sldId="284"/>
        </pc:sldMkLst>
      </pc:sldChg>
      <pc:sldChg chg="del">
        <pc:chgData name="Luka Van Esbroeck" userId="134fc993-7b81-4a7c-b1f6-6ae1dd5ae1ac" providerId="ADAL" clId="{607EE3C6-496D-D84C-A140-ACEDF7FD4DB2}" dt="2025-06-27T12:05:34.255" v="34" actId="2696"/>
        <pc:sldMkLst>
          <pc:docMk/>
          <pc:sldMk cId="0" sldId="285"/>
        </pc:sldMkLst>
      </pc:sldChg>
      <pc:sldChg chg="del">
        <pc:chgData name="Luka Van Esbroeck" userId="134fc993-7b81-4a7c-b1f6-6ae1dd5ae1ac" providerId="ADAL" clId="{607EE3C6-496D-D84C-A140-ACEDF7FD4DB2}" dt="2025-06-27T12:05:34.217" v="22" actId="2696"/>
        <pc:sldMkLst>
          <pc:docMk/>
          <pc:sldMk cId="0" sldId="286"/>
        </pc:sldMkLst>
      </pc:sldChg>
      <pc:sldChg chg="del">
        <pc:chgData name="Luka Van Esbroeck" userId="134fc993-7b81-4a7c-b1f6-6ae1dd5ae1ac" providerId="ADAL" clId="{607EE3C6-496D-D84C-A140-ACEDF7FD4DB2}" dt="2025-06-27T12:05:34.209" v="16" actId="2696"/>
        <pc:sldMkLst>
          <pc:docMk/>
          <pc:sldMk cId="0" sldId="287"/>
        </pc:sldMkLst>
      </pc:sldChg>
      <pc:sldChg chg="del">
        <pc:chgData name="Luka Van Esbroeck" userId="134fc993-7b81-4a7c-b1f6-6ae1dd5ae1ac" providerId="ADAL" clId="{607EE3C6-496D-D84C-A140-ACEDF7FD4DB2}" dt="2025-06-27T12:05:34.219" v="24" actId="2696"/>
        <pc:sldMkLst>
          <pc:docMk/>
          <pc:sldMk cId="0" sldId="288"/>
        </pc:sldMkLst>
      </pc:sldChg>
      <pc:sldChg chg="del">
        <pc:chgData name="Luka Van Esbroeck" userId="134fc993-7b81-4a7c-b1f6-6ae1dd5ae1ac" providerId="ADAL" clId="{607EE3C6-496D-D84C-A140-ACEDF7FD4DB2}" dt="2025-06-27T12:05:47.721" v="35" actId="2696"/>
        <pc:sldMkLst>
          <pc:docMk/>
          <pc:sldMk cId="0" sldId="318"/>
        </pc:sldMkLst>
      </pc:sldChg>
      <pc:sldChg chg="del">
        <pc:chgData name="Luka Van Esbroeck" userId="134fc993-7b81-4a7c-b1f6-6ae1dd5ae1ac" providerId="ADAL" clId="{607EE3C6-496D-D84C-A140-ACEDF7FD4DB2}" dt="2025-06-27T12:05:47.732" v="37" actId="2696"/>
        <pc:sldMkLst>
          <pc:docMk/>
          <pc:sldMk cId="0" sldId="319"/>
        </pc:sldMkLst>
      </pc:sldChg>
      <pc:sldChg chg="del">
        <pc:chgData name="Luka Van Esbroeck" userId="134fc993-7b81-4a7c-b1f6-6ae1dd5ae1ac" providerId="ADAL" clId="{607EE3C6-496D-D84C-A140-ACEDF7FD4DB2}" dt="2025-06-27T12:05:47.722" v="36" actId="2696"/>
        <pc:sldMkLst>
          <pc:docMk/>
          <pc:sldMk cId="0" sldId="320"/>
        </pc:sldMkLst>
      </pc:sldChg>
      <pc:sldChg chg="del">
        <pc:chgData name="Luka Van Esbroeck" userId="134fc993-7b81-4a7c-b1f6-6ae1dd5ae1ac" providerId="ADAL" clId="{607EE3C6-496D-D84C-A140-ACEDF7FD4DB2}" dt="2025-06-27T12:05:47.736" v="38" actId="2696"/>
        <pc:sldMkLst>
          <pc:docMk/>
          <pc:sldMk cId="0" sldId="321"/>
        </pc:sldMkLst>
      </pc:sldChg>
      <pc:sldChg chg="del">
        <pc:chgData name="Luka Van Esbroeck" userId="134fc993-7b81-4a7c-b1f6-6ae1dd5ae1ac" providerId="ADAL" clId="{607EE3C6-496D-D84C-A140-ACEDF7FD4DB2}" dt="2025-06-27T12:06:14.781" v="39" actId="2696"/>
        <pc:sldMkLst>
          <pc:docMk/>
          <pc:sldMk cId="0" sldId="332"/>
        </pc:sldMkLst>
      </pc:sldChg>
      <pc:sldChg chg="del">
        <pc:chgData name="Luka Van Esbroeck" userId="134fc993-7b81-4a7c-b1f6-6ae1dd5ae1ac" providerId="ADAL" clId="{607EE3C6-496D-D84C-A140-ACEDF7FD4DB2}" dt="2025-06-27T12:06:14.806" v="42" actId="2696"/>
        <pc:sldMkLst>
          <pc:docMk/>
          <pc:sldMk cId="0" sldId="333"/>
        </pc:sldMkLst>
      </pc:sldChg>
      <pc:sldChg chg="del">
        <pc:chgData name="Luka Van Esbroeck" userId="134fc993-7b81-4a7c-b1f6-6ae1dd5ae1ac" providerId="ADAL" clId="{607EE3C6-496D-D84C-A140-ACEDF7FD4DB2}" dt="2025-06-27T12:06:14.785" v="40" actId="2696"/>
        <pc:sldMkLst>
          <pc:docMk/>
          <pc:sldMk cId="0" sldId="334"/>
        </pc:sldMkLst>
      </pc:sldChg>
      <pc:sldChg chg="del">
        <pc:chgData name="Luka Van Esbroeck" userId="134fc993-7b81-4a7c-b1f6-6ae1dd5ae1ac" providerId="ADAL" clId="{607EE3C6-496D-D84C-A140-ACEDF7FD4DB2}" dt="2025-06-27T12:06:14.841" v="59" actId="2696"/>
        <pc:sldMkLst>
          <pc:docMk/>
          <pc:sldMk cId="0" sldId="335"/>
        </pc:sldMkLst>
      </pc:sldChg>
      <pc:sldChg chg="del">
        <pc:chgData name="Luka Van Esbroeck" userId="134fc993-7b81-4a7c-b1f6-6ae1dd5ae1ac" providerId="ADAL" clId="{607EE3C6-496D-D84C-A140-ACEDF7FD4DB2}" dt="2025-06-27T12:06:14.820" v="51" actId="2696"/>
        <pc:sldMkLst>
          <pc:docMk/>
          <pc:sldMk cId="0" sldId="336"/>
        </pc:sldMkLst>
      </pc:sldChg>
      <pc:sldChg chg="del">
        <pc:chgData name="Luka Van Esbroeck" userId="134fc993-7b81-4a7c-b1f6-6ae1dd5ae1ac" providerId="ADAL" clId="{607EE3C6-496D-D84C-A140-ACEDF7FD4DB2}" dt="2025-06-27T12:06:14.846" v="60" actId="2696"/>
        <pc:sldMkLst>
          <pc:docMk/>
          <pc:sldMk cId="0" sldId="337"/>
        </pc:sldMkLst>
      </pc:sldChg>
      <pc:sldChg chg="del">
        <pc:chgData name="Luka Van Esbroeck" userId="134fc993-7b81-4a7c-b1f6-6ae1dd5ae1ac" providerId="ADAL" clId="{607EE3C6-496D-D84C-A140-ACEDF7FD4DB2}" dt="2025-06-27T12:06:14.825" v="54" actId="2696"/>
        <pc:sldMkLst>
          <pc:docMk/>
          <pc:sldMk cId="0" sldId="338"/>
        </pc:sldMkLst>
      </pc:sldChg>
      <pc:sldChg chg="del">
        <pc:chgData name="Luka Van Esbroeck" userId="134fc993-7b81-4a7c-b1f6-6ae1dd5ae1ac" providerId="ADAL" clId="{607EE3C6-496D-D84C-A140-ACEDF7FD4DB2}" dt="2025-06-27T12:06:14.850" v="61" actId="2696"/>
        <pc:sldMkLst>
          <pc:docMk/>
          <pc:sldMk cId="0" sldId="339"/>
        </pc:sldMkLst>
      </pc:sldChg>
      <pc:sldChg chg="del">
        <pc:chgData name="Luka Van Esbroeck" userId="134fc993-7b81-4a7c-b1f6-6ae1dd5ae1ac" providerId="ADAL" clId="{607EE3C6-496D-D84C-A140-ACEDF7FD4DB2}" dt="2025-06-27T12:06:14.822" v="52" actId="2696"/>
        <pc:sldMkLst>
          <pc:docMk/>
          <pc:sldMk cId="0" sldId="340"/>
        </pc:sldMkLst>
      </pc:sldChg>
      <pc:sldChg chg="del">
        <pc:chgData name="Luka Van Esbroeck" userId="134fc993-7b81-4a7c-b1f6-6ae1dd5ae1ac" providerId="ADAL" clId="{607EE3C6-496D-D84C-A140-ACEDF7FD4DB2}" dt="2025-06-27T12:06:14.811" v="45" actId="2696"/>
        <pc:sldMkLst>
          <pc:docMk/>
          <pc:sldMk cId="0" sldId="341"/>
        </pc:sldMkLst>
      </pc:sldChg>
      <pc:sldChg chg="del">
        <pc:chgData name="Luka Van Esbroeck" userId="134fc993-7b81-4a7c-b1f6-6ae1dd5ae1ac" providerId="ADAL" clId="{607EE3C6-496D-D84C-A140-ACEDF7FD4DB2}" dt="2025-06-27T12:06:14.809" v="44" actId="2696"/>
        <pc:sldMkLst>
          <pc:docMk/>
          <pc:sldMk cId="0" sldId="342"/>
        </pc:sldMkLst>
      </pc:sldChg>
      <pc:sldChg chg="del">
        <pc:chgData name="Luka Van Esbroeck" userId="134fc993-7b81-4a7c-b1f6-6ae1dd5ae1ac" providerId="ADAL" clId="{607EE3C6-496D-D84C-A140-ACEDF7FD4DB2}" dt="2025-06-27T12:06:14.826" v="55" actId="2696"/>
        <pc:sldMkLst>
          <pc:docMk/>
          <pc:sldMk cId="0" sldId="343"/>
        </pc:sldMkLst>
      </pc:sldChg>
      <pc:sldChg chg="del">
        <pc:chgData name="Luka Van Esbroeck" userId="134fc993-7b81-4a7c-b1f6-6ae1dd5ae1ac" providerId="ADAL" clId="{607EE3C6-496D-D84C-A140-ACEDF7FD4DB2}" dt="2025-06-27T12:06:14.827" v="56" actId="2696"/>
        <pc:sldMkLst>
          <pc:docMk/>
          <pc:sldMk cId="0" sldId="344"/>
        </pc:sldMkLst>
      </pc:sldChg>
      <pc:sldChg chg="del">
        <pc:chgData name="Luka Van Esbroeck" userId="134fc993-7b81-4a7c-b1f6-6ae1dd5ae1ac" providerId="ADAL" clId="{607EE3C6-496D-D84C-A140-ACEDF7FD4DB2}" dt="2025-06-27T12:06:14.819" v="50" actId="2696"/>
        <pc:sldMkLst>
          <pc:docMk/>
          <pc:sldMk cId="0" sldId="345"/>
        </pc:sldMkLst>
      </pc:sldChg>
      <pc:sldChg chg="del">
        <pc:chgData name="Luka Van Esbroeck" userId="134fc993-7b81-4a7c-b1f6-6ae1dd5ae1ac" providerId="ADAL" clId="{607EE3C6-496D-D84C-A140-ACEDF7FD4DB2}" dt="2025-06-27T12:06:14.808" v="43" actId="2696"/>
        <pc:sldMkLst>
          <pc:docMk/>
          <pc:sldMk cId="0" sldId="346"/>
        </pc:sldMkLst>
      </pc:sldChg>
      <pc:sldChg chg="del">
        <pc:chgData name="Luka Van Esbroeck" userId="134fc993-7b81-4a7c-b1f6-6ae1dd5ae1ac" providerId="ADAL" clId="{607EE3C6-496D-D84C-A140-ACEDF7FD4DB2}" dt="2025-06-27T12:06:14.817" v="49" actId="2696"/>
        <pc:sldMkLst>
          <pc:docMk/>
          <pc:sldMk cId="0" sldId="347"/>
        </pc:sldMkLst>
      </pc:sldChg>
      <pc:sldChg chg="del">
        <pc:chgData name="Luka Van Esbroeck" userId="134fc993-7b81-4a7c-b1f6-6ae1dd5ae1ac" providerId="ADAL" clId="{607EE3C6-496D-D84C-A140-ACEDF7FD4DB2}" dt="2025-06-27T12:06:14.829" v="57" actId="2696"/>
        <pc:sldMkLst>
          <pc:docMk/>
          <pc:sldMk cId="0" sldId="348"/>
        </pc:sldMkLst>
      </pc:sldChg>
      <pc:sldChg chg="del">
        <pc:chgData name="Luka Van Esbroeck" userId="134fc993-7b81-4a7c-b1f6-6ae1dd5ae1ac" providerId="ADAL" clId="{607EE3C6-496D-D84C-A140-ACEDF7FD4DB2}" dt="2025-06-27T12:06:14.830" v="58" actId="2696"/>
        <pc:sldMkLst>
          <pc:docMk/>
          <pc:sldMk cId="0" sldId="349"/>
        </pc:sldMkLst>
      </pc:sldChg>
      <pc:sldChg chg="del">
        <pc:chgData name="Luka Van Esbroeck" userId="134fc993-7b81-4a7c-b1f6-6ae1dd5ae1ac" providerId="ADAL" clId="{607EE3C6-496D-D84C-A140-ACEDF7FD4DB2}" dt="2025-06-27T12:06:14.816" v="48" actId="2696"/>
        <pc:sldMkLst>
          <pc:docMk/>
          <pc:sldMk cId="0" sldId="350"/>
        </pc:sldMkLst>
      </pc:sldChg>
      <pc:sldChg chg="del">
        <pc:chgData name="Luka Van Esbroeck" userId="134fc993-7b81-4a7c-b1f6-6ae1dd5ae1ac" providerId="ADAL" clId="{607EE3C6-496D-D84C-A140-ACEDF7FD4DB2}" dt="2025-06-27T12:06:14.813" v="46" actId="2696"/>
        <pc:sldMkLst>
          <pc:docMk/>
          <pc:sldMk cId="0" sldId="351"/>
        </pc:sldMkLst>
      </pc:sldChg>
      <pc:sldChg chg="del">
        <pc:chgData name="Luka Van Esbroeck" userId="134fc993-7b81-4a7c-b1f6-6ae1dd5ae1ac" providerId="ADAL" clId="{607EE3C6-496D-D84C-A140-ACEDF7FD4DB2}" dt="2025-06-27T12:06:14.814" v="47" actId="2696"/>
        <pc:sldMkLst>
          <pc:docMk/>
          <pc:sldMk cId="0" sldId="352"/>
        </pc:sldMkLst>
      </pc:sldChg>
      <pc:sldChg chg="del">
        <pc:chgData name="Luka Van Esbroeck" userId="134fc993-7b81-4a7c-b1f6-6ae1dd5ae1ac" providerId="ADAL" clId="{607EE3C6-496D-D84C-A140-ACEDF7FD4DB2}" dt="2025-06-27T12:06:14.788" v="41" actId="2696"/>
        <pc:sldMkLst>
          <pc:docMk/>
          <pc:sldMk cId="0" sldId="353"/>
        </pc:sldMkLst>
      </pc:sldChg>
      <pc:sldChg chg="del">
        <pc:chgData name="Luka Van Esbroeck" userId="134fc993-7b81-4a7c-b1f6-6ae1dd5ae1ac" providerId="ADAL" clId="{607EE3C6-496D-D84C-A140-ACEDF7FD4DB2}" dt="2025-06-27T12:06:14.823" v="53" actId="2696"/>
        <pc:sldMkLst>
          <pc:docMk/>
          <pc:sldMk cId="0" sldId="354"/>
        </pc:sldMkLst>
      </pc:sldChg>
      <pc:sldChg chg="del">
        <pc:chgData name="Luka Van Esbroeck" userId="134fc993-7b81-4a7c-b1f6-6ae1dd5ae1ac" providerId="ADAL" clId="{607EE3C6-496D-D84C-A140-ACEDF7FD4DB2}" dt="2025-06-27T12:06:14.869" v="70" actId="2696"/>
        <pc:sldMkLst>
          <pc:docMk/>
          <pc:sldMk cId="0" sldId="355"/>
        </pc:sldMkLst>
      </pc:sldChg>
      <pc:sldChg chg="del">
        <pc:chgData name="Luka Van Esbroeck" userId="134fc993-7b81-4a7c-b1f6-6ae1dd5ae1ac" providerId="ADAL" clId="{607EE3C6-496D-D84C-A140-ACEDF7FD4DB2}" dt="2025-06-27T12:06:14.852" v="63" actId="2696"/>
        <pc:sldMkLst>
          <pc:docMk/>
          <pc:sldMk cId="0" sldId="356"/>
        </pc:sldMkLst>
      </pc:sldChg>
      <pc:sldChg chg="del">
        <pc:chgData name="Luka Van Esbroeck" userId="134fc993-7b81-4a7c-b1f6-6ae1dd5ae1ac" providerId="ADAL" clId="{607EE3C6-496D-D84C-A140-ACEDF7FD4DB2}" dt="2025-06-27T12:06:14.851" v="62" actId="2696"/>
        <pc:sldMkLst>
          <pc:docMk/>
          <pc:sldMk cId="0" sldId="357"/>
        </pc:sldMkLst>
      </pc:sldChg>
      <pc:sldChg chg="del">
        <pc:chgData name="Luka Van Esbroeck" userId="134fc993-7b81-4a7c-b1f6-6ae1dd5ae1ac" providerId="ADAL" clId="{607EE3C6-496D-D84C-A140-ACEDF7FD4DB2}" dt="2025-06-27T12:06:14.858" v="68" actId="2696"/>
        <pc:sldMkLst>
          <pc:docMk/>
          <pc:sldMk cId="0" sldId="358"/>
        </pc:sldMkLst>
      </pc:sldChg>
      <pc:sldChg chg="del">
        <pc:chgData name="Luka Van Esbroeck" userId="134fc993-7b81-4a7c-b1f6-6ae1dd5ae1ac" providerId="ADAL" clId="{607EE3C6-496D-D84C-A140-ACEDF7FD4DB2}" dt="2025-06-27T12:06:14.856" v="66" actId="2696"/>
        <pc:sldMkLst>
          <pc:docMk/>
          <pc:sldMk cId="0" sldId="359"/>
        </pc:sldMkLst>
      </pc:sldChg>
      <pc:sldChg chg="del">
        <pc:chgData name="Luka Van Esbroeck" userId="134fc993-7b81-4a7c-b1f6-6ae1dd5ae1ac" providerId="ADAL" clId="{607EE3C6-496D-D84C-A140-ACEDF7FD4DB2}" dt="2025-06-27T12:06:14.882" v="73" actId="2696"/>
        <pc:sldMkLst>
          <pc:docMk/>
          <pc:sldMk cId="0" sldId="360"/>
        </pc:sldMkLst>
      </pc:sldChg>
      <pc:sldChg chg="del">
        <pc:chgData name="Luka Van Esbroeck" userId="134fc993-7b81-4a7c-b1f6-6ae1dd5ae1ac" providerId="ADAL" clId="{607EE3C6-496D-D84C-A140-ACEDF7FD4DB2}" dt="2025-06-27T12:06:14.871" v="72" actId="2696"/>
        <pc:sldMkLst>
          <pc:docMk/>
          <pc:sldMk cId="0" sldId="361"/>
        </pc:sldMkLst>
      </pc:sldChg>
      <pc:sldChg chg="del">
        <pc:chgData name="Luka Van Esbroeck" userId="134fc993-7b81-4a7c-b1f6-6ae1dd5ae1ac" providerId="ADAL" clId="{607EE3C6-496D-D84C-A140-ACEDF7FD4DB2}" dt="2025-06-27T12:06:14.892" v="74" actId="2696"/>
        <pc:sldMkLst>
          <pc:docMk/>
          <pc:sldMk cId="0" sldId="362"/>
        </pc:sldMkLst>
      </pc:sldChg>
      <pc:sldChg chg="del">
        <pc:chgData name="Luka Van Esbroeck" userId="134fc993-7b81-4a7c-b1f6-6ae1dd5ae1ac" providerId="ADAL" clId="{607EE3C6-496D-D84C-A140-ACEDF7FD4DB2}" dt="2025-06-27T12:06:14.854" v="65" actId="2696"/>
        <pc:sldMkLst>
          <pc:docMk/>
          <pc:sldMk cId="0" sldId="363"/>
        </pc:sldMkLst>
      </pc:sldChg>
      <pc:sldChg chg="del">
        <pc:chgData name="Luka Van Esbroeck" userId="134fc993-7b81-4a7c-b1f6-6ae1dd5ae1ac" providerId="ADAL" clId="{607EE3C6-496D-D84C-A140-ACEDF7FD4DB2}" dt="2025-06-27T12:06:14.870" v="71" actId="2696"/>
        <pc:sldMkLst>
          <pc:docMk/>
          <pc:sldMk cId="0" sldId="364"/>
        </pc:sldMkLst>
      </pc:sldChg>
      <pc:sldChg chg="del">
        <pc:chgData name="Luka Van Esbroeck" userId="134fc993-7b81-4a7c-b1f6-6ae1dd5ae1ac" providerId="ADAL" clId="{607EE3C6-496D-D84C-A140-ACEDF7FD4DB2}" dt="2025-06-27T12:06:14.853" v="64" actId="2696"/>
        <pc:sldMkLst>
          <pc:docMk/>
          <pc:sldMk cId="0" sldId="365"/>
        </pc:sldMkLst>
      </pc:sldChg>
      <pc:sldChg chg="del">
        <pc:chgData name="Luka Van Esbroeck" userId="134fc993-7b81-4a7c-b1f6-6ae1dd5ae1ac" providerId="ADAL" clId="{607EE3C6-496D-D84C-A140-ACEDF7FD4DB2}" dt="2025-06-27T12:06:14.896" v="75" actId="2696"/>
        <pc:sldMkLst>
          <pc:docMk/>
          <pc:sldMk cId="0" sldId="366"/>
        </pc:sldMkLst>
      </pc:sldChg>
      <pc:sldChg chg="del">
        <pc:chgData name="Luka Van Esbroeck" userId="134fc993-7b81-4a7c-b1f6-6ae1dd5ae1ac" providerId="ADAL" clId="{607EE3C6-496D-D84C-A140-ACEDF7FD4DB2}" dt="2025-06-27T12:06:14.857" v="67" actId="2696"/>
        <pc:sldMkLst>
          <pc:docMk/>
          <pc:sldMk cId="0" sldId="367"/>
        </pc:sldMkLst>
      </pc:sldChg>
      <pc:sldChg chg="del">
        <pc:chgData name="Luka Van Esbroeck" userId="134fc993-7b81-4a7c-b1f6-6ae1dd5ae1ac" providerId="ADAL" clId="{607EE3C6-496D-D84C-A140-ACEDF7FD4DB2}" dt="2025-06-27T12:06:14.859" v="69" actId="2696"/>
        <pc:sldMkLst>
          <pc:docMk/>
          <pc:sldMk cId="0" sldId="368"/>
        </pc:sldMkLst>
      </pc:sldChg>
      <pc:sldChg chg="del">
        <pc:chgData name="Luka Van Esbroeck" userId="134fc993-7b81-4a7c-b1f6-6ae1dd5ae1ac" providerId="ADAL" clId="{607EE3C6-496D-D84C-A140-ACEDF7FD4DB2}" dt="2025-06-27T12:06:20.387" v="76" actId="2696"/>
        <pc:sldMkLst>
          <pc:docMk/>
          <pc:sldMk cId="0" sldId="374"/>
        </pc:sldMkLst>
      </pc:sldChg>
      <pc:sldChg chg="del">
        <pc:chgData name="Luka Van Esbroeck" userId="134fc993-7b81-4a7c-b1f6-6ae1dd5ae1ac" providerId="ADAL" clId="{607EE3C6-496D-D84C-A140-ACEDF7FD4DB2}" dt="2025-06-27T12:06:20.397" v="78" actId="2696"/>
        <pc:sldMkLst>
          <pc:docMk/>
          <pc:sldMk cId="0" sldId="375"/>
        </pc:sldMkLst>
      </pc:sldChg>
      <pc:sldChg chg="del">
        <pc:chgData name="Luka Van Esbroeck" userId="134fc993-7b81-4a7c-b1f6-6ae1dd5ae1ac" providerId="ADAL" clId="{607EE3C6-496D-D84C-A140-ACEDF7FD4DB2}" dt="2025-06-27T12:06:20.389" v="77" actId="2696"/>
        <pc:sldMkLst>
          <pc:docMk/>
          <pc:sldMk cId="0" sldId="376"/>
        </pc:sldMkLst>
      </pc:sldChg>
      <pc:sldChg chg="del">
        <pc:chgData name="Luka Van Esbroeck" userId="134fc993-7b81-4a7c-b1f6-6ae1dd5ae1ac" providerId="ADAL" clId="{607EE3C6-496D-D84C-A140-ACEDF7FD4DB2}" dt="2025-06-27T12:06:20.401" v="79" actId="2696"/>
        <pc:sldMkLst>
          <pc:docMk/>
          <pc:sldMk cId="0" sldId="377"/>
        </pc:sldMkLst>
      </pc:sldChg>
      <pc:sldChg chg="del">
        <pc:chgData name="Luka Van Esbroeck" userId="134fc993-7b81-4a7c-b1f6-6ae1dd5ae1ac" providerId="ADAL" clId="{607EE3C6-496D-D84C-A140-ACEDF7FD4DB2}" dt="2025-06-27T12:05:34.133" v="3" actId="2696"/>
        <pc:sldMkLst>
          <pc:docMk/>
          <pc:sldMk cId="0" sldId="400"/>
        </pc:sldMkLst>
      </pc:sldChg>
    </pc:docChg>
  </pc:docChgLst>
  <pc:docChgLst>
    <pc:chgData name="Luka Van Esbroeck" userId="134fc993-7b81-4a7c-b1f6-6ae1dd5ae1ac" providerId="ADAL" clId="{83B79370-64A8-DC45-A8D6-6AA3B07853B0}"/>
    <pc:docChg chg="undo custSel addSld delSld modSld">
      <pc:chgData name="Luka Van Esbroeck" userId="134fc993-7b81-4a7c-b1f6-6ae1dd5ae1ac" providerId="ADAL" clId="{83B79370-64A8-DC45-A8D6-6AA3B07853B0}" dt="2025-06-20T13:11:32.717" v="12" actId="680"/>
      <pc:docMkLst>
        <pc:docMk/>
      </pc:docMkLst>
      <pc:sldChg chg="modSp new del mod">
        <pc:chgData name="Luka Van Esbroeck" userId="134fc993-7b81-4a7c-b1f6-6ae1dd5ae1ac" providerId="ADAL" clId="{83B79370-64A8-DC45-A8D6-6AA3B07853B0}" dt="2025-06-20T13:11:32.717" v="12" actId="680"/>
        <pc:sldMkLst>
          <pc:docMk/>
          <pc:sldMk cId="3977292842" sldId="400"/>
        </pc:sldMkLst>
      </pc:sldChg>
    </pc:docChg>
  </pc:docChgLst>
  <pc:docChgLst>
    <pc:chgData name="Luka Van Esbroeck" userId="134fc993-7b81-4a7c-b1f6-6ae1dd5ae1ac" providerId="ADAL" clId="{FA156DF2-5827-A54D-A677-CE7E7C4C74AE}"/>
    <pc:docChg chg="undo custSel addSld delSld modSld modMainMaster">
      <pc:chgData name="Luka Van Esbroeck" userId="134fc993-7b81-4a7c-b1f6-6ae1dd5ae1ac" providerId="ADAL" clId="{FA156DF2-5827-A54D-A677-CE7E7C4C74AE}" dt="2025-06-20T13:10:55.517" v="277" actId="2696"/>
      <pc:docMkLst>
        <pc:docMk/>
      </pc:docMkLst>
      <pc:sldChg chg="addSp delSp modSp mod modClrScheme chgLayout">
        <pc:chgData name="Luka Van Esbroeck" userId="134fc993-7b81-4a7c-b1f6-6ae1dd5ae1ac" providerId="ADAL" clId="{FA156DF2-5827-A54D-A677-CE7E7C4C74AE}" dt="2025-06-20T13:10:32.236" v="275" actId="700"/>
        <pc:sldMkLst>
          <pc:docMk/>
          <pc:sldMk cId="0" sldId="278"/>
        </pc:sldMkLst>
      </pc:sldChg>
      <pc:sldChg chg="new del">
        <pc:chgData name="Luka Van Esbroeck" userId="134fc993-7b81-4a7c-b1f6-6ae1dd5ae1ac" providerId="ADAL" clId="{FA156DF2-5827-A54D-A677-CE7E7C4C74AE}" dt="2025-06-20T13:10:55.517" v="277" actId="2696"/>
        <pc:sldMkLst>
          <pc:docMk/>
          <pc:sldMk cId="3913008121" sldId="400"/>
        </pc:sldMkLst>
      </pc:sldChg>
      <pc:sldMasterChg chg="modSp modSldLayout">
        <pc:chgData name="Luka Van Esbroeck" userId="134fc993-7b81-4a7c-b1f6-6ae1dd5ae1ac" providerId="ADAL" clId="{FA156DF2-5827-A54D-A677-CE7E7C4C74AE}" dt="2025-06-20T13:10:00.383" v="261" actId="207"/>
        <pc:sldMasterMkLst>
          <pc:docMk/>
          <pc:sldMasterMk cId="757955707" sldId="2147483648"/>
        </pc:sldMasterMkLst>
        <pc:spChg chg="mod">
          <ac:chgData name="Luka Van Esbroeck" userId="134fc993-7b81-4a7c-b1f6-6ae1dd5ae1ac" providerId="ADAL" clId="{FA156DF2-5827-A54D-A677-CE7E7C4C74AE}" dt="2025-06-20T13:07:04.023" v="210"/>
          <ac:spMkLst>
            <pc:docMk/>
            <pc:sldMasterMk cId="757955707" sldId="2147483648"/>
            <ac:spMk id="2" creationId="{487FC4A6-7301-C2D0-4DF4-40E9306F47B1}"/>
          </ac:spMkLst>
        </pc:spChg>
        <pc:sldLayoutChg chg="addSp delSp modSp mod">
          <pc:chgData name="Luka Van Esbroeck" userId="134fc993-7b81-4a7c-b1f6-6ae1dd5ae1ac" providerId="ADAL" clId="{FA156DF2-5827-A54D-A677-CE7E7C4C74AE}" dt="2025-06-20T12:57:59.693" v="150"/>
          <pc:sldLayoutMkLst>
            <pc:docMk/>
            <pc:sldMasterMk cId="757955707" sldId="2147483648"/>
            <pc:sldLayoutMk cId="674430202" sldId="2147483649"/>
          </pc:sldLayoutMkLst>
          <pc:spChg chg="add mod">
            <ac:chgData name="Luka Van Esbroeck" userId="134fc993-7b81-4a7c-b1f6-6ae1dd5ae1ac" providerId="ADAL" clId="{FA156DF2-5827-A54D-A677-CE7E7C4C74AE}" dt="2025-06-20T12:52:57.120" v="61" actId="1076"/>
            <ac:spMkLst>
              <pc:docMk/>
              <pc:sldMasterMk cId="757955707" sldId="2147483648"/>
              <pc:sldLayoutMk cId="674430202" sldId="2147483649"/>
              <ac:spMk id="5" creationId="{D10A7C98-893C-1176-46CA-3DA053A90F80}"/>
            </ac:spMkLst>
          </pc:spChg>
          <pc:spChg chg="add mod">
            <ac:chgData name="Luka Van Esbroeck" userId="134fc993-7b81-4a7c-b1f6-6ae1dd5ae1ac" providerId="ADAL" clId="{FA156DF2-5827-A54D-A677-CE7E7C4C74AE}" dt="2025-06-20T12:52:57.120" v="61" actId="1076"/>
            <ac:spMkLst>
              <pc:docMk/>
              <pc:sldMasterMk cId="757955707" sldId="2147483648"/>
              <pc:sldLayoutMk cId="674430202" sldId="2147483649"/>
              <ac:spMk id="7" creationId="{A73722D1-7472-EC5A-028C-082AC6F6976E}"/>
            </ac:spMkLst>
          </pc:spChg>
          <pc:spChg chg="add mod">
            <ac:chgData name="Luka Van Esbroeck" userId="134fc993-7b81-4a7c-b1f6-6ae1dd5ae1ac" providerId="ADAL" clId="{FA156DF2-5827-A54D-A677-CE7E7C4C74AE}" dt="2025-06-20T12:52:57.120" v="61" actId="1076"/>
            <ac:spMkLst>
              <pc:docMk/>
              <pc:sldMasterMk cId="757955707" sldId="2147483648"/>
              <pc:sldLayoutMk cId="674430202" sldId="2147483649"/>
              <ac:spMk id="8" creationId="{4C18FAFC-A3A1-49B0-E1AB-D6DA1C4601A8}"/>
            </ac:spMkLst>
          </pc:spChg>
          <pc:spChg chg="add mod">
            <ac:chgData name="Luka Van Esbroeck" userId="134fc993-7b81-4a7c-b1f6-6ae1dd5ae1ac" providerId="ADAL" clId="{FA156DF2-5827-A54D-A677-CE7E7C4C74AE}" dt="2025-06-20T12:57:59.693" v="150"/>
            <ac:spMkLst>
              <pc:docMk/>
              <pc:sldMasterMk cId="757955707" sldId="2147483648"/>
              <pc:sldLayoutMk cId="674430202" sldId="2147483649"/>
              <ac:spMk id="9" creationId="{79BB332C-F51E-87D4-C073-5EA9CE39EF41}"/>
            </ac:spMkLst>
          </pc:spChg>
        </pc:sldLayoutChg>
        <pc:sldLayoutChg chg="addSp delSp modSp mod">
          <pc:chgData name="Luka Van Esbroeck" userId="134fc993-7b81-4a7c-b1f6-6ae1dd5ae1ac" providerId="ADAL" clId="{FA156DF2-5827-A54D-A677-CE7E7C4C74AE}" dt="2025-06-20T13:09:45.831" v="258" actId="478"/>
          <pc:sldLayoutMkLst>
            <pc:docMk/>
            <pc:sldMasterMk cId="757955707" sldId="2147483648"/>
            <pc:sldLayoutMk cId="3392221097" sldId="2147483651"/>
          </pc:sldLayoutMkLst>
          <pc:spChg chg="mod">
            <ac:chgData name="Luka Van Esbroeck" userId="134fc993-7b81-4a7c-b1f6-6ae1dd5ae1ac" providerId="ADAL" clId="{FA156DF2-5827-A54D-A677-CE7E7C4C74AE}" dt="2025-06-20T13:09:40.460" v="257" actId="1036"/>
            <ac:spMkLst>
              <pc:docMk/>
              <pc:sldMasterMk cId="757955707" sldId="2147483648"/>
              <pc:sldLayoutMk cId="3392221097" sldId="2147483651"/>
              <ac:spMk id="2" creationId="{05C69DAD-26B4-145F-DCA2-986DF5B9081A}"/>
            </ac:spMkLst>
          </pc:spChg>
          <pc:spChg chg="add mod">
            <ac:chgData name="Luka Van Esbroeck" userId="134fc993-7b81-4a7c-b1f6-6ae1dd5ae1ac" providerId="ADAL" clId="{FA156DF2-5827-A54D-A677-CE7E7C4C74AE}" dt="2025-06-20T13:02:48.194" v="171"/>
            <ac:spMkLst>
              <pc:docMk/>
              <pc:sldMasterMk cId="757955707" sldId="2147483648"/>
              <pc:sldLayoutMk cId="3392221097" sldId="2147483651"/>
              <ac:spMk id="4" creationId="{8A4B07A1-2FC5-02E7-F223-128711D3C727}"/>
            </ac:spMkLst>
          </pc:spChg>
          <pc:spChg chg="mod">
            <ac:chgData name="Luka Van Esbroeck" userId="134fc993-7b81-4a7c-b1f6-6ae1dd5ae1ac" providerId="ADAL" clId="{FA156DF2-5827-A54D-A677-CE7E7C4C74AE}" dt="2025-06-20T13:02:08.274" v="159" actId="1076"/>
            <ac:spMkLst>
              <pc:docMk/>
              <pc:sldMasterMk cId="757955707" sldId="2147483648"/>
              <pc:sldLayoutMk cId="3392221097" sldId="2147483651"/>
              <ac:spMk id="12" creationId="{AC3D73B0-BE03-6FF8-71FD-6BB0220444B4}"/>
            </ac:spMkLst>
          </pc:spChg>
        </pc:sldLayoutChg>
        <pc:sldLayoutChg chg="addSp delSp modSp mod">
          <pc:chgData name="Luka Van Esbroeck" userId="134fc993-7b81-4a7c-b1f6-6ae1dd5ae1ac" providerId="ADAL" clId="{FA156DF2-5827-A54D-A677-CE7E7C4C74AE}" dt="2025-06-20T13:00:02.356" v="152"/>
          <pc:sldLayoutMkLst>
            <pc:docMk/>
            <pc:sldMasterMk cId="757955707" sldId="2147483648"/>
            <pc:sldLayoutMk cId="455406656" sldId="2147483660"/>
          </pc:sldLayoutMkLst>
          <pc:spChg chg="mod">
            <ac:chgData name="Luka Van Esbroeck" userId="134fc993-7b81-4a7c-b1f6-6ae1dd5ae1ac" providerId="ADAL" clId="{FA156DF2-5827-A54D-A677-CE7E7C4C74AE}" dt="2025-06-20T12:49:18.769" v="6" actId="14100"/>
            <ac:spMkLst>
              <pc:docMk/>
              <pc:sldMasterMk cId="757955707" sldId="2147483648"/>
              <pc:sldLayoutMk cId="455406656" sldId="2147483660"/>
              <ac:spMk id="2" creationId="{05C69DAD-26B4-145F-DCA2-986DF5B9081A}"/>
            </ac:spMkLst>
          </pc:spChg>
          <pc:spChg chg="mod">
            <ac:chgData name="Luka Van Esbroeck" userId="134fc993-7b81-4a7c-b1f6-6ae1dd5ae1ac" providerId="ADAL" clId="{FA156DF2-5827-A54D-A677-CE7E7C4C74AE}" dt="2025-06-20T12:49:15.111" v="5" actId="14100"/>
            <ac:spMkLst>
              <pc:docMk/>
              <pc:sldMasterMk cId="757955707" sldId="2147483648"/>
              <pc:sldLayoutMk cId="455406656" sldId="2147483660"/>
              <ac:spMk id="3" creationId="{93DE4791-B970-A879-1D72-DD4526580148}"/>
            </ac:spMkLst>
          </pc:spChg>
          <pc:spChg chg="add mod">
            <ac:chgData name="Luka Van Esbroeck" userId="134fc993-7b81-4a7c-b1f6-6ae1dd5ae1ac" providerId="ADAL" clId="{FA156DF2-5827-A54D-A677-CE7E7C4C74AE}" dt="2025-06-20T13:00:02.356" v="152"/>
            <ac:spMkLst>
              <pc:docMk/>
              <pc:sldMasterMk cId="757955707" sldId="2147483648"/>
              <pc:sldLayoutMk cId="455406656" sldId="2147483660"/>
              <ac:spMk id="4" creationId="{810BA82D-F440-47B6-F48C-7A8217BB6962}"/>
            </ac:spMkLst>
          </pc:spChg>
          <pc:spChg chg="mod">
            <ac:chgData name="Luka Van Esbroeck" userId="134fc993-7b81-4a7c-b1f6-6ae1dd5ae1ac" providerId="ADAL" clId="{FA156DF2-5827-A54D-A677-CE7E7C4C74AE}" dt="2025-06-20T12:49:21.894" v="7" actId="1076"/>
            <ac:spMkLst>
              <pc:docMk/>
              <pc:sldMasterMk cId="757955707" sldId="2147483648"/>
              <pc:sldLayoutMk cId="455406656" sldId="2147483660"/>
              <ac:spMk id="7" creationId="{583831FB-47F7-8780-CC3B-71451999DE39}"/>
            </ac:spMkLst>
          </pc:spChg>
        </pc:sldLayoutChg>
        <pc:sldLayoutChg chg="addSp delSp modSp mod">
          <pc:chgData name="Luka Van Esbroeck" userId="134fc993-7b81-4a7c-b1f6-6ae1dd5ae1ac" providerId="ADAL" clId="{FA156DF2-5827-A54D-A677-CE7E7C4C74AE}" dt="2025-06-20T13:05:47.109" v="205" actId="478"/>
          <pc:sldLayoutMkLst>
            <pc:docMk/>
            <pc:sldMasterMk cId="757955707" sldId="2147483648"/>
            <pc:sldLayoutMk cId="3119303182" sldId="2147483661"/>
          </pc:sldLayoutMkLst>
          <pc:spChg chg="mod">
            <ac:chgData name="Luka Van Esbroeck" userId="134fc993-7b81-4a7c-b1f6-6ae1dd5ae1ac" providerId="ADAL" clId="{FA156DF2-5827-A54D-A677-CE7E7C4C74AE}" dt="2025-06-20T13:05:40.541" v="202" actId="1037"/>
            <ac:spMkLst>
              <pc:docMk/>
              <pc:sldMasterMk cId="757955707" sldId="2147483648"/>
              <pc:sldLayoutMk cId="3119303182" sldId="2147483661"/>
              <ac:spMk id="2" creationId="{DB042AD8-1C8E-23C0-5A89-1920DAA7F37C}"/>
            </ac:spMkLst>
          </pc:spChg>
          <pc:spChg chg="mod">
            <ac:chgData name="Luka Van Esbroeck" userId="134fc993-7b81-4a7c-b1f6-6ae1dd5ae1ac" providerId="ADAL" clId="{FA156DF2-5827-A54D-A677-CE7E7C4C74AE}" dt="2025-06-20T13:05:44.407" v="204" actId="1076"/>
            <ac:spMkLst>
              <pc:docMk/>
              <pc:sldMasterMk cId="757955707" sldId="2147483648"/>
              <pc:sldLayoutMk cId="3119303182" sldId="2147483661"/>
              <ac:spMk id="5" creationId="{DD8AA75B-492C-CEAA-C48F-CA4CD2827576}"/>
            </ac:spMkLst>
          </pc:spChg>
        </pc:sldLayoutChg>
        <pc:sldLayoutChg chg="addSp delSp modSp mod">
          <pc:chgData name="Luka Van Esbroeck" userId="134fc993-7b81-4a7c-b1f6-6ae1dd5ae1ac" providerId="ADAL" clId="{FA156DF2-5827-A54D-A677-CE7E7C4C74AE}" dt="2025-06-20T12:56:34.906" v="125" actId="478"/>
          <pc:sldLayoutMkLst>
            <pc:docMk/>
            <pc:sldMasterMk cId="757955707" sldId="2147483648"/>
            <pc:sldLayoutMk cId="1306428242" sldId="2147483662"/>
          </pc:sldLayoutMkLst>
          <pc:spChg chg="add mod">
            <ac:chgData name="Luka Van Esbroeck" userId="134fc993-7b81-4a7c-b1f6-6ae1dd5ae1ac" providerId="ADAL" clId="{FA156DF2-5827-A54D-A677-CE7E7C4C74AE}" dt="2025-06-20T12:50:09.832" v="14" actId="1076"/>
            <ac:spMkLst>
              <pc:docMk/>
              <pc:sldMasterMk cId="757955707" sldId="2147483648"/>
              <pc:sldLayoutMk cId="1306428242" sldId="2147483662"/>
              <ac:spMk id="10" creationId="{14E7C85C-4E77-90D2-46CD-08D3DE76DA6E}"/>
            </ac:spMkLst>
          </pc:spChg>
          <pc:spChg chg="add mod">
            <ac:chgData name="Luka Van Esbroeck" userId="134fc993-7b81-4a7c-b1f6-6ae1dd5ae1ac" providerId="ADAL" clId="{FA156DF2-5827-A54D-A677-CE7E7C4C74AE}" dt="2025-06-20T12:50:09.832" v="14" actId="1076"/>
            <ac:spMkLst>
              <pc:docMk/>
              <pc:sldMasterMk cId="757955707" sldId="2147483648"/>
              <pc:sldLayoutMk cId="1306428242" sldId="2147483662"/>
              <ac:spMk id="11" creationId="{7E3CEA46-6A17-465F-3E02-6BD66FDE74B0}"/>
            </ac:spMkLst>
          </pc:spChg>
          <pc:spChg chg="add del mod">
            <ac:chgData name="Luka Van Esbroeck" userId="134fc993-7b81-4a7c-b1f6-6ae1dd5ae1ac" providerId="ADAL" clId="{FA156DF2-5827-A54D-A677-CE7E7C4C74AE}" dt="2025-06-20T12:56:29.553" v="123" actId="1037"/>
            <ac:spMkLst>
              <pc:docMk/>
              <pc:sldMasterMk cId="757955707" sldId="2147483648"/>
              <pc:sldLayoutMk cId="1306428242" sldId="2147483662"/>
              <ac:spMk id="12" creationId="{C3577081-600E-15F2-47F6-FF3376A8F171}"/>
            </ac:spMkLst>
          </pc:spChg>
          <pc:spChg chg="add mod">
            <ac:chgData name="Luka Van Esbroeck" userId="134fc993-7b81-4a7c-b1f6-6ae1dd5ae1ac" providerId="ADAL" clId="{FA156DF2-5827-A54D-A677-CE7E7C4C74AE}" dt="2025-06-20T12:50:09.832" v="14" actId="1076"/>
            <ac:spMkLst>
              <pc:docMk/>
              <pc:sldMasterMk cId="757955707" sldId="2147483648"/>
              <pc:sldLayoutMk cId="1306428242" sldId="2147483662"/>
              <ac:spMk id="13" creationId="{03D2EE22-372F-17D2-E1A9-E20FD4DBBBFA}"/>
            </ac:spMkLst>
          </pc:spChg>
        </pc:sldLayoutChg>
        <pc:sldLayoutChg chg="addSp delSp modSp mod">
          <pc:chgData name="Luka Van Esbroeck" userId="134fc993-7b81-4a7c-b1f6-6ae1dd5ae1ac" providerId="ADAL" clId="{FA156DF2-5827-A54D-A677-CE7E7C4C74AE}" dt="2025-06-20T12:56:55.623" v="127"/>
          <pc:sldLayoutMkLst>
            <pc:docMk/>
            <pc:sldMasterMk cId="757955707" sldId="2147483648"/>
            <pc:sldLayoutMk cId="202475471" sldId="2147483663"/>
          </pc:sldLayoutMkLst>
          <pc:spChg chg="add mod">
            <ac:chgData name="Luka Van Esbroeck" userId="134fc993-7b81-4a7c-b1f6-6ae1dd5ae1ac" providerId="ADAL" clId="{FA156DF2-5827-A54D-A677-CE7E7C4C74AE}" dt="2025-06-20T12:49:42.432" v="9"/>
            <ac:spMkLst>
              <pc:docMk/>
              <pc:sldMasterMk cId="757955707" sldId="2147483648"/>
              <pc:sldLayoutMk cId="202475471" sldId="2147483663"/>
              <ac:spMk id="2" creationId="{4F3E8364-C672-A513-A5F7-FEBE8E8C185C}"/>
            </ac:spMkLst>
          </pc:spChg>
          <pc:spChg chg="add mod">
            <ac:chgData name="Luka Van Esbroeck" userId="134fc993-7b81-4a7c-b1f6-6ae1dd5ae1ac" providerId="ADAL" clId="{FA156DF2-5827-A54D-A677-CE7E7C4C74AE}" dt="2025-06-20T12:49:42.432" v="9"/>
            <ac:spMkLst>
              <pc:docMk/>
              <pc:sldMasterMk cId="757955707" sldId="2147483648"/>
              <pc:sldLayoutMk cId="202475471" sldId="2147483663"/>
              <ac:spMk id="3" creationId="{4A397E59-1C35-64ED-DEF0-FA39D0FB802B}"/>
            </ac:spMkLst>
          </pc:spChg>
          <pc:spChg chg="add mod">
            <ac:chgData name="Luka Van Esbroeck" userId="134fc993-7b81-4a7c-b1f6-6ae1dd5ae1ac" providerId="ADAL" clId="{FA156DF2-5827-A54D-A677-CE7E7C4C74AE}" dt="2025-06-20T12:49:42.432" v="9"/>
            <ac:spMkLst>
              <pc:docMk/>
              <pc:sldMasterMk cId="757955707" sldId="2147483648"/>
              <pc:sldLayoutMk cId="202475471" sldId="2147483663"/>
              <ac:spMk id="7" creationId="{C962A04F-7F91-2ECB-E414-C5AF907FDA39}"/>
            </ac:spMkLst>
          </pc:spChg>
          <pc:spChg chg="add mod">
            <ac:chgData name="Luka Van Esbroeck" userId="134fc993-7b81-4a7c-b1f6-6ae1dd5ae1ac" providerId="ADAL" clId="{FA156DF2-5827-A54D-A677-CE7E7C4C74AE}" dt="2025-06-20T12:56:55.623" v="127"/>
            <ac:spMkLst>
              <pc:docMk/>
              <pc:sldMasterMk cId="757955707" sldId="2147483648"/>
              <pc:sldLayoutMk cId="202475471" sldId="2147483663"/>
              <ac:spMk id="10" creationId="{F3FEF277-8E90-7469-1F98-3FE8FE362156}"/>
            </ac:spMkLst>
          </pc:spChg>
        </pc:sldLayoutChg>
        <pc:sldLayoutChg chg="addSp delSp modSp mod">
          <pc:chgData name="Luka Van Esbroeck" userId="134fc993-7b81-4a7c-b1f6-6ae1dd5ae1ac" providerId="ADAL" clId="{FA156DF2-5827-A54D-A677-CE7E7C4C74AE}" dt="2025-06-20T12:57:07.925" v="131"/>
          <pc:sldLayoutMkLst>
            <pc:docMk/>
            <pc:sldMasterMk cId="757955707" sldId="2147483648"/>
            <pc:sldLayoutMk cId="3454120388" sldId="2147483664"/>
          </pc:sldLayoutMkLst>
          <pc:spChg chg="add mod">
            <ac:chgData name="Luka Van Esbroeck" userId="134fc993-7b81-4a7c-b1f6-6ae1dd5ae1ac" providerId="ADAL" clId="{FA156DF2-5827-A54D-A677-CE7E7C4C74AE}" dt="2025-06-20T12:50:39.131" v="21"/>
            <ac:spMkLst>
              <pc:docMk/>
              <pc:sldMasterMk cId="757955707" sldId="2147483648"/>
              <pc:sldLayoutMk cId="3454120388" sldId="2147483664"/>
              <ac:spMk id="2" creationId="{04D6754E-3180-71EC-7EAA-A236087F3AAE}"/>
            </ac:spMkLst>
          </pc:spChg>
          <pc:spChg chg="add mod">
            <ac:chgData name="Luka Van Esbroeck" userId="134fc993-7b81-4a7c-b1f6-6ae1dd5ae1ac" providerId="ADAL" clId="{FA156DF2-5827-A54D-A677-CE7E7C4C74AE}" dt="2025-06-20T12:50:39.131" v="21"/>
            <ac:spMkLst>
              <pc:docMk/>
              <pc:sldMasterMk cId="757955707" sldId="2147483648"/>
              <pc:sldLayoutMk cId="3454120388" sldId="2147483664"/>
              <ac:spMk id="3" creationId="{9DDBA2BD-107C-72F8-DAE2-2DB0FFF65A7A}"/>
            </ac:spMkLst>
          </pc:spChg>
          <pc:spChg chg="add mod">
            <ac:chgData name="Luka Van Esbroeck" userId="134fc993-7b81-4a7c-b1f6-6ae1dd5ae1ac" providerId="ADAL" clId="{FA156DF2-5827-A54D-A677-CE7E7C4C74AE}" dt="2025-06-20T12:50:39.131" v="21"/>
            <ac:spMkLst>
              <pc:docMk/>
              <pc:sldMasterMk cId="757955707" sldId="2147483648"/>
              <pc:sldLayoutMk cId="3454120388" sldId="2147483664"/>
              <ac:spMk id="7" creationId="{D622CFC5-12D4-3E3D-5200-B5AD5F32AAA5}"/>
            </ac:spMkLst>
          </pc:spChg>
          <pc:spChg chg="add mod">
            <ac:chgData name="Luka Van Esbroeck" userId="134fc993-7b81-4a7c-b1f6-6ae1dd5ae1ac" providerId="ADAL" clId="{FA156DF2-5827-A54D-A677-CE7E7C4C74AE}" dt="2025-06-20T12:57:07.925" v="131"/>
            <ac:spMkLst>
              <pc:docMk/>
              <pc:sldMasterMk cId="757955707" sldId="2147483648"/>
              <pc:sldLayoutMk cId="3454120388" sldId="2147483664"/>
              <ac:spMk id="11" creationId="{5B971705-213E-525A-C660-4D05954B01DC}"/>
            </ac:spMkLst>
          </pc:spChg>
        </pc:sldLayoutChg>
        <pc:sldLayoutChg chg="addSp delSp modSp mod">
          <pc:chgData name="Luka Van Esbroeck" userId="134fc993-7b81-4a7c-b1f6-6ae1dd5ae1ac" providerId="ADAL" clId="{FA156DF2-5827-A54D-A677-CE7E7C4C74AE}" dt="2025-06-20T12:57:18.614" v="135"/>
          <pc:sldLayoutMkLst>
            <pc:docMk/>
            <pc:sldMasterMk cId="757955707" sldId="2147483648"/>
            <pc:sldLayoutMk cId="1877889258" sldId="2147483665"/>
          </pc:sldLayoutMkLst>
          <pc:spChg chg="mod">
            <ac:chgData name="Luka Van Esbroeck" userId="134fc993-7b81-4a7c-b1f6-6ae1dd5ae1ac" providerId="ADAL" clId="{FA156DF2-5827-A54D-A677-CE7E7C4C74AE}" dt="2025-06-20T12:51:10.853" v="27" actId="14100"/>
            <ac:spMkLst>
              <pc:docMk/>
              <pc:sldMasterMk cId="757955707" sldId="2147483648"/>
              <pc:sldLayoutMk cId="1877889258" sldId="2147483665"/>
              <ac:spMk id="2" creationId="{05C69DAD-26B4-145F-DCA2-986DF5B9081A}"/>
            </ac:spMkLst>
          </pc:spChg>
          <pc:spChg chg="mod">
            <ac:chgData name="Luka Van Esbroeck" userId="134fc993-7b81-4a7c-b1f6-6ae1dd5ae1ac" providerId="ADAL" clId="{FA156DF2-5827-A54D-A677-CE7E7C4C74AE}" dt="2025-06-20T12:51:20.123" v="30" actId="1076"/>
            <ac:spMkLst>
              <pc:docMk/>
              <pc:sldMasterMk cId="757955707" sldId="2147483648"/>
              <pc:sldLayoutMk cId="1877889258" sldId="2147483665"/>
              <ac:spMk id="3" creationId="{93DE4791-B970-A879-1D72-DD4526580148}"/>
            </ac:spMkLst>
          </pc:spChg>
          <pc:spChg chg="mod">
            <ac:chgData name="Luka Van Esbroeck" userId="134fc993-7b81-4a7c-b1f6-6ae1dd5ae1ac" providerId="ADAL" clId="{FA156DF2-5827-A54D-A677-CE7E7C4C74AE}" dt="2025-06-20T12:51:23.225" v="31" actId="14100"/>
            <ac:spMkLst>
              <pc:docMk/>
              <pc:sldMasterMk cId="757955707" sldId="2147483648"/>
              <pc:sldLayoutMk cId="1877889258" sldId="2147483665"/>
              <ac:spMk id="7" creationId="{583831FB-47F7-8780-CC3B-71451999DE39}"/>
            </ac:spMkLst>
          </pc:spChg>
          <pc:spChg chg="add mod">
            <ac:chgData name="Luka Van Esbroeck" userId="134fc993-7b81-4a7c-b1f6-6ae1dd5ae1ac" providerId="ADAL" clId="{FA156DF2-5827-A54D-A677-CE7E7C4C74AE}" dt="2025-06-20T12:57:18.614" v="135"/>
            <ac:spMkLst>
              <pc:docMk/>
              <pc:sldMasterMk cId="757955707" sldId="2147483648"/>
              <pc:sldLayoutMk cId="1877889258" sldId="2147483665"/>
              <ac:spMk id="9" creationId="{526C7923-04C8-1B24-DB37-EDF84D68123C}"/>
            </ac:spMkLst>
          </pc:spChg>
        </pc:sldLayoutChg>
        <pc:sldLayoutChg chg="addSp delSp modSp mod">
          <pc:chgData name="Luka Van Esbroeck" userId="134fc993-7b81-4a7c-b1f6-6ae1dd5ae1ac" providerId="ADAL" clId="{FA156DF2-5827-A54D-A677-CE7E7C4C74AE}" dt="2025-06-20T12:57:23.787" v="137"/>
          <pc:sldLayoutMkLst>
            <pc:docMk/>
            <pc:sldMasterMk cId="757955707" sldId="2147483648"/>
            <pc:sldLayoutMk cId="2269128758" sldId="2147483666"/>
          </pc:sldLayoutMkLst>
          <pc:spChg chg="add mod">
            <ac:chgData name="Luka Van Esbroeck" userId="134fc993-7b81-4a7c-b1f6-6ae1dd5ae1ac" providerId="ADAL" clId="{FA156DF2-5827-A54D-A677-CE7E7C4C74AE}" dt="2025-06-20T12:51:36.697" v="37"/>
            <ac:spMkLst>
              <pc:docMk/>
              <pc:sldMasterMk cId="757955707" sldId="2147483648"/>
              <pc:sldLayoutMk cId="2269128758" sldId="2147483666"/>
              <ac:spMk id="10" creationId="{E1AAD30A-3D28-00EA-F471-8BD5A0A40DB8}"/>
            </ac:spMkLst>
          </pc:spChg>
          <pc:spChg chg="add mod">
            <ac:chgData name="Luka Van Esbroeck" userId="134fc993-7b81-4a7c-b1f6-6ae1dd5ae1ac" providerId="ADAL" clId="{FA156DF2-5827-A54D-A677-CE7E7C4C74AE}" dt="2025-06-20T12:51:36.697" v="37"/>
            <ac:spMkLst>
              <pc:docMk/>
              <pc:sldMasterMk cId="757955707" sldId="2147483648"/>
              <pc:sldLayoutMk cId="2269128758" sldId="2147483666"/>
              <ac:spMk id="11" creationId="{46B90BB4-F3F5-31A5-E123-67382E6F050B}"/>
            </ac:spMkLst>
          </pc:spChg>
          <pc:spChg chg="add mod">
            <ac:chgData name="Luka Van Esbroeck" userId="134fc993-7b81-4a7c-b1f6-6ae1dd5ae1ac" providerId="ADAL" clId="{FA156DF2-5827-A54D-A677-CE7E7C4C74AE}" dt="2025-06-20T12:51:36.697" v="37"/>
            <ac:spMkLst>
              <pc:docMk/>
              <pc:sldMasterMk cId="757955707" sldId="2147483648"/>
              <pc:sldLayoutMk cId="2269128758" sldId="2147483666"/>
              <ac:spMk id="12" creationId="{9C25EE3A-02FD-3B66-6FD4-EED1D2E1DB3E}"/>
            </ac:spMkLst>
          </pc:spChg>
          <pc:spChg chg="add mod">
            <ac:chgData name="Luka Van Esbroeck" userId="134fc993-7b81-4a7c-b1f6-6ae1dd5ae1ac" providerId="ADAL" clId="{FA156DF2-5827-A54D-A677-CE7E7C4C74AE}" dt="2025-06-20T12:57:23.787" v="137"/>
            <ac:spMkLst>
              <pc:docMk/>
              <pc:sldMasterMk cId="757955707" sldId="2147483648"/>
              <pc:sldLayoutMk cId="2269128758" sldId="2147483666"/>
              <ac:spMk id="13" creationId="{7D7BE1B7-9430-DAE8-48E7-8DDAA94E9398}"/>
            </ac:spMkLst>
          </pc:spChg>
        </pc:sldLayoutChg>
        <pc:sldLayoutChg chg="addSp delSp modSp mod">
          <pc:chgData name="Luka Van Esbroeck" userId="134fc993-7b81-4a7c-b1f6-6ae1dd5ae1ac" providerId="ADAL" clId="{FA156DF2-5827-A54D-A677-CE7E7C4C74AE}" dt="2025-06-20T12:57:54.592" v="148"/>
          <pc:sldLayoutMkLst>
            <pc:docMk/>
            <pc:sldMasterMk cId="757955707" sldId="2147483648"/>
            <pc:sldLayoutMk cId="1202890010" sldId="2147483667"/>
          </pc:sldLayoutMkLst>
          <pc:spChg chg="mod">
            <ac:chgData name="Luka Van Esbroeck" userId="134fc993-7b81-4a7c-b1f6-6ae1dd5ae1ac" providerId="ADAL" clId="{FA156DF2-5827-A54D-A677-CE7E7C4C74AE}" dt="2025-06-20T12:53:07.348" v="63" actId="14100"/>
            <ac:spMkLst>
              <pc:docMk/>
              <pc:sldMasterMk cId="757955707" sldId="2147483648"/>
              <pc:sldLayoutMk cId="1202890010" sldId="2147483667"/>
              <ac:spMk id="2" creationId="{05C69DAD-26B4-145F-DCA2-986DF5B9081A}"/>
            </ac:spMkLst>
          </pc:spChg>
          <pc:spChg chg="mod">
            <ac:chgData name="Luka Van Esbroeck" userId="134fc993-7b81-4a7c-b1f6-6ae1dd5ae1ac" providerId="ADAL" clId="{FA156DF2-5827-A54D-A677-CE7E7C4C74AE}" dt="2025-06-20T12:53:18.683" v="66" actId="14100"/>
            <ac:spMkLst>
              <pc:docMk/>
              <pc:sldMasterMk cId="757955707" sldId="2147483648"/>
              <pc:sldLayoutMk cId="1202890010" sldId="2147483667"/>
              <ac:spMk id="3" creationId="{93DE4791-B970-A879-1D72-DD4526580148}"/>
            </ac:spMkLst>
          </pc:spChg>
          <pc:spChg chg="add mod">
            <ac:chgData name="Luka Van Esbroeck" userId="134fc993-7b81-4a7c-b1f6-6ae1dd5ae1ac" providerId="ADAL" clId="{FA156DF2-5827-A54D-A677-CE7E7C4C74AE}" dt="2025-06-20T12:57:54.592" v="148"/>
            <ac:spMkLst>
              <pc:docMk/>
              <pc:sldMasterMk cId="757955707" sldId="2147483648"/>
              <pc:sldLayoutMk cId="1202890010" sldId="2147483667"/>
              <ac:spMk id="4" creationId="{F8FC5D74-7D0D-761C-1539-296F9C752F47}"/>
            </ac:spMkLst>
          </pc:spChg>
          <pc:spChg chg="mod">
            <ac:chgData name="Luka Van Esbroeck" userId="134fc993-7b81-4a7c-b1f6-6ae1dd5ae1ac" providerId="ADAL" clId="{FA156DF2-5827-A54D-A677-CE7E7C4C74AE}" dt="2025-06-20T12:53:25.731" v="68" actId="1076"/>
            <ac:spMkLst>
              <pc:docMk/>
              <pc:sldMasterMk cId="757955707" sldId="2147483648"/>
              <pc:sldLayoutMk cId="1202890010" sldId="2147483667"/>
              <ac:spMk id="7" creationId="{583831FB-47F7-8780-CC3B-71451999DE39}"/>
            </ac:spMkLst>
          </pc:spChg>
        </pc:sldLayoutChg>
        <pc:sldLayoutChg chg="addSp delSp modSp mod">
          <pc:chgData name="Luka Van Esbroeck" userId="134fc993-7b81-4a7c-b1f6-6ae1dd5ae1ac" providerId="ADAL" clId="{FA156DF2-5827-A54D-A677-CE7E7C4C74AE}" dt="2025-06-20T12:57:30.620" v="139"/>
          <pc:sldLayoutMkLst>
            <pc:docMk/>
            <pc:sldMasterMk cId="757955707" sldId="2147483648"/>
            <pc:sldLayoutMk cId="626550864" sldId="2147483668"/>
          </pc:sldLayoutMkLst>
          <pc:spChg chg="add mod">
            <ac:chgData name="Luka Van Esbroeck" userId="134fc993-7b81-4a7c-b1f6-6ae1dd5ae1ac" providerId="ADAL" clId="{FA156DF2-5827-A54D-A677-CE7E7C4C74AE}" dt="2025-06-20T12:51:52.620" v="40" actId="1076"/>
            <ac:spMkLst>
              <pc:docMk/>
              <pc:sldMasterMk cId="757955707" sldId="2147483648"/>
              <pc:sldLayoutMk cId="626550864" sldId="2147483668"/>
              <ac:spMk id="4" creationId="{40BB958D-766E-CFCA-F125-74E0C4C7860A}"/>
            </ac:spMkLst>
          </pc:spChg>
          <pc:spChg chg="add mod">
            <ac:chgData name="Luka Van Esbroeck" userId="134fc993-7b81-4a7c-b1f6-6ae1dd5ae1ac" providerId="ADAL" clId="{FA156DF2-5827-A54D-A677-CE7E7C4C74AE}" dt="2025-06-20T12:51:52.620" v="40" actId="1076"/>
            <ac:spMkLst>
              <pc:docMk/>
              <pc:sldMasterMk cId="757955707" sldId="2147483648"/>
              <pc:sldLayoutMk cId="626550864" sldId="2147483668"/>
              <ac:spMk id="10" creationId="{C46FC6C0-6720-92F1-5D46-2C5D6712AC10}"/>
            </ac:spMkLst>
          </pc:spChg>
          <pc:spChg chg="add mod">
            <ac:chgData name="Luka Van Esbroeck" userId="134fc993-7b81-4a7c-b1f6-6ae1dd5ae1ac" providerId="ADAL" clId="{FA156DF2-5827-A54D-A677-CE7E7C4C74AE}" dt="2025-06-20T12:51:52.620" v="40" actId="1076"/>
            <ac:spMkLst>
              <pc:docMk/>
              <pc:sldMasterMk cId="757955707" sldId="2147483648"/>
              <pc:sldLayoutMk cId="626550864" sldId="2147483668"/>
              <ac:spMk id="12" creationId="{F1302053-18F3-C1F4-FFEF-D2AD2CC439A5}"/>
            </ac:spMkLst>
          </pc:spChg>
          <pc:spChg chg="add mod">
            <ac:chgData name="Luka Van Esbroeck" userId="134fc993-7b81-4a7c-b1f6-6ae1dd5ae1ac" providerId="ADAL" clId="{FA156DF2-5827-A54D-A677-CE7E7C4C74AE}" dt="2025-06-20T12:57:30.620" v="139"/>
            <ac:spMkLst>
              <pc:docMk/>
              <pc:sldMasterMk cId="757955707" sldId="2147483648"/>
              <pc:sldLayoutMk cId="626550864" sldId="2147483668"/>
              <ac:spMk id="13" creationId="{3A3D6BC1-3B6E-DE15-7E6A-7C9D651A77F9}"/>
            </ac:spMkLst>
          </pc:spChg>
        </pc:sldLayoutChg>
        <pc:sldLayoutChg chg="addSp delSp modSp mod">
          <pc:chgData name="Luka Van Esbroeck" userId="134fc993-7b81-4a7c-b1f6-6ae1dd5ae1ac" providerId="ADAL" clId="{FA156DF2-5827-A54D-A677-CE7E7C4C74AE}" dt="2025-06-20T12:57:41.393" v="143"/>
          <pc:sldLayoutMkLst>
            <pc:docMk/>
            <pc:sldMasterMk cId="757955707" sldId="2147483648"/>
            <pc:sldLayoutMk cId="1131357290" sldId="2147483669"/>
          </pc:sldLayoutMkLst>
          <pc:spChg chg="add mod">
            <ac:chgData name="Luka Van Esbroeck" userId="134fc993-7b81-4a7c-b1f6-6ae1dd5ae1ac" providerId="ADAL" clId="{FA156DF2-5827-A54D-A677-CE7E7C4C74AE}" dt="2025-06-20T12:52:14.242" v="54" actId="1076"/>
            <ac:spMkLst>
              <pc:docMk/>
              <pc:sldMasterMk cId="757955707" sldId="2147483648"/>
              <pc:sldLayoutMk cId="1131357290" sldId="2147483669"/>
              <ac:spMk id="12" creationId="{2214A130-3856-C6F0-80DA-5FDEFD700C7F}"/>
            </ac:spMkLst>
          </pc:spChg>
          <pc:spChg chg="add mod">
            <ac:chgData name="Luka Van Esbroeck" userId="134fc993-7b81-4a7c-b1f6-6ae1dd5ae1ac" providerId="ADAL" clId="{FA156DF2-5827-A54D-A677-CE7E7C4C74AE}" dt="2025-06-20T12:52:14.242" v="54" actId="1076"/>
            <ac:spMkLst>
              <pc:docMk/>
              <pc:sldMasterMk cId="757955707" sldId="2147483648"/>
              <pc:sldLayoutMk cId="1131357290" sldId="2147483669"/>
              <ac:spMk id="13" creationId="{1BD24EFB-7EEC-5334-1BA6-D360A387EACC}"/>
            </ac:spMkLst>
          </pc:spChg>
          <pc:spChg chg="add mod">
            <ac:chgData name="Luka Van Esbroeck" userId="134fc993-7b81-4a7c-b1f6-6ae1dd5ae1ac" providerId="ADAL" clId="{FA156DF2-5827-A54D-A677-CE7E7C4C74AE}" dt="2025-06-20T12:52:14.242" v="54" actId="1076"/>
            <ac:spMkLst>
              <pc:docMk/>
              <pc:sldMasterMk cId="757955707" sldId="2147483648"/>
              <pc:sldLayoutMk cId="1131357290" sldId="2147483669"/>
              <ac:spMk id="14" creationId="{0F9328F4-FEFD-74F4-CE92-45BAFED58478}"/>
            </ac:spMkLst>
          </pc:spChg>
          <pc:spChg chg="add mod">
            <ac:chgData name="Luka Van Esbroeck" userId="134fc993-7b81-4a7c-b1f6-6ae1dd5ae1ac" providerId="ADAL" clId="{FA156DF2-5827-A54D-A677-CE7E7C4C74AE}" dt="2025-06-20T12:57:41.393" v="143"/>
            <ac:spMkLst>
              <pc:docMk/>
              <pc:sldMasterMk cId="757955707" sldId="2147483648"/>
              <pc:sldLayoutMk cId="1131357290" sldId="2147483669"/>
              <ac:spMk id="16" creationId="{BEB2E742-0014-1EC0-3A72-42DB7A882B90}"/>
            </ac:spMkLst>
          </pc:spChg>
        </pc:sldLayoutChg>
        <pc:sldLayoutChg chg="addSp delSp modSp mod">
          <pc:chgData name="Luka Van Esbroeck" userId="134fc993-7b81-4a7c-b1f6-6ae1dd5ae1ac" providerId="ADAL" clId="{FA156DF2-5827-A54D-A677-CE7E7C4C74AE}" dt="2025-06-20T13:10:00.383" v="261" actId="207"/>
          <pc:sldLayoutMkLst>
            <pc:docMk/>
            <pc:sldMasterMk cId="757955707" sldId="2147483648"/>
            <pc:sldLayoutMk cId="3407457184" sldId="2147483672"/>
          </pc:sldLayoutMkLst>
          <pc:spChg chg="add mod">
            <ac:chgData name="Luka Van Esbroeck" userId="134fc993-7b81-4a7c-b1f6-6ae1dd5ae1ac" providerId="ADAL" clId="{FA156DF2-5827-A54D-A677-CE7E7C4C74AE}" dt="2025-06-20T13:10:00.383" v="261" actId="207"/>
            <ac:spMkLst>
              <pc:docMk/>
              <pc:sldMasterMk cId="757955707" sldId="2147483648"/>
              <pc:sldLayoutMk cId="3407457184" sldId="2147483672"/>
              <ac:spMk id="7" creationId="{3831A695-ABC3-0390-7A61-D81FF6EAC470}"/>
            </ac:spMkLst>
          </pc:spChg>
          <pc:picChg chg="mod">
            <ac:chgData name="Luka Van Esbroeck" userId="134fc993-7b81-4a7c-b1f6-6ae1dd5ae1ac" providerId="ADAL" clId="{FA156DF2-5827-A54D-A677-CE7E7C4C74AE}" dt="2025-06-20T13:03:50.886" v="186" actId="1038"/>
            <ac:picMkLst>
              <pc:docMk/>
              <pc:sldMasterMk cId="757955707" sldId="2147483648"/>
              <pc:sldLayoutMk cId="3407457184" sldId="2147483672"/>
              <ac:picMk id="3" creationId="{762707D0-03EC-E0CE-B26F-C8517DB6A892}"/>
            </ac:picMkLst>
          </pc:picChg>
        </pc:sldLayoutChg>
        <pc:sldLayoutChg chg="addSp delSp modSp mod">
          <pc:chgData name="Luka Van Esbroeck" userId="134fc993-7b81-4a7c-b1f6-6ae1dd5ae1ac" providerId="ADAL" clId="{FA156DF2-5827-A54D-A677-CE7E7C4C74AE}" dt="2025-06-20T13:06:15.530" v="209" actId="207"/>
          <pc:sldLayoutMkLst>
            <pc:docMk/>
            <pc:sldMasterMk cId="757955707" sldId="2147483648"/>
            <pc:sldLayoutMk cId="3945958420" sldId="2147483673"/>
          </pc:sldLayoutMkLst>
          <pc:spChg chg="add mod">
            <ac:chgData name="Luka Van Esbroeck" userId="134fc993-7b81-4a7c-b1f6-6ae1dd5ae1ac" providerId="ADAL" clId="{FA156DF2-5827-A54D-A677-CE7E7C4C74AE}" dt="2025-06-20T13:06:15.530" v="209" actId="207"/>
            <ac:spMkLst>
              <pc:docMk/>
              <pc:sldMasterMk cId="757955707" sldId="2147483648"/>
              <pc:sldLayoutMk cId="3945958420" sldId="2147483673"/>
              <ac:spMk id="4" creationId="{D9BB6876-F87A-6ABD-B1F8-120D9C4DA8DF}"/>
            </ac:spMkLst>
          </pc:spChg>
        </pc:sldLayoutChg>
        <pc:sldLayoutChg chg="addSp delSp modSp mod">
          <pc:chgData name="Luka Van Esbroeck" userId="134fc993-7b81-4a7c-b1f6-6ae1dd5ae1ac" providerId="ADAL" clId="{FA156DF2-5827-A54D-A677-CE7E7C4C74AE}" dt="2025-06-20T12:57:04.051" v="129"/>
          <pc:sldLayoutMkLst>
            <pc:docMk/>
            <pc:sldMasterMk cId="757955707" sldId="2147483648"/>
            <pc:sldLayoutMk cId="3892661322" sldId="2147483674"/>
          </pc:sldLayoutMkLst>
          <pc:spChg chg="add mod">
            <ac:chgData name="Luka Van Esbroeck" userId="134fc993-7b81-4a7c-b1f6-6ae1dd5ae1ac" providerId="ADAL" clId="{FA156DF2-5827-A54D-A677-CE7E7C4C74AE}" dt="2025-06-20T12:50:34.688" v="19"/>
            <ac:spMkLst>
              <pc:docMk/>
              <pc:sldMasterMk cId="757955707" sldId="2147483648"/>
              <pc:sldLayoutMk cId="3892661322" sldId="2147483674"/>
              <ac:spMk id="13" creationId="{EFEC22A1-8D71-9FA4-B3E0-6D9B072E6BBE}"/>
            </ac:spMkLst>
          </pc:spChg>
          <pc:spChg chg="add mod">
            <ac:chgData name="Luka Van Esbroeck" userId="134fc993-7b81-4a7c-b1f6-6ae1dd5ae1ac" providerId="ADAL" clId="{FA156DF2-5827-A54D-A677-CE7E7C4C74AE}" dt="2025-06-20T12:50:34.688" v="19"/>
            <ac:spMkLst>
              <pc:docMk/>
              <pc:sldMasterMk cId="757955707" sldId="2147483648"/>
              <pc:sldLayoutMk cId="3892661322" sldId="2147483674"/>
              <ac:spMk id="14" creationId="{737E7370-A773-919F-26D4-FD9DBE943F4A}"/>
            </ac:spMkLst>
          </pc:spChg>
          <pc:spChg chg="add mod">
            <ac:chgData name="Luka Van Esbroeck" userId="134fc993-7b81-4a7c-b1f6-6ae1dd5ae1ac" providerId="ADAL" clId="{FA156DF2-5827-A54D-A677-CE7E7C4C74AE}" dt="2025-06-20T12:50:34.688" v="19"/>
            <ac:spMkLst>
              <pc:docMk/>
              <pc:sldMasterMk cId="757955707" sldId="2147483648"/>
              <pc:sldLayoutMk cId="3892661322" sldId="2147483674"/>
              <ac:spMk id="15" creationId="{3B641733-11D9-280D-B7DE-33FD8B3B77EB}"/>
            </ac:spMkLst>
          </pc:spChg>
          <pc:spChg chg="add mod">
            <ac:chgData name="Luka Van Esbroeck" userId="134fc993-7b81-4a7c-b1f6-6ae1dd5ae1ac" providerId="ADAL" clId="{FA156DF2-5827-A54D-A677-CE7E7C4C74AE}" dt="2025-06-20T12:57:04.051" v="129"/>
            <ac:spMkLst>
              <pc:docMk/>
              <pc:sldMasterMk cId="757955707" sldId="2147483648"/>
              <pc:sldLayoutMk cId="3892661322" sldId="2147483674"/>
              <ac:spMk id="16" creationId="{2AE72457-3707-0112-A55B-77BC4CF52B1F}"/>
            </ac:spMkLst>
          </pc:spChg>
        </pc:sldLayoutChg>
        <pc:sldLayoutChg chg="addSp delSp modSp mod">
          <pc:chgData name="Luka Van Esbroeck" userId="134fc993-7b81-4a7c-b1f6-6ae1dd5ae1ac" providerId="ADAL" clId="{FA156DF2-5827-A54D-A677-CE7E7C4C74AE}" dt="2025-06-20T12:57:11.101" v="133"/>
          <pc:sldLayoutMkLst>
            <pc:docMk/>
            <pc:sldMasterMk cId="757955707" sldId="2147483648"/>
            <pc:sldLayoutMk cId="1649869617" sldId="2147483675"/>
          </pc:sldLayoutMkLst>
          <pc:spChg chg="add mod">
            <ac:chgData name="Luka Van Esbroeck" userId="134fc993-7b81-4a7c-b1f6-6ae1dd5ae1ac" providerId="ADAL" clId="{FA156DF2-5827-A54D-A677-CE7E7C4C74AE}" dt="2025-06-20T12:50:43.878" v="23"/>
            <ac:spMkLst>
              <pc:docMk/>
              <pc:sldMasterMk cId="757955707" sldId="2147483648"/>
              <pc:sldLayoutMk cId="1649869617" sldId="2147483675"/>
              <ac:spMk id="3" creationId="{6DC72F89-0CE5-6DAA-02DB-F99AB5CB2AD9}"/>
            </ac:spMkLst>
          </pc:spChg>
          <pc:spChg chg="add mod">
            <ac:chgData name="Luka Van Esbroeck" userId="134fc993-7b81-4a7c-b1f6-6ae1dd5ae1ac" providerId="ADAL" clId="{FA156DF2-5827-A54D-A677-CE7E7C4C74AE}" dt="2025-06-20T12:50:43.878" v="23"/>
            <ac:spMkLst>
              <pc:docMk/>
              <pc:sldMasterMk cId="757955707" sldId="2147483648"/>
              <pc:sldLayoutMk cId="1649869617" sldId="2147483675"/>
              <ac:spMk id="7" creationId="{6222E995-5102-A211-BFE1-FDE75087D201}"/>
            </ac:spMkLst>
          </pc:spChg>
          <pc:spChg chg="add mod">
            <ac:chgData name="Luka Van Esbroeck" userId="134fc993-7b81-4a7c-b1f6-6ae1dd5ae1ac" providerId="ADAL" clId="{FA156DF2-5827-A54D-A677-CE7E7C4C74AE}" dt="2025-06-20T12:50:43.878" v="23"/>
            <ac:spMkLst>
              <pc:docMk/>
              <pc:sldMasterMk cId="757955707" sldId="2147483648"/>
              <pc:sldLayoutMk cId="1649869617" sldId="2147483675"/>
              <ac:spMk id="10" creationId="{4C540657-D081-794E-D6A4-82EE88C84C24}"/>
            </ac:spMkLst>
          </pc:spChg>
          <pc:spChg chg="add mod">
            <ac:chgData name="Luka Van Esbroeck" userId="134fc993-7b81-4a7c-b1f6-6ae1dd5ae1ac" providerId="ADAL" clId="{FA156DF2-5827-A54D-A677-CE7E7C4C74AE}" dt="2025-06-20T12:57:11.101" v="133"/>
            <ac:spMkLst>
              <pc:docMk/>
              <pc:sldMasterMk cId="757955707" sldId="2147483648"/>
              <pc:sldLayoutMk cId="1649869617" sldId="2147483675"/>
              <ac:spMk id="11" creationId="{EFD00CA8-8433-417A-5160-C95B1D821141}"/>
            </ac:spMkLst>
          </pc:spChg>
        </pc:sldLayoutChg>
        <pc:sldLayoutChg chg="addSp delSp modSp mod">
          <pc:chgData name="Luka Van Esbroeck" userId="134fc993-7b81-4a7c-b1f6-6ae1dd5ae1ac" providerId="ADAL" clId="{FA156DF2-5827-A54D-A677-CE7E7C4C74AE}" dt="2025-06-20T12:57:45.911" v="145"/>
          <pc:sldLayoutMkLst>
            <pc:docMk/>
            <pc:sldMasterMk cId="757955707" sldId="2147483648"/>
            <pc:sldLayoutMk cId="3155481135" sldId="2147483676"/>
          </pc:sldLayoutMkLst>
          <pc:spChg chg="add mod">
            <ac:chgData name="Luka Van Esbroeck" userId="134fc993-7b81-4a7c-b1f6-6ae1dd5ae1ac" providerId="ADAL" clId="{FA156DF2-5827-A54D-A677-CE7E7C4C74AE}" dt="2025-06-20T12:52:26.469" v="58" actId="1076"/>
            <ac:spMkLst>
              <pc:docMk/>
              <pc:sldMasterMk cId="757955707" sldId="2147483648"/>
              <pc:sldLayoutMk cId="3155481135" sldId="2147483676"/>
              <ac:spMk id="5" creationId="{467760AE-6E51-2E86-5947-E9952285E3B7}"/>
            </ac:spMkLst>
          </pc:spChg>
          <pc:spChg chg="add mod">
            <ac:chgData name="Luka Van Esbroeck" userId="134fc993-7b81-4a7c-b1f6-6ae1dd5ae1ac" providerId="ADAL" clId="{FA156DF2-5827-A54D-A677-CE7E7C4C74AE}" dt="2025-06-20T12:52:26.469" v="58" actId="1076"/>
            <ac:spMkLst>
              <pc:docMk/>
              <pc:sldMasterMk cId="757955707" sldId="2147483648"/>
              <pc:sldLayoutMk cId="3155481135" sldId="2147483676"/>
              <ac:spMk id="9" creationId="{D68A8CEE-B87D-7AF8-0F29-678313464912}"/>
            </ac:spMkLst>
          </pc:spChg>
          <pc:spChg chg="add mod">
            <ac:chgData name="Luka Van Esbroeck" userId="134fc993-7b81-4a7c-b1f6-6ae1dd5ae1ac" providerId="ADAL" clId="{FA156DF2-5827-A54D-A677-CE7E7C4C74AE}" dt="2025-06-20T12:52:26.469" v="58" actId="1076"/>
            <ac:spMkLst>
              <pc:docMk/>
              <pc:sldMasterMk cId="757955707" sldId="2147483648"/>
              <pc:sldLayoutMk cId="3155481135" sldId="2147483676"/>
              <ac:spMk id="11" creationId="{96B5C094-5073-B15F-4E55-DF6514B60278}"/>
            </ac:spMkLst>
          </pc:spChg>
          <pc:spChg chg="add mod">
            <ac:chgData name="Luka Van Esbroeck" userId="134fc993-7b81-4a7c-b1f6-6ae1dd5ae1ac" providerId="ADAL" clId="{FA156DF2-5827-A54D-A677-CE7E7C4C74AE}" dt="2025-06-20T12:57:45.911" v="145"/>
            <ac:spMkLst>
              <pc:docMk/>
              <pc:sldMasterMk cId="757955707" sldId="2147483648"/>
              <pc:sldLayoutMk cId="3155481135" sldId="2147483676"/>
              <ac:spMk id="12" creationId="{BF6C4BA3-5C54-1DA8-00F4-0FF6332D2841}"/>
            </ac:spMkLst>
          </pc:spChg>
        </pc:sldLayoutChg>
        <pc:sldLayoutChg chg="addSp delSp modSp mod">
          <pc:chgData name="Luka Van Esbroeck" userId="134fc993-7b81-4a7c-b1f6-6ae1dd5ae1ac" providerId="ADAL" clId="{FA156DF2-5827-A54D-A677-CE7E7C4C74AE}" dt="2025-06-20T12:57:37.786" v="141"/>
          <pc:sldLayoutMkLst>
            <pc:docMk/>
            <pc:sldMasterMk cId="757955707" sldId="2147483648"/>
            <pc:sldLayoutMk cId="3626120787" sldId="2147483677"/>
          </pc:sldLayoutMkLst>
          <pc:spChg chg="add mod">
            <ac:chgData name="Luka Van Esbroeck" userId="134fc993-7b81-4a7c-b1f6-6ae1dd5ae1ac" providerId="ADAL" clId="{FA156DF2-5827-A54D-A677-CE7E7C4C74AE}" dt="2025-06-20T12:52:00.166" v="42"/>
            <ac:spMkLst>
              <pc:docMk/>
              <pc:sldMasterMk cId="757955707" sldId="2147483648"/>
              <pc:sldLayoutMk cId="3626120787" sldId="2147483677"/>
              <ac:spMk id="8" creationId="{2488B422-00BC-FAE1-CF28-91BFA4D142CF}"/>
            </ac:spMkLst>
          </pc:spChg>
          <pc:spChg chg="add mod">
            <ac:chgData name="Luka Van Esbroeck" userId="134fc993-7b81-4a7c-b1f6-6ae1dd5ae1ac" providerId="ADAL" clId="{FA156DF2-5827-A54D-A677-CE7E7C4C74AE}" dt="2025-06-20T12:52:00.166" v="42"/>
            <ac:spMkLst>
              <pc:docMk/>
              <pc:sldMasterMk cId="757955707" sldId="2147483648"/>
              <pc:sldLayoutMk cId="3626120787" sldId="2147483677"/>
              <ac:spMk id="10" creationId="{EDA0AE05-C033-84C5-3821-8A8D284AA794}"/>
            </ac:spMkLst>
          </pc:spChg>
          <pc:spChg chg="add mod">
            <ac:chgData name="Luka Van Esbroeck" userId="134fc993-7b81-4a7c-b1f6-6ae1dd5ae1ac" providerId="ADAL" clId="{FA156DF2-5827-A54D-A677-CE7E7C4C74AE}" dt="2025-06-20T12:52:00.166" v="42"/>
            <ac:spMkLst>
              <pc:docMk/>
              <pc:sldMasterMk cId="757955707" sldId="2147483648"/>
              <pc:sldLayoutMk cId="3626120787" sldId="2147483677"/>
              <ac:spMk id="12" creationId="{05A4C4CA-2BA0-22E3-70D3-5FB60B689D51}"/>
            </ac:spMkLst>
          </pc:spChg>
          <pc:spChg chg="add mod">
            <ac:chgData name="Luka Van Esbroeck" userId="134fc993-7b81-4a7c-b1f6-6ae1dd5ae1ac" providerId="ADAL" clId="{FA156DF2-5827-A54D-A677-CE7E7C4C74AE}" dt="2025-06-20T12:57:37.786" v="141"/>
            <ac:spMkLst>
              <pc:docMk/>
              <pc:sldMasterMk cId="757955707" sldId="2147483648"/>
              <pc:sldLayoutMk cId="3626120787" sldId="2147483677"/>
              <ac:spMk id="13" creationId="{2506468C-09C1-B4E3-F49F-8A38A5842127}"/>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1D711-4EAB-064E-AB0F-F4D77DDBDF5D}" type="datetimeFigureOut">
              <a:rPr lang="en-US" smtClean="0"/>
              <a:t>6/27/25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08245-C22E-374A-8B8F-30BAC815AA9D}" type="slidenum">
              <a:rPr lang="en-US" smtClean="0"/>
              <a:t>‹#›</a:t>
            </a:fld>
            <a:endParaRPr lang="en-US"/>
          </a:p>
        </p:txBody>
      </p:sp>
    </p:spTree>
    <p:extLst>
      <p:ext uri="{BB962C8B-B14F-4D97-AF65-F5344CB8AC3E}">
        <p14:creationId xmlns:p14="http://schemas.microsoft.com/office/powerpoint/2010/main" val="47429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ogo whit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AC3D73B0-BE03-6FF8-71FD-6BB0220444B4}"/>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685801" y="4611670"/>
            <a:ext cx="6530975" cy="1619681"/>
          </a:xfrm>
        </p:spPr>
        <p:txBody>
          <a:bodyPr anchor="b">
            <a:noAutofit/>
          </a:bodyPr>
          <a:lstStyle>
            <a:lvl1pPr>
              <a:defRPr sz="6000">
                <a:solidFill>
                  <a:schemeClr val="bg1"/>
                </a:solidFill>
              </a:defRPr>
            </a:lvl1pPr>
          </a:lstStyle>
          <a:p>
            <a:r>
              <a:rPr lang="es-ES" dirty="0"/>
              <a:t>CLICK TO ADD TITLE</a:t>
            </a:r>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a:xfrm>
            <a:off x="11480961" y="6261195"/>
            <a:ext cx="484695" cy="365125"/>
          </a:xfrm>
        </p:spPr>
        <p:txBody>
          <a:bodyPr/>
          <a:lstStyle/>
          <a:p>
            <a:fld id="{DD3F7381-BB30-4F7B-99DA-6CB991B4FAB5}" type="slidenum">
              <a:rPr lang="en-US" smtClean="0"/>
              <a:t>‹#›</a:t>
            </a:fld>
            <a:endParaRPr lang="en-US"/>
          </a:p>
        </p:txBody>
      </p:sp>
      <p:sp>
        <p:nvSpPr>
          <p:cNvPr id="4" name="Freeform 7">
            <a:extLst>
              <a:ext uri="{FF2B5EF4-FFF2-40B4-BE49-F238E27FC236}">
                <a16:creationId xmlns:a16="http://schemas.microsoft.com/office/drawing/2014/main" id="{8A4B07A1-2FC5-02E7-F223-128711D3C727}"/>
              </a:ext>
            </a:extLst>
          </p:cNvPr>
          <p:cNvSpPr/>
          <p:nvPr userDrawn="1"/>
        </p:nvSpPr>
        <p:spPr>
          <a:xfrm>
            <a:off x="787400" y="787400"/>
            <a:ext cx="3434177" cy="583810"/>
          </a:xfrm>
          <a:custGeom>
            <a:avLst/>
            <a:gdLst/>
            <a:ahLst/>
            <a:cxnLst/>
            <a:rect l="l" t="t" r="r" b="b"/>
            <a:pathLst>
              <a:path w="5151266" h="875715">
                <a:moveTo>
                  <a:pt x="0" y="0"/>
                </a:moveTo>
                <a:lnTo>
                  <a:pt x="5151266" y="0"/>
                </a:lnTo>
                <a:lnTo>
                  <a:pt x="5151266" y="875715"/>
                </a:lnTo>
                <a:lnTo>
                  <a:pt x="0" y="875715"/>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Tree>
    <p:extLst>
      <p:ext uri="{BB962C8B-B14F-4D97-AF65-F5344CB8AC3E}">
        <p14:creationId xmlns:p14="http://schemas.microsoft.com/office/powerpoint/2010/main" val="339222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1/3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8127207" y="12700"/>
            <a:ext cx="4064793"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12" name="Imagen 11">
            <a:extLst>
              <a:ext uri="{FF2B5EF4-FFF2-40B4-BE49-F238E27FC236}">
                <a16:creationId xmlns:a16="http://schemas.microsoft.com/office/drawing/2014/main" id="{646885E4-CFCB-FE8B-32D9-E3A66AF30D9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2" name="Imagen 10">
            <a:extLst>
              <a:ext uri="{FF2B5EF4-FFF2-40B4-BE49-F238E27FC236}">
                <a16:creationId xmlns:a16="http://schemas.microsoft.com/office/drawing/2014/main" id="{82BF0994-6EE6-CA67-D534-9BCF7B1FC1B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3" name="Título 1">
            <a:extLst>
              <a:ext uri="{FF2B5EF4-FFF2-40B4-BE49-F238E27FC236}">
                <a16:creationId xmlns:a16="http://schemas.microsoft.com/office/drawing/2014/main" id="{6DC72F89-0CE5-6DAA-02DB-F99AB5CB2AD9}"/>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7" name="Marcador de texto 2">
            <a:extLst>
              <a:ext uri="{FF2B5EF4-FFF2-40B4-BE49-F238E27FC236}">
                <a16:creationId xmlns:a16="http://schemas.microsoft.com/office/drawing/2014/main" id="{6222E995-5102-A211-BFE1-FDE75087D201}"/>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0" name="Marcador de texto 2">
            <a:extLst>
              <a:ext uri="{FF2B5EF4-FFF2-40B4-BE49-F238E27FC236}">
                <a16:creationId xmlns:a16="http://schemas.microsoft.com/office/drawing/2014/main" id="{4C540657-D081-794E-D6A4-82EE88C84C24}"/>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1" name="Marcador de texto 2">
            <a:extLst>
              <a:ext uri="{FF2B5EF4-FFF2-40B4-BE49-F238E27FC236}">
                <a16:creationId xmlns:a16="http://schemas.microsoft.com/office/drawing/2014/main" id="{EFD00CA8-8433-417A-5160-C95B1D82114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649869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1/2 on botto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1" y="3429000"/>
            <a:ext cx="12192000" cy="3429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555625" y="1286320"/>
            <a:ext cx="6515100" cy="381395"/>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93DE4791-B970-A879-1D72-DD4526580148}"/>
              </a:ext>
            </a:extLst>
          </p:cNvPr>
          <p:cNvSpPr>
            <a:spLocks noGrp="1"/>
          </p:cNvSpPr>
          <p:nvPr>
            <p:ph type="body" idx="1" hasCustomPrompt="1"/>
          </p:nvPr>
        </p:nvSpPr>
        <p:spPr>
          <a:xfrm>
            <a:off x="555624" y="1780946"/>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sp>
        <p:nvSpPr>
          <p:cNvPr id="7" name="Marcador de texto 2">
            <a:extLst>
              <a:ext uri="{FF2B5EF4-FFF2-40B4-BE49-F238E27FC236}">
                <a16:creationId xmlns:a16="http://schemas.microsoft.com/office/drawing/2014/main" id="{583831FB-47F7-8780-CC3B-71451999DE39}"/>
              </a:ext>
            </a:extLst>
          </p:cNvPr>
          <p:cNvSpPr>
            <a:spLocks noGrp="1"/>
          </p:cNvSpPr>
          <p:nvPr>
            <p:ph type="body" idx="13" hasCustomPrompt="1"/>
          </p:nvPr>
        </p:nvSpPr>
        <p:spPr>
          <a:xfrm>
            <a:off x="555624" y="2252983"/>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pic>
        <p:nvPicPr>
          <p:cNvPr id="4" name="Imagen 3">
            <a:extLst>
              <a:ext uri="{FF2B5EF4-FFF2-40B4-BE49-F238E27FC236}">
                <a16:creationId xmlns:a16="http://schemas.microsoft.com/office/drawing/2014/main" id="{CE137FB9-D4C5-9B6A-ABB0-3488ACDC5B6C}"/>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pic>
        <p:nvPicPr>
          <p:cNvPr id="8" name="Imagen 7">
            <a:extLst>
              <a:ext uri="{FF2B5EF4-FFF2-40B4-BE49-F238E27FC236}">
                <a16:creationId xmlns:a16="http://schemas.microsoft.com/office/drawing/2014/main" id="{EA2683F1-FB9D-6829-2411-EE84B0663F2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9" name="Marcador de texto 2">
            <a:extLst>
              <a:ext uri="{FF2B5EF4-FFF2-40B4-BE49-F238E27FC236}">
                <a16:creationId xmlns:a16="http://schemas.microsoft.com/office/drawing/2014/main" id="{526C7923-04C8-1B24-DB37-EDF84D68123C}"/>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877889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1/3 on bottom">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4575175"/>
            <a:ext cx="12192000" cy="2282825"/>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4" name="Imagen 3">
            <a:extLst>
              <a:ext uri="{FF2B5EF4-FFF2-40B4-BE49-F238E27FC236}">
                <a16:creationId xmlns:a16="http://schemas.microsoft.com/office/drawing/2014/main" id="{CE137FB9-D4C5-9B6A-ABB0-3488ACDC5B6C}"/>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pic>
        <p:nvPicPr>
          <p:cNvPr id="22" name="Imagen 21">
            <a:extLst>
              <a:ext uri="{FF2B5EF4-FFF2-40B4-BE49-F238E27FC236}">
                <a16:creationId xmlns:a16="http://schemas.microsoft.com/office/drawing/2014/main" id="{9322FBF9-1C80-79BD-D2DE-16CF20F6A5BF}"/>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10" name="Título 1">
            <a:extLst>
              <a:ext uri="{FF2B5EF4-FFF2-40B4-BE49-F238E27FC236}">
                <a16:creationId xmlns:a16="http://schemas.microsoft.com/office/drawing/2014/main" id="{E1AAD30A-3D28-00EA-F471-8BD5A0A40DB8}"/>
              </a:ext>
            </a:extLst>
          </p:cNvPr>
          <p:cNvSpPr>
            <a:spLocks noGrp="1"/>
          </p:cNvSpPr>
          <p:nvPr>
            <p:ph type="title" hasCustomPrompt="1"/>
          </p:nvPr>
        </p:nvSpPr>
        <p:spPr>
          <a:xfrm>
            <a:off x="555625" y="1286320"/>
            <a:ext cx="6515100" cy="381395"/>
          </a:xfrm>
        </p:spPr>
        <p:txBody>
          <a:bodyPr anchor="t">
            <a:noAutofit/>
          </a:bodyPr>
          <a:lstStyle>
            <a:lvl1pPr>
              <a:defRPr sz="2400"/>
            </a:lvl1pPr>
          </a:lstStyle>
          <a:p>
            <a:r>
              <a:rPr lang="es-ES" dirty="0"/>
              <a:t>CLICK TO ADD TITLE</a:t>
            </a:r>
            <a:endParaRPr lang="en-US" dirty="0"/>
          </a:p>
        </p:txBody>
      </p:sp>
      <p:sp>
        <p:nvSpPr>
          <p:cNvPr id="11" name="Marcador de texto 2">
            <a:extLst>
              <a:ext uri="{FF2B5EF4-FFF2-40B4-BE49-F238E27FC236}">
                <a16:creationId xmlns:a16="http://schemas.microsoft.com/office/drawing/2014/main" id="{46B90BB4-F3F5-31A5-E123-67382E6F050B}"/>
              </a:ext>
            </a:extLst>
          </p:cNvPr>
          <p:cNvSpPr>
            <a:spLocks noGrp="1"/>
          </p:cNvSpPr>
          <p:nvPr>
            <p:ph type="body" idx="1" hasCustomPrompt="1"/>
          </p:nvPr>
        </p:nvSpPr>
        <p:spPr>
          <a:xfrm>
            <a:off x="555624" y="1780946"/>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2" name="Marcador de texto 2">
            <a:extLst>
              <a:ext uri="{FF2B5EF4-FFF2-40B4-BE49-F238E27FC236}">
                <a16:creationId xmlns:a16="http://schemas.microsoft.com/office/drawing/2014/main" id="{9C25EE3A-02FD-3B66-6FD4-EED1D2E1DB3E}"/>
              </a:ext>
            </a:extLst>
          </p:cNvPr>
          <p:cNvSpPr>
            <a:spLocks noGrp="1"/>
          </p:cNvSpPr>
          <p:nvPr>
            <p:ph type="body" idx="13" hasCustomPrompt="1"/>
          </p:nvPr>
        </p:nvSpPr>
        <p:spPr>
          <a:xfrm>
            <a:off x="555624" y="2252983"/>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3" name="Marcador de texto 2">
            <a:extLst>
              <a:ext uri="{FF2B5EF4-FFF2-40B4-BE49-F238E27FC236}">
                <a16:creationId xmlns:a16="http://schemas.microsoft.com/office/drawing/2014/main" id="{7D7BE1B7-9430-DAE8-48E7-8DDAA94E9398}"/>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2269128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1/2 on top">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1" y="-72"/>
            <a:ext cx="12192000" cy="3429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8" name="Imagen 7">
            <a:extLst>
              <a:ext uri="{FF2B5EF4-FFF2-40B4-BE49-F238E27FC236}">
                <a16:creationId xmlns:a16="http://schemas.microsoft.com/office/drawing/2014/main" id="{B86EC44B-4651-E266-DD57-0735BF75096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pic>
        <p:nvPicPr>
          <p:cNvPr id="9" name="Imagen 8">
            <a:extLst>
              <a:ext uri="{FF2B5EF4-FFF2-40B4-BE49-F238E27FC236}">
                <a16:creationId xmlns:a16="http://schemas.microsoft.com/office/drawing/2014/main" id="{A82627FD-EBF8-2554-05E6-5230390B07D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4" name="Título 1">
            <a:extLst>
              <a:ext uri="{FF2B5EF4-FFF2-40B4-BE49-F238E27FC236}">
                <a16:creationId xmlns:a16="http://schemas.microsoft.com/office/drawing/2014/main" id="{40BB958D-766E-CFCA-F125-74E0C4C7860A}"/>
              </a:ext>
            </a:extLst>
          </p:cNvPr>
          <p:cNvSpPr>
            <a:spLocks noGrp="1"/>
          </p:cNvSpPr>
          <p:nvPr>
            <p:ph type="title" hasCustomPrompt="1"/>
          </p:nvPr>
        </p:nvSpPr>
        <p:spPr>
          <a:xfrm>
            <a:off x="493280" y="3873199"/>
            <a:ext cx="6515100" cy="381395"/>
          </a:xfrm>
        </p:spPr>
        <p:txBody>
          <a:bodyPr anchor="t">
            <a:noAutofit/>
          </a:bodyPr>
          <a:lstStyle>
            <a:lvl1pPr>
              <a:defRPr sz="2400"/>
            </a:lvl1pPr>
          </a:lstStyle>
          <a:p>
            <a:r>
              <a:rPr lang="es-ES" dirty="0"/>
              <a:t>CLICK TO ADD TITLE</a:t>
            </a:r>
            <a:endParaRPr lang="en-US" dirty="0"/>
          </a:p>
        </p:txBody>
      </p:sp>
      <p:sp>
        <p:nvSpPr>
          <p:cNvPr id="10" name="Marcador de texto 2">
            <a:extLst>
              <a:ext uri="{FF2B5EF4-FFF2-40B4-BE49-F238E27FC236}">
                <a16:creationId xmlns:a16="http://schemas.microsoft.com/office/drawing/2014/main" id="{C46FC6C0-6720-92F1-5D46-2C5D6712AC10}"/>
              </a:ext>
            </a:extLst>
          </p:cNvPr>
          <p:cNvSpPr>
            <a:spLocks noGrp="1"/>
          </p:cNvSpPr>
          <p:nvPr>
            <p:ph type="body" idx="1" hasCustomPrompt="1"/>
          </p:nvPr>
        </p:nvSpPr>
        <p:spPr>
          <a:xfrm>
            <a:off x="493279" y="4367825"/>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2" name="Marcador de texto 2">
            <a:extLst>
              <a:ext uri="{FF2B5EF4-FFF2-40B4-BE49-F238E27FC236}">
                <a16:creationId xmlns:a16="http://schemas.microsoft.com/office/drawing/2014/main" id="{F1302053-18F3-C1F4-FFEF-D2AD2CC439A5}"/>
              </a:ext>
            </a:extLst>
          </p:cNvPr>
          <p:cNvSpPr>
            <a:spLocks noGrp="1"/>
          </p:cNvSpPr>
          <p:nvPr>
            <p:ph type="body" idx="13" hasCustomPrompt="1"/>
          </p:nvPr>
        </p:nvSpPr>
        <p:spPr>
          <a:xfrm>
            <a:off x="493279" y="4839862"/>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3" name="Marcador de texto 2">
            <a:extLst>
              <a:ext uri="{FF2B5EF4-FFF2-40B4-BE49-F238E27FC236}">
                <a16:creationId xmlns:a16="http://schemas.microsoft.com/office/drawing/2014/main" id="{3A3D6BC1-3B6E-DE15-7E6A-7C9D651A77F9}"/>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626550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1/2 on top">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1" y="-72"/>
            <a:ext cx="12192000" cy="3429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9" name="Imagen 8">
            <a:extLst>
              <a:ext uri="{FF2B5EF4-FFF2-40B4-BE49-F238E27FC236}">
                <a16:creationId xmlns:a16="http://schemas.microsoft.com/office/drawing/2014/main" id="{A82627FD-EBF8-2554-05E6-5230390B07DD}"/>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4" name="Imagen 10">
            <a:extLst>
              <a:ext uri="{FF2B5EF4-FFF2-40B4-BE49-F238E27FC236}">
                <a16:creationId xmlns:a16="http://schemas.microsoft.com/office/drawing/2014/main" id="{5D322E5F-170B-60F3-0E8B-36139993D469}"/>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8" name="Título 1">
            <a:extLst>
              <a:ext uri="{FF2B5EF4-FFF2-40B4-BE49-F238E27FC236}">
                <a16:creationId xmlns:a16="http://schemas.microsoft.com/office/drawing/2014/main" id="{2488B422-00BC-FAE1-CF28-91BFA4D142CF}"/>
              </a:ext>
            </a:extLst>
          </p:cNvPr>
          <p:cNvSpPr>
            <a:spLocks noGrp="1"/>
          </p:cNvSpPr>
          <p:nvPr>
            <p:ph type="title" hasCustomPrompt="1"/>
          </p:nvPr>
        </p:nvSpPr>
        <p:spPr>
          <a:xfrm>
            <a:off x="493280" y="3873199"/>
            <a:ext cx="6515100" cy="381395"/>
          </a:xfrm>
        </p:spPr>
        <p:txBody>
          <a:bodyPr anchor="t">
            <a:noAutofit/>
          </a:bodyPr>
          <a:lstStyle>
            <a:lvl1pPr>
              <a:defRPr sz="2400"/>
            </a:lvl1pPr>
          </a:lstStyle>
          <a:p>
            <a:r>
              <a:rPr lang="es-ES" dirty="0"/>
              <a:t>CLICK TO ADD TITLE</a:t>
            </a:r>
            <a:endParaRPr lang="en-US" dirty="0"/>
          </a:p>
        </p:txBody>
      </p:sp>
      <p:sp>
        <p:nvSpPr>
          <p:cNvPr id="10" name="Marcador de texto 2">
            <a:extLst>
              <a:ext uri="{FF2B5EF4-FFF2-40B4-BE49-F238E27FC236}">
                <a16:creationId xmlns:a16="http://schemas.microsoft.com/office/drawing/2014/main" id="{EDA0AE05-C033-84C5-3821-8A8D284AA794}"/>
              </a:ext>
            </a:extLst>
          </p:cNvPr>
          <p:cNvSpPr>
            <a:spLocks noGrp="1"/>
          </p:cNvSpPr>
          <p:nvPr>
            <p:ph type="body" idx="1" hasCustomPrompt="1"/>
          </p:nvPr>
        </p:nvSpPr>
        <p:spPr>
          <a:xfrm>
            <a:off x="493279" y="4367825"/>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2" name="Marcador de texto 2">
            <a:extLst>
              <a:ext uri="{FF2B5EF4-FFF2-40B4-BE49-F238E27FC236}">
                <a16:creationId xmlns:a16="http://schemas.microsoft.com/office/drawing/2014/main" id="{05A4C4CA-2BA0-22E3-70D3-5FB60B689D51}"/>
              </a:ext>
            </a:extLst>
          </p:cNvPr>
          <p:cNvSpPr>
            <a:spLocks noGrp="1"/>
          </p:cNvSpPr>
          <p:nvPr>
            <p:ph type="body" idx="13" hasCustomPrompt="1"/>
          </p:nvPr>
        </p:nvSpPr>
        <p:spPr>
          <a:xfrm>
            <a:off x="493279" y="4839862"/>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3" name="Marcador de texto 2">
            <a:extLst>
              <a:ext uri="{FF2B5EF4-FFF2-40B4-BE49-F238E27FC236}">
                <a16:creationId xmlns:a16="http://schemas.microsoft.com/office/drawing/2014/main" id="{2506468C-09C1-B4E3-F49F-8A38A5842127}"/>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626120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1/3 on top">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0"/>
            <a:ext cx="12192000" cy="2282825"/>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5" name="Imagen 4">
            <a:extLst>
              <a:ext uri="{FF2B5EF4-FFF2-40B4-BE49-F238E27FC236}">
                <a16:creationId xmlns:a16="http://schemas.microsoft.com/office/drawing/2014/main" id="{2FF7541F-B52E-E05E-1ACC-3ED5AB23BE1D}"/>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pic>
        <p:nvPicPr>
          <p:cNvPr id="8" name="Imagen 7">
            <a:extLst>
              <a:ext uri="{FF2B5EF4-FFF2-40B4-BE49-F238E27FC236}">
                <a16:creationId xmlns:a16="http://schemas.microsoft.com/office/drawing/2014/main" id="{0461D89B-BED4-04CF-9060-10D8C2B8B56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12" name="Título 1">
            <a:extLst>
              <a:ext uri="{FF2B5EF4-FFF2-40B4-BE49-F238E27FC236}">
                <a16:creationId xmlns:a16="http://schemas.microsoft.com/office/drawing/2014/main" id="{2214A130-3856-C6F0-80DA-5FDEFD700C7F}"/>
              </a:ext>
            </a:extLst>
          </p:cNvPr>
          <p:cNvSpPr>
            <a:spLocks noGrp="1"/>
          </p:cNvSpPr>
          <p:nvPr>
            <p:ph type="title" hasCustomPrompt="1"/>
          </p:nvPr>
        </p:nvSpPr>
        <p:spPr>
          <a:xfrm>
            <a:off x="524453" y="2918753"/>
            <a:ext cx="6515100" cy="381395"/>
          </a:xfrm>
        </p:spPr>
        <p:txBody>
          <a:bodyPr anchor="t">
            <a:noAutofit/>
          </a:bodyPr>
          <a:lstStyle>
            <a:lvl1pPr>
              <a:defRPr sz="2400"/>
            </a:lvl1pPr>
          </a:lstStyle>
          <a:p>
            <a:r>
              <a:rPr lang="es-ES" dirty="0"/>
              <a:t>CLICK TO ADD TITLE</a:t>
            </a:r>
            <a:endParaRPr lang="en-US" dirty="0"/>
          </a:p>
        </p:txBody>
      </p:sp>
      <p:sp>
        <p:nvSpPr>
          <p:cNvPr id="13" name="Marcador de texto 2">
            <a:extLst>
              <a:ext uri="{FF2B5EF4-FFF2-40B4-BE49-F238E27FC236}">
                <a16:creationId xmlns:a16="http://schemas.microsoft.com/office/drawing/2014/main" id="{1BD24EFB-7EEC-5334-1BA6-D360A387EACC}"/>
              </a:ext>
            </a:extLst>
          </p:cNvPr>
          <p:cNvSpPr>
            <a:spLocks noGrp="1"/>
          </p:cNvSpPr>
          <p:nvPr>
            <p:ph type="body" idx="1" hasCustomPrompt="1"/>
          </p:nvPr>
        </p:nvSpPr>
        <p:spPr>
          <a:xfrm>
            <a:off x="524452" y="3413379"/>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4" name="Marcador de texto 2">
            <a:extLst>
              <a:ext uri="{FF2B5EF4-FFF2-40B4-BE49-F238E27FC236}">
                <a16:creationId xmlns:a16="http://schemas.microsoft.com/office/drawing/2014/main" id="{0F9328F4-FEFD-74F4-CE92-45BAFED58478}"/>
              </a:ext>
            </a:extLst>
          </p:cNvPr>
          <p:cNvSpPr>
            <a:spLocks noGrp="1"/>
          </p:cNvSpPr>
          <p:nvPr>
            <p:ph type="body" idx="13" hasCustomPrompt="1"/>
          </p:nvPr>
        </p:nvSpPr>
        <p:spPr>
          <a:xfrm>
            <a:off x="524452" y="3885416"/>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6" name="Marcador de texto 2">
            <a:extLst>
              <a:ext uri="{FF2B5EF4-FFF2-40B4-BE49-F238E27FC236}">
                <a16:creationId xmlns:a16="http://schemas.microsoft.com/office/drawing/2014/main" id="{BEB2E742-0014-1EC0-3A72-42DB7A882B90}"/>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131357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1/3 on top">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0"/>
            <a:ext cx="12192000" cy="2282825"/>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8" name="Imagen 7">
            <a:extLst>
              <a:ext uri="{FF2B5EF4-FFF2-40B4-BE49-F238E27FC236}">
                <a16:creationId xmlns:a16="http://schemas.microsoft.com/office/drawing/2014/main" id="{0461D89B-BED4-04CF-9060-10D8C2B8B56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4" name="Imagen 10">
            <a:extLst>
              <a:ext uri="{FF2B5EF4-FFF2-40B4-BE49-F238E27FC236}">
                <a16:creationId xmlns:a16="http://schemas.microsoft.com/office/drawing/2014/main" id="{F638CC73-2FB9-384A-EA44-4149F7431D1C}"/>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5" name="Título 1">
            <a:extLst>
              <a:ext uri="{FF2B5EF4-FFF2-40B4-BE49-F238E27FC236}">
                <a16:creationId xmlns:a16="http://schemas.microsoft.com/office/drawing/2014/main" id="{467760AE-6E51-2E86-5947-E9952285E3B7}"/>
              </a:ext>
            </a:extLst>
          </p:cNvPr>
          <p:cNvSpPr>
            <a:spLocks noGrp="1"/>
          </p:cNvSpPr>
          <p:nvPr>
            <p:ph type="title" hasCustomPrompt="1"/>
          </p:nvPr>
        </p:nvSpPr>
        <p:spPr>
          <a:xfrm>
            <a:off x="493280" y="3109450"/>
            <a:ext cx="6515100" cy="381395"/>
          </a:xfrm>
        </p:spPr>
        <p:txBody>
          <a:bodyPr anchor="t">
            <a:noAutofit/>
          </a:bodyPr>
          <a:lstStyle>
            <a:lvl1pPr>
              <a:defRPr sz="2400"/>
            </a:lvl1pPr>
          </a:lstStyle>
          <a:p>
            <a:r>
              <a:rPr lang="es-ES" dirty="0"/>
              <a:t>CLICK TO ADD TITLE</a:t>
            </a:r>
            <a:endParaRPr lang="en-US" dirty="0"/>
          </a:p>
        </p:txBody>
      </p:sp>
      <p:sp>
        <p:nvSpPr>
          <p:cNvPr id="9" name="Marcador de texto 2">
            <a:extLst>
              <a:ext uri="{FF2B5EF4-FFF2-40B4-BE49-F238E27FC236}">
                <a16:creationId xmlns:a16="http://schemas.microsoft.com/office/drawing/2014/main" id="{D68A8CEE-B87D-7AF8-0F29-678313464912}"/>
              </a:ext>
            </a:extLst>
          </p:cNvPr>
          <p:cNvSpPr>
            <a:spLocks noGrp="1"/>
          </p:cNvSpPr>
          <p:nvPr>
            <p:ph type="body" idx="1" hasCustomPrompt="1"/>
          </p:nvPr>
        </p:nvSpPr>
        <p:spPr>
          <a:xfrm>
            <a:off x="493279" y="3604076"/>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1" name="Marcador de texto 2">
            <a:extLst>
              <a:ext uri="{FF2B5EF4-FFF2-40B4-BE49-F238E27FC236}">
                <a16:creationId xmlns:a16="http://schemas.microsoft.com/office/drawing/2014/main" id="{96B5C094-5073-B15F-4E55-DF6514B60278}"/>
              </a:ext>
            </a:extLst>
          </p:cNvPr>
          <p:cNvSpPr>
            <a:spLocks noGrp="1"/>
          </p:cNvSpPr>
          <p:nvPr>
            <p:ph type="body" idx="13" hasCustomPrompt="1"/>
          </p:nvPr>
        </p:nvSpPr>
        <p:spPr>
          <a:xfrm>
            <a:off x="493279" y="4076113"/>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2" name="Marcador de texto 2">
            <a:extLst>
              <a:ext uri="{FF2B5EF4-FFF2-40B4-BE49-F238E27FC236}">
                <a16:creationId xmlns:a16="http://schemas.microsoft.com/office/drawing/2014/main" id="{BF6C4BA3-5C54-1DA8-00F4-0FF6332D284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155481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split middle">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1"/>
            <a:ext cx="12192000" cy="6858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sp>
        <p:nvSpPr>
          <p:cNvPr id="10" name="Rectángulo 9">
            <a:extLst>
              <a:ext uri="{FF2B5EF4-FFF2-40B4-BE49-F238E27FC236}">
                <a16:creationId xmlns:a16="http://schemas.microsoft.com/office/drawing/2014/main" id="{32BD3DE8-8DE0-90FC-F939-93A28765F57B}"/>
              </a:ext>
            </a:extLst>
          </p:cNvPr>
          <p:cNvSpPr/>
          <p:nvPr userDrawn="1"/>
        </p:nvSpPr>
        <p:spPr>
          <a:xfrm>
            <a:off x="3781425" y="0"/>
            <a:ext cx="4629150" cy="6858000"/>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4087812" y="1051584"/>
            <a:ext cx="4016375" cy="714871"/>
          </a:xfrm>
        </p:spPr>
        <p:txBody>
          <a:bodyPr anchor="t">
            <a:noAutofit/>
          </a:bodyPr>
          <a:lstStyle>
            <a:lvl1pPr algn="ctr">
              <a:defRPr sz="2400"/>
            </a:lvl1pPr>
          </a:lstStyle>
          <a:p>
            <a:r>
              <a:rPr lang="es-ES" dirty="0"/>
              <a:t>CLICK TO</a:t>
            </a:r>
            <a:br>
              <a:rPr lang="es-ES" dirty="0"/>
            </a:br>
            <a:r>
              <a:rPr lang="es-ES" dirty="0"/>
              <a:t>ADD TITLE</a:t>
            </a:r>
            <a:endParaRPr lang="en-US" dirty="0"/>
          </a:p>
        </p:txBody>
      </p:sp>
      <p:sp>
        <p:nvSpPr>
          <p:cNvPr id="3" name="Marcador de texto 2">
            <a:extLst>
              <a:ext uri="{FF2B5EF4-FFF2-40B4-BE49-F238E27FC236}">
                <a16:creationId xmlns:a16="http://schemas.microsoft.com/office/drawing/2014/main" id="{93DE4791-B970-A879-1D72-DD4526580148}"/>
              </a:ext>
            </a:extLst>
          </p:cNvPr>
          <p:cNvSpPr>
            <a:spLocks noGrp="1"/>
          </p:cNvSpPr>
          <p:nvPr>
            <p:ph type="body" idx="1" hasCustomPrompt="1"/>
          </p:nvPr>
        </p:nvSpPr>
        <p:spPr>
          <a:xfrm>
            <a:off x="4720018" y="1951937"/>
            <a:ext cx="2751961" cy="334063"/>
          </a:xfrm>
          <a:prstGeom prst="rect">
            <a:avLst/>
          </a:prstGeom>
        </p:spPr>
        <p:txBody>
          <a:bodyPr>
            <a:noAutofit/>
          </a:bodyPr>
          <a:lstStyle>
            <a:lvl1pPr marL="0" indent="0" algn="ctr">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7" name="Marcador de texto 2">
            <a:extLst>
              <a:ext uri="{FF2B5EF4-FFF2-40B4-BE49-F238E27FC236}">
                <a16:creationId xmlns:a16="http://schemas.microsoft.com/office/drawing/2014/main" id="{583831FB-47F7-8780-CC3B-71451999DE39}"/>
              </a:ext>
            </a:extLst>
          </p:cNvPr>
          <p:cNvSpPr>
            <a:spLocks noGrp="1"/>
          </p:cNvSpPr>
          <p:nvPr>
            <p:ph type="body" idx="13" hasCustomPrompt="1"/>
          </p:nvPr>
        </p:nvSpPr>
        <p:spPr>
          <a:xfrm>
            <a:off x="4087813" y="2660235"/>
            <a:ext cx="4016374" cy="1017697"/>
          </a:xfrm>
          <a:prstGeom prst="rect">
            <a:avLst/>
          </a:prstGeom>
        </p:spPr>
        <p:txBody>
          <a:bodyPr>
            <a:noAutofit/>
          </a:bodyPr>
          <a:lstStyle>
            <a:lvl1pPr marL="0" indent="0" algn="ctr">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pic>
        <p:nvPicPr>
          <p:cNvPr id="5" name="Imagen 4">
            <a:extLst>
              <a:ext uri="{FF2B5EF4-FFF2-40B4-BE49-F238E27FC236}">
                <a16:creationId xmlns:a16="http://schemas.microsoft.com/office/drawing/2014/main" id="{1AA63DD0-7914-2B7B-3C02-4446F7D59389}"/>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pic>
        <p:nvPicPr>
          <p:cNvPr id="11" name="Imagen 10">
            <a:extLst>
              <a:ext uri="{FF2B5EF4-FFF2-40B4-BE49-F238E27FC236}">
                <a16:creationId xmlns:a16="http://schemas.microsoft.com/office/drawing/2014/main" id="{C6AB0D87-C502-A827-515F-9496FF801BA0}"/>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4" name="Marcador de texto 2">
            <a:extLst>
              <a:ext uri="{FF2B5EF4-FFF2-40B4-BE49-F238E27FC236}">
                <a16:creationId xmlns:a16="http://schemas.microsoft.com/office/drawing/2014/main" id="{F8FC5D74-7D0D-761C-1539-296F9C752F47}"/>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202890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D8C3D023-E868-906D-8E22-3AF65E6107C7}"/>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11" name="Imagen 10">
            <a:extLst>
              <a:ext uri="{FF2B5EF4-FFF2-40B4-BE49-F238E27FC236}">
                <a16:creationId xmlns:a16="http://schemas.microsoft.com/office/drawing/2014/main" id="{D1F931AD-C94D-5378-13E9-6F996077D348}"/>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pic>
        <p:nvPicPr>
          <p:cNvPr id="18" name="Imagen 17">
            <a:extLst>
              <a:ext uri="{FF2B5EF4-FFF2-40B4-BE49-F238E27FC236}">
                <a16:creationId xmlns:a16="http://schemas.microsoft.com/office/drawing/2014/main" id="{B113C2D4-230A-8804-F01A-319CB37D87E9}"/>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5" name="Título 1">
            <a:extLst>
              <a:ext uri="{FF2B5EF4-FFF2-40B4-BE49-F238E27FC236}">
                <a16:creationId xmlns:a16="http://schemas.microsoft.com/office/drawing/2014/main" id="{D10A7C98-893C-1176-46CA-3DA053A90F80}"/>
              </a:ext>
            </a:extLst>
          </p:cNvPr>
          <p:cNvSpPr>
            <a:spLocks noGrp="1"/>
          </p:cNvSpPr>
          <p:nvPr>
            <p:ph type="title" hasCustomPrompt="1"/>
          </p:nvPr>
        </p:nvSpPr>
        <p:spPr>
          <a:xfrm>
            <a:off x="690565" y="1463712"/>
            <a:ext cx="5087937" cy="397812"/>
          </a:xfrm>
        </p:spPr>
        <p:txBody>
          <a:bodyPr anchor="t">
            <a:noAutofit/>
          </a:bodyPr>
          <a:lstStyle>
            <a:lvl1pPr>
              <a:defRPr sz="2400"/>
            </a:lvl1pPr>
          </a:lstStyle>
          <a:p>
            <a:r>
              <a:rPr lang="es-ES" dirty="0"/>
              <a:t>CLICK TO ADD TITLE</a:t>
            </a:r>
            <a:endParaRPr lang="en-US" dirty="0"/>
          </a:p>
        </p:txBody>
      </p:sp>
      <p:sp>
        <p:nvSpPr>
          <p:cNvPr id="7" name="Marcador de texto 2">
            <a:extLst>
              <a:ext uri="{FF2B5EF4-FFF2-40B4-BE49-F238E27FC236}">
                <a16:creationId xmlns:a16="http://schemas.microsoft.com/office/drawing/2014/main" id="{A73722D1-7472-EC5A-028C-082AC6F6976E}"/>
              </a:ext>
            </a:extLst>
          </p:cNvPr>
          <p:cNvSpPr>
            <a:spLocks noGrp="1"/>
          </p:cNvSpPr>
          <p:nvPr>
            <p:ph type="body" idx="1" hasCustomPrompt="1"/>
          </p:nvPr>
        </p:nvSpPr>
        <p:spPr>
          <a:xfrm>
            <a:off x="690565" y="2147563"/>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8" name="Marcador de texto 2">
            <a:extLst>
              <a:ext uri="{FF2B5EF4-FFF2-40B4-BE49-F238E27FC236}">
                <a16:creationId xmlns:a16="http://schemas.microsoft.com/office/drawing/2014/main" id="{4C18FAFC-A3A1-49B0-E1AB-D6DA1C4601A8}"/>
              </a:ext>
            </a:extLst>
          </p:cNvPr>
          <p:cNvSpPr>
            <a:spLocks noGrp="1"/>
          </p:cNvSpPr>
          <p:nvPr>
            <p:ph type="body" idx="13" hasCustomPrompt="1"/>
          </p:nvPr>
        </p:nvSpPr>
        <p:spPr>
          <a:xfrm>
            <a:off x="690565" y="2729454"/>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9" name="Marcador de texto 2">
            <a:extLst>
              <a:ext uri="{FF2B5EF4-FFF2-40B4-BE49-F238E27FC236}">
                <a16:creationId xmlns:a16="http://schemas.microsoft.com/office/drawing/2014/main" id="{79BB332C-F51E-87D4-C073-5EA9CE39EF4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6744302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picture with log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E35F04-A94A-7402-9E95-8A0EC8BC9350}"/>
              </a:ext>
            </a:extLst>
          </p:cNvPr>
          <p:cNvSpPr>
            <a:spLocks noGrp="1"/>
          </p:cNvSpPr>
          <p:nvPr>
            <p:ph type="sldNum" sz="quarter" idx="10"/>
          </p:nvPr>
        </p:nvSpPr>
        <p:spPr/>
        <p:txBody>
          <a:bodyPr/>
          <a:lstStyle/>
          <a:p>
            <a:fld id="{DD3F7381-BB30-4F7B-99DA-6CB991B4FAB5}" type="slidenum">
              <a:rPr lang="en-US" smtClean="0"/>
              <a:t>‹#›</a:t>
            </a:fld>
            <a:endParaRPr lang="en-US" dirty="0"/>
          </a:p>
        </p:txBody>
      </p:sp>
      <p:pic>
        <p:nvPicPr>
          <p:cNvPr id="4" name="Imagen 3">
            <a:extLst>
              <a:ext uri="{FF2B5EF4-FFF2-40B4-BE49-F238E27FC236}">
                <a16:creationId xmlns:a16="http://schemas.microsoft.com/office/drawing/2014/main" id="{DF236C4B-2513-EED8-1D9A-2C0A9F91368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4400558" y="3140285"/>
            <a:ext cx="3400417" cy="577430"/>
          </a:xfrm>
          <a:prstGeom prst="rect">
            <a:avLst/>
          </a:prstGeom>
        </p:spPr>
      </p:pic>
      <p:sp>
        <p:nvSpPr>
          <p:cNvPr id="7" name="Marcador de texto 2">
            <a:extLst>
              <a:ext uri="{FF2B5EF4-FFF2-40B4-BE49-F238E27FC236}">
                <a16:creationId xmlns:a16="http://schemas.microsoft.com/office/drawing/2014/main" id="{837F021E-C483-4CB4-F1F3-7B8DAAB54211}"/>
              </a:ext>
            </a:extLst>
          </p:cNvPr>
          <p:cNvSpPr>
            <a:spLocks noGrp="1"/>
          </p:cNvSpPr>
          <p:nvPr>
            <p:ph type="body" idx="1" hasCustomPrompt="1"/>
          </p:nvPr>
        </p:nvSpPr>
        <p:spPr>
          <a:xfrm>
            <a:off x="3863975" y="5387726"/>
            <a:ext cx="4464050" cy="538306"/>
          </a:xfrm>
          <a:prstGeom prst="rect">
            <a:avLst/>
          </a:prstGeom>
        </p:spPr>
        <p:txBody>
          <a:bodyPr>
            <a:noAutofit/>
          </a:bodyPr>
          <a:lstStyle>
            <a:lvl1pPr marL="0" indent="0" algn="ctr">
              <a:buNone/>
              <a:defRPr sz="19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SUBTITLE</a:t>
            </a:r>
          </a:p>
        </p:txBody>
      </p:sp>
    </p:spTree>
    <p:extLst>
      <p:ext uri="{BB962C8B-B14F-4D97-AF65-F5344CB8AC3E}">
        <p14:creationId xmlns:p14="http://schemas.microsoft.com/office/powerpoint/2010/main" val="3675754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ogo navy">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AC3D73B0-BE03-6FF8-71FD-6BB0220444B4}"/>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a:xfrm>
            <a:off x="11480961" y="6261195"/>
            <a:ext cx="484695" cy="365125"/>
          </a:xfrm>
        </p:spPr>
        <p:txBody>
          <a:bodyPr/>
          <a:lstStyle/>
          <a:p>
            <a:fld id="{DD3F7381-BB30-4F7B-99DA-6CB991B4FAB5}" type="slidenum">
              <a:rPr lang="en-US" smtClean="0"/>
              <a:t>‹#›</a:t>
            </a:fld>
            <a:endParaRPr lang="en-US"/>
          </a:p>
        </p:txBody>
      </p:sp>
      <p:pic>
        <p:nvPicPr>
          <p:cNvPr id="3" name="Imagen 10">
            <a:extLst>
              <a:ext uri="{FF2B5EF4-FFF2-40B4-BE49-F238E27FC236}">
                <a16:creationId xmlns:a16="http://schemas.microsoft.com/office/drawing/2014/main" id="{762707D0-03EC-E0CE-B26F-C8517DB6A8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5777" y="787400"/>
            <a:ext cx="3429889" cy="583810"/>
          </a:xfrm>
          <a:prstGeom prst="rect">
            <a:avLst/>
          </a:prstGeom>
        </p:spPr>
      </p:pic>
      <p:sp>
        <p:nvSpPr>
          <p:cNvPr id="7" name="Título 1">
            <a:extLst>
              <a:ext uri="{FF2B5EF4-FFF2-40B4-BE49-F238E27FC236}">
                <a16:creationId xmlns:a16="http://schemas.microsoft.com/office/drawing/2014/main" id="{3831A695-ABC3-0390-7A61-D81FF6EAC470}"/>
              </a:ext>
            </a:extLst>
          </p:cNvPr>
          <p:cNvSpPr>
            <a:spLocks noGrp="1"/>
          </p:cNvSpPr>
          <p:nvPr>
            <p:ph type="title" hasCustomPrompt="1"/>
          </p:nvPr>
        </p:nvSpPr>
        <p:spPr>
          <a:xfrm>
            <a:off x="685801" y="4611670"/>
            <a:ext cx="6530975" cy="1619681"/>
          </a:xfrm>
        </p:spPr>
        <p:txBody>
          <a:bodyPr anchor="b">
            <a:noAutofit/>
          </a:bodyPr>
          <a:lstStyle>
            <a:lvl1pPr>
              <a:defRPr sz="6000">
                <a:solidFill>
                  <a:srgbClr val="183650"/>
                </a:solidFill>
              </a:defRPr>
            </a:lvl1pPr>
          </a:lstStyle>
          <a:p>
            <a:r>
              <a:rPr lang="es-ES" dirty="0"/>
              <a:t>CLICK TO ADD TITLE</a:t>
            </a:r>
            <a:endParaRPr lang="en-US" dirty="0"/>
          </a:p>
        </p:txBody>
      </p:sp>
    </p:spTree>
    <p:extLst>
      <p:ext uri="{BB962C8B-B14F-4D97-AF65-F5344CB8AC3E}">
        <p14:creationId xmlns:p14="http://schemas.microsoft.com/office/powerpoint/2010/main" val="3407457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ackground picture with log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E35F04-A94A-7402-9E95-8A0EC8BC9350}"/>
              </a:ext>
            </a:extLst>
          </p:cNvPr>
          <p:cNvSpPr>
            <a:spLocks noGrp="1"/>
          </p:cNvSpPr>
          <p:nvPr>
            <p:ph type="sldNum" sz="quarter" idx="10"/>
          </p:nvPr>
        </p:nvSpPr>
        <p:spPr/>
        <p:txBody>
          <a:bodyPr/>
          <a:lstStyle/>
          <a:p>
            <a:fld id="{DD3F7381-BB30-4F7B-99DA-6CB991B4FAB5}" type="slidenum">
              <a:rPr lang="en-US" smtClean="0"/>
              <a:t>‹#›</a:t>
            </a:fld>
            <a:endParaRPr lang="en-US" dirty="0"/>
          </a:p>
        </p:txBody>
      </p:sp>
      <p:sp>
        <p:nvSpPr>
          <p:cNvPr id="7" name="Marcador de texto 2">
            <a:extLst>
              <a:ext uri="{FF2B5EF4-FFF2-40B4-BE49-F238E27FC236}">
                <a16:creationId xmlns:a16="http://schemas.microsoft.com/office/drawing/2014/main" id="{837F021E-C483-4CB4-F1F3-7B8DAAB54211}"/>
              </a:ext>
            </a:extLst>
          </p:cNvPr>
          <p:cNvSpPr>
            <a:spLocks noGrp="1"/>
          </p:cNvSpPr>
          <p:nvPr>
            <p:ph type="body" idx="1" hasCustomPrompt="1"/>
          </p:nvPr>
        </p:nvSpPr>
        <p:spPr>
          <a:xfrm>
            <a:off x="3863975" y="5387726"/>
            <a:ext cx="4464050" cy="538306"/>
          </a:xfrm>
          <a:prstGeom prst="rect">
            <a:avLst/>
          </a:prstGeom>
        </p:spPr>
        <p:txBody>
          <a:bodyPr>
            <a:noAutofit/>
          </a:bodyPr>
          <a:lstStyle>
            <a:lvl1pPr marL="0" indent="0" algn="ctr">
              <a:buNone/>
              <a:defRPr sz="19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SUBTITLE</a:t>
            </a:r>
          </a:p>
        </p:txBody>
      </p:sp>
      <p:pic>
        <p:nvPicPr>
          <p:cNvPr id="8" name="Imagen 10">
            <a:extLst>
              <a:ext uri="{FF2B5EF4-FFF2-40B4-BE49-F238E27FC236}">
                <a16:creationId xmlns:a16="http://schemas.microsoft.com/office/drawing/2014/main" id="{583D1FCF-1130-CF8F-B75B-05F63FDEBE3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4400558" y="3140285"/>
            <a:ext cx="3400417" cy="578794"/>
          </a:xfrm>
          <a:prstGeom prst="rect">
            <a:avLst/>
          </a:prstGeom>
        </p:spPr>
      </p:pic>
    </p:spTree>
    <p:extLst>
      <p:ext uri="{BB962C8B-B14F-4D97-AF65-F5344CB8AC3E}">
        <p14:creationId xmlns:p14="http://schemas.microsoft.com/office/powerpoint/2010/main" val="4023887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091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 logo white">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6FAAE0E-1233-CD7C-7727-28D6BC17B714}"/>
              </a:ext>
            </a:extLst>
          </p:cNvPr>
          <p:cNvSpPr>
            <a:spLocks noGrp="1"/>
          </p:cNvSpPr>
          <p:nvPr>
            <p:ph type="sldNum" sz="quarter" idx="10"/>
          </p:nvPr>
        </p:nvSpPr>
        <p:spPr/>
        <p:txBody>
          <a:bodyPr/>
          <a:lstStyle/>
          <a:p>
            <a:fld id="{DD3F7381-BB30-4F7B-99DA-6CB991B4FAB5}" type="slidenum">
              <a:rPr lang="en-US" smtClean="0"/>
              <a:t>‹#›</a:t>
            </a:fld>
            <a:endParaRPr lang="en-US" dirty="0"/>
          </a:p>
        </p:txBody>
      </p:sp>
      <p:sp>
        <p:nvSpPr>
          <p:cNvPr id="5" name="Picture Placeholder 4">
            <a:extLst>
              <a:ext uri="{FF2B5EF4-FFF2-40B4-BE49-F238E27FC236}">
                <a16:creationId xmlns:a16="http://schemas.microsoft.com/office/drawing/2014/main" id="{DD8AA75B-492C-CEAA-C48F-CA4CD2827576}"/>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2" name="Título 1">
            <a:extLst>
              <a:ext uri="{FF2B5EF4-FFF2-40B4-BE49-F238E27FC236}">
                <a16:creationId xmlns:a16="http://schemas.microsoft.com/office/drawing/2014/main" id="{DB042AD8-1C8E-23C0-5A89-1920DAA7F37C}"/>
              </a:ext>
            </a:extLst>
          </p:cNvPr>
          <p:cNvSpPr>
            <a:spLocks noGrp="1"/>
          </p:cNvSpPr>
          <p:nvPr>
            <p:ph type="title" hasCustomPrompt="1"/>
          </p:nvPr>
        </p:nvSpPr>
        <p:spPr>
          <a:xfrm>
            <a:off x="589856" y="4195744"/>
            <a:ext cx="5485362" cy="2023605"/>
          </a:xfrm>
        </p:spPr>
        <p:txBody>
          <a:bodyPr anchor="b">
            <a:noAutofit/>
          </a:bodyPr>
          <a:lstStyle>
            <a:lvl1pPr>
              <a:defRPr sz="2400">
                <a:solidFill>
                  <a:schemeClr val="bg1"/>
                </a:solidFill>
              </a:defRPr>
            </a:lvl1pPr>
          </a:lstStyle>
          <a:p>
            <a:r>
              <a:rPr lang="es-ES" dirty="0"/>
              <a:t>CLICK TO ADD TITLE</a:t>
            </a:r>
            <a:endParaRPr lang="en-US" dirty="0"/>
          </a:p>
        </p:txBody>
      </p:sp>
      <p:pic>
        <p:nvPicPr>
          <p:cNvPr id="4" name="Imagen 3">
            <a:extLst>
              <a:ext uri="{FF2B5EF4-FFF2-40B4-BE49-F238E27FC236}">
                <a16:creationId xmlns:a16="http://schemas.microsoft.com/office/drawing/2014/main" id="{8FF08FAF-63B0-CEDF-4829-52BED235D86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spTree>
    <p:extLst>
      <p:ext uri="{BB962C8B-B14F-4D97-AF65-F5344CB8AC3E}">
        <p14:creationId xmlns:p14="http://schemas.microsoft.com/office/powerpoint/2010/main" val="311930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slide - logo navy">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6FAAE0E-1233-CD7C-7727-28D6BC17B714}"/>
              </a:ext>
            </a:extLst>
          </p:cNvPr>
          <p:cNvSpPr>
            <a:spLocks noGrp="1"/>
          </p:cNvSpPr>
          <p:nvPr>
            <p:ph type="sldNum" sz="quarter" idx="10"/>
          </p:nvPr>
        </p:nvSpPr>
        <p:spPr/>
        <p:txBody>
          <a:bodyPr/>
          <a:lstStyle/>
          <a:p>
            <a:fld id="{DD3F7381-BB30-4F7B-99DA-6CB991B4FAB5}" type="slidenum">
              <a:rPr lang="en-US" smtClean="0"/>
              <a:t>‹#›</a:t>
            </a:fld>
            <a:endParaRPr lang="en-US" dirty="0"/>
          </a:p>
        </p:txBody>
      </p:sp>
      <p:sp>
        <p:nvSpPr>
          <p:cNvPr id="5" name="Picture Placeholder 4">
            <a:extLst>
              <a:ext uri="{FF2B5EF4-FFF2-40B4-BE49-F238E27FC236}">
                <a16:creationId xmlns:a16="http://schemas.microsoft.com/office/drawing/2014/main" id="{DD8AA75B-492C-CEAA-C48F-CA4CD2827576}"/>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pic>
        <p:nvPicPr>
          <p:cNvPr id="6" name="Imagen 10">
            <a:extLst>
              <a:ext uri="{FF2B5EF4-FFF2-40B4-BE49-F238E27FC236}">
                <a16:creationId xmlns:a16="http://schemas.microsoft.com/office/drawing/2014/main" id="{CB2C4315-0629-C2C9-BB87-5537C1CBF2D4}"/>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4" name="Título 1">
            <a:extLst>
              <a:ext uri="{FF2B5EF4-FFF2-40B4-BE49-F238E27FC236}">
                <a16:creationId xmlns:a16="http://schemas.microsoft.com/office/drawing/2014/main" id="{D9BB6876-F87A-6ABD-B1F8-120D9C4DA8DF}"/>
              </a:ext>
            </a:extLst>
          </p:cNvPr>
          <p:cNvSpPr>
            <a:spLocks noGrp="1"/>
          </p:cNvSpPr>
          <p:nvPr>
            <p:ph type="title" hasCustomPrompt="1"/>
          </p:nvPr>
        </p:nvSpPr>
        <p:spPr>
          <a:xfrm>
            <a:off x="589856" y="4195744"/>
            <a:ext cx="5485362" cy="2023605"/>
          </a:xfrm>
        </p:spPr>
        <p:txBody>
          <a:bodyPr anchor="b">
            <a:noAutofit/>
          </a:bodyPr>
          <a:lstStyle>
            <a:lvl1pPr>
              <a:defRPr sz="2400">
                <a:solidFill>
                  <a:srgbClr val="183650"/>
                </a:solidFill>
              </a:defRPr>
            </a:lvl1pPr>
          </a:lstStyle>
          <a:p>
            <a:r>
              <a:rPr lang="es-ES" dirty="0"/>
              <a:t>CLICK TO ADD TITLE</a:t>
            </a:r>
            <a:endParaRPr lang="en-US" dirty="0"/>
          </a:p>
        </p:txBody>
      </p:sp>
    </p:spTree>
    <p:extLst>
      <p:ext uri="{BB962C8B-B14F-4D97-AF65-F5344CB8AC3E}">
        <p14:creationId xmlns:p14="http://schemas.microsoft.com/office/powerpoint/2010/main" val="394595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1/2 on left ">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6365874" y="1888188"/>
            <a:ext cx="5087937" cy="397812"/>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93DE4791-B970-A879-1D72-DD4526580148}"/>
              </a:ext>
            </a:extLst>
          </p:cNvPr>
          <p:cNvSpPr>
            <a:spLocks noGrp="1"/>
          </p:cNvSpPr>
          <p:nvPr>
            <p:ph type="body" idx="1" hasCustomPrompt="1"/>
          </p:nvPr>
        </p:nvSpPr>
        <p:spPr>
          <a:xfrm>
            <a:off x="6365874"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sp>
        <p:nvSpPr>
          <p:cNvPr id="7" name="Marcador de texto 2">
            <a:extLst>
              <a:ext uri="{FF2B5EF4-FFF2-40B4-BE49-F238E27FC236}">
                <a16:creationId xmlns:a16="http://schemas.microsoft.com/office/drawing/2014/main" id="{583831FB-47F7-8780-CC3B-71451999DE39}"/>
              </a:ext>
            </a:extLst>
          </p:cNvPr>
          <p:cNvSpPr>
            <a:spLocks noGrp="1"/>
          </p:cNvSpPr>
          <p:nvPr>
            <p:ph type="body" idx="13" hasCustomPrompt="1"/>
          </p:nvPr>
        </p:nvSpPr>
        <p:spPr>
          <a:xfrm>
            <a:off x="6365874"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0" y="12701"/>
            <a:ext cx="6095999" cy="6845300"/>
          </a:xfrm>
          <a:prstGeom prst="roundRect">
            <a:avLst>
              <a:gd name="adj" fmla="val 0"/>
            </a:avLst>
          </a:prstGeom>
        </p:spPr>
        <p:txBody>
          <a:bodyPr>
            <a:noAutofit/>
          </a:bodyPr>
          <a:lstStyle>
            <a:lvl1pPr marL="0" indent="0" algn="ctr">
              <a:buNone/>
              <a:defRPr/>
            </a:lvl1pPr>
          </a:lstStyle>
          <a:p>
            <a:endParaRPr lang="en-US" dirty="0"/>
          </a:p>
          <a:p>
            <a:endParaRPr lang="en-US" dirty="0"/>
          </a:p>
          <a:p>
            <a:endParaRPr lang="en-US" dirty="0"/>
          </a:p>
          <a:p>
            <a:endParaRPr lang="en-US" dirty="0"/>
          </a:p>
        </p:txBody>
      </p:sp>
      <p:pic>
        <p:nvPicPr>
          <p:cNvPr id="12" name="Imagen 11">
            <a:extLst>
              <a:ext uri="{FF2B5EF4-FFF2-40B4-BE49-F238E27FC236}">
                <a16:creationId xmlns:a16="http://schemas.microsoft.com/office/drawing/2014/main" id="{76D65608-DC16-8108-FFAA-6599EF0E9030}"/>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11" name="Imagen 10">
            <a:extLst>
              <a:ext uri="{FF2B5EF4-FFF2-40B4-BE49-F238E27FC236}">
                <a16:creationId xmlns:a16="http://schemas.microsoft.com/office/drawing/2014/main" id="{EAFDEF7A-F71D-C043-B492-AA2B8B9A2B42}"/>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4" name="Marcador de texto 2">
            <a:extLst>
              <a:ext uri="{FF2B5EF4-FFF2-40B4-BE49-F238E27FC236}">
                <a16:creationId xmlns:a16="http://schemas.microsoft.com/office/drawing/2014/main" id="{810BA82D-F440-47B6-F48C-7A8217BB6962}"/>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45540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1/3 on left">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0" y="12701"/>
            <a:ext cx="4064793"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pic>
        <p:nvPicPr>
          <p:cNvPr id="17" name="Imagen 16">
            <a:extLst>
              <a:ext uri="{FF2B5EF4-FFF2-40B4-BE49-F238E27FC236}">
                <a16:creationId xmlns:a16="http://schemas.microsoft.com/office/drawing/2014/main" id="{F10760B5-99CA-230D-A520-CEDF526D02F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11" name="Imagen 10">
            <a:extLst>
              <a:ext uri="{FF2B5EF4-FFF2-40B4-BE49-F238E27FC236}">
                <a16:creationId xmlns:a16="http://schemas.microsoft.com/office/drawing/2014/main" id="{EAFDEF7A-F71D-C043-B492-AA2B8B9A2B42}"/>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2" name="Título 1">
            <a:extLst>
              <a:ext uri="{FF2B5EF4-FFF2-40B4-BE49-F238E27FC236}">
                <a16:creationId xmlns:a16="http://schemas.microsoft.com/office/drawing/2014/main" id="{4F3E8364-C672-A513-A5F7-FEBE8E8C185C}"/>
              </a:ext>
            </a:extLst>
          </p:cNvPr>
          <p:cNvSpPr>
            <a:spLocks noGrp="1"/>
          </p:cNvSpPr>
          <p:nvPr>
            <p:ph type="title" hasCustomPrompt="1"/>
          </p:nvPr>
        </p:nvSpPr>
        <p:spPr>
          <a:xfrm>
            <a:off x="6365874" y="1888188"/>
            <a:ext cx="5087937" cy="397812"/>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4A397E59-1C35-64ED-DEF0-FA39D0FB802B}"/>
              </a:ext>
            </a:extLst>
          </p:cNvPr>
          <p:cNvSpPr>
            <a:spLocks noGrp="1"/>
          </p:cNvSpPr>
          <p:nvPr>
            <p:ph type="body" idx="1" hasCustomPrompt="1"/>
          </p:nvPr>
        </p:nvSpPr>
        <p:spPr>
          <a:xfrm>
            <a:off x="6365874"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7" name="Marcador de texto 2">
            <a:extLst>
              <a:ext uri="{FF2B5EF4-FFF2-40B4-BE49-F238E27FC236}">
                <a16:creationId xmlns:a16="http://schemas.microsoft.com/office/drawing/2014/main" id="{C962A04F-7F91-2ECB-E414-C5AF907FDA39}"/>
              </a:ext>
            </a:extLst>
          </p:cNvPr>
          <p:cNvSpPr>
            <a:spLocks noGrp="1"/>
          </p:cNvSpPr>
          <p:nvPr>
            <p:ph type="body" idx="13" hasCustomPrompt="1"/>
          </p:nvPr>
        </p:nvSpPr>
        <p:spPr>
          <a:xfrm>
            <a:off x="6365874"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0" name="Marcador de texto 2">
            <a:extLst>
              <a:ext uri="{FF2B5EF4-FFF2-40B4-BE49-F238E27FC236}">
                <a16:creationId xmlns:a16="http://schemas.microsoft.com/office/drawing/2014/main" id="{F3FEF277-8E90-7469-1F98-3FE8FE362156}"/>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202475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1/2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6096000" y="12701"/>
            <a:ext cx="6095999"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9" name="Imagen 8">
            <a:extLst>
              <a:ext uri="{FF2B5EF4-FFF2-40B4-BE49-F238E27FC236}">
                <a16:creationId xmlns:a16="http://schemas.microsoft.com/office/drawing/2014/main" id="{190203F3-F9B8-ED29-1B11-BCCA34C3F40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12" name="Marcador de texto 2">
            <a:extLst>
              <a:ext uri="{FF2B5EF4-FFF2-40B4-BE49-F238E27FC236}">
                <a16:creationId xmlns:a16="http://schemas.microsoft.com/office/drawing/2014/main" id="{C3577081-600E-15F2-47F6-FF3376A8F17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pic>
        <p:nvPicPr>
          <p:cNvPr id="8" name="Imagen 7">
            <a:extLst>
              <a:ext uri="{FF2B5EF4-FFF2-40B4-BE49-F238E27FC236}">
                <a16:creationId xmlns:a16="http://schemas.microsoft.com/office/drawing/2014/main" id="{9A178322-A442-3EA8-F528-A49136DA2D75}"/>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sp>
        <p:nvSpPr>
          <p:cNvPr id="10" name="Título 1">
            <a:extLst>
              <a:ext uri="{FF2B5EF4-FFF2-40B4-BE49-F238E27FC236}">
                <a16:creationId xmlns:a16="http://schemas.microsoft.com/office/drawing/2014/main" id="{14E7C85C-4E77-90D2-46CD-08D3DE76DA6E}"/>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11" name="Marcador de texto 2">
            <a:extLst>
              <a:ext uri="{FF2B5EF4-FFF2-40B4-BE49-F238E27FC236}">
                <a16:creationId xmlns:a16="http://schemas.microsoft.com/office/drawing/2014/main" id="{7E3CEA46-6A17-465F-3E02-6BD66FDE74B0}"/>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3" name="Marcador de texto 2">
            <a:extLst>
              <a:ext uri="{FF2B5EF4-FFF2-40B4-BE49-F238E27FC236}">
                <a16:creationId xmlns:a16="http://schemas.microsoft.com/office/drawing/2014/main" id="{03D2EE22-372F-17D2-E1A9-E20FD4DBBBFA}"/>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Tree>
    <p:extLst>
      <p:ext uri="{BB962C8B-B14F-4D97-AF65-F5344CB8AC3E}">
        <p14:creationId xmlns:p14="http://schemas.microsoft.com/office/powerpoint/2010/main" val="1306428242"/>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1/2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6096000" y="12701"/>
            <a:ext cx="6095999"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9" name="Imagen 8">
            <a:extLst>
              <a:ext uri="{FF2B5EF4-FFF2-40B4-BE49-F238E27FC236}">
                <a16:creationId xmlns:a16="http://schemas.microsoft.com/office/drawing/2014/main" id="{190203F3-F9B8-ED29-1B11-BCCA34C3F40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4" name="Imagen 10">
            <a:extLst>
              <a:ext uri="{FF2B5EF4-FFF2-40B4-BE49-F238E27FC236}">
                <a16:creationId xmlns:a16="http://schemas.microsoft.com/office/drawing/2014/main" id="{E8B2FCE6-E48C-B7F7-4BF7-D4C6FED0CD0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13" name="Título 1">
            <a:extLst>
              <a:ext uri="{FF2B5EF4-FFF2-40B4-BE49-F238E27FC236}">
                <a16:creationId xmlns:a16="http://schemas.microsoft.com/office/drawing/2014/main" id="{EFEC22A1-8D71-9FA4-B3E0-6D9B072E6BBE}"/>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14" name="Marcador de texto 2">
            <a:extLst>
              <a:ext uri="{FF2B5EF4-FFF2-40B4-BE49-F238E27FC236}">
                <a16:creationId xmlns:a16="http://schemas.microsoft.com/office/drawing/2014/main" id="{737E7370-A773-919F-26D4-FD9DBE943F4A}"/>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5" name="Marcador de texto 2">
            <a:extLst>
              <a:ext uri="{FF2B5EF4-FFF2-40B4-BE49-F238E27FC236}">
                <a16:creationId xmlns:a16="http://schemas.microsoft.com/office/drawing/2014/main" id="{3B641733-11D9-280D-B7DE-33FD8B3B77EB}"/>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6" name="Marcador de texto 2">
            <a:extLst>
              <a:ext uri="{FF2B5EF4-FFF2-40B4-BE49-F238E27FC236}">
                <a16:creationId xmlns:a16="http://schemas.microsoft.com/office/drawing/2014/main" id="{2AE72457-3707-0112-A55B-77BC4CF52B1F}"/>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892661322"/>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1/3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8127207" y="12700"/>
            <a:ext cx="4064793"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12" name="Imagen 11">
            <a:extLst>
              <a:ext uri="{FF2B5EF4-FFF2-40B4-BE49-F238E27FC236}">
                <a16:creationId xmlns:a16="http://schemas.microsoft.com/office/drawing/2014/main" id="{646885E4-CFCB-FE8B-32D9-E3A66AF30D9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10" name="Imagen 9">
            <a:extLst>
              <a:ext uri="{FF2B5EF4-FFF2-40B4-BE49-F238E27FC236}">
                <a16:creationId xmlns:a16="http://schemas.microsoft.com/office/drawing/2014/main" id="{07F32CB6-87E5-AFBA-67D0-22C6EB5CC74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sp>
        <p:nvSpPr>
          <p:cNvPr id="2" name="Título 1">
            <a:extLst>
              <a:ext uri="{FF2B5EF4-FFF2-40B4-BE49-F238E27FC236}">
                <a16:creationId xmlns:a16="http://schemas.microsoft.com/office/drawing/2014/main" id="{04D6754E-3180-71EC-7EAA-A236087F3AAE}"/>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9DDBA2BD-107C-72F8-DAE2-2DB0FFF65A7A}"/>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7" name="Marcador de texto 2">
            <a:extLst>
              <a:ext uri="{FF2B5EF4-FFF2-40B4-BE49-F238E27FC236}">
                <a16:creationId xmlns:a16="http://schemas.microsoft.com/office/drawing/2014/main" id="{D622CFC5-12D4-3E3D-5200-B5AD5F32AAA5}"/>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1" name="Marcador de texto 2">
            <a:extLst>
              <a:ext uri="{FF2B5EF4-FFF2-40B4-BE49-F238E27FC236}">
                <a16:creationId xmlns:a16="http://schemas.microsoft.com/office/drawing/2014/main" id="{5B971705-213E-525A-C660-4D05954B01DC}"/>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454120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87FC4A6-7301-C2D0-4DF4-40E9306F47B1}"/>
              </a:ext>
            </a:extLst>
          </p:cNvPr>
          <p:cNvSpPr>
            <a:spLocks noGrp="1"/>
          </p:cNvSpPr>
          <p:nvPr>
            <p:ph type="title"/>
          </p:nvPr>
        </p:nvSpPr>
        <p:spPr>
          <a:xfrm>
            <a:off x="505863" y="540133"/>
            <a:ext cx="7776673" cy="2023605"/>
          </a:xfrm>
          <a:prstGeom prst="rect">
            <a:avLst/>
          </a:prstGeom>
        </p:spPr>
        <p:txBody>
          <a:bodyPr vert="horz" lIns="91440" tIns="45720" rIns="91440" bIns="45720" rtlCol="0" anchor="ctr">
            <a:noAutofit/>
          </a:bodyPr>
          <a:lstStyle/>
          <a:p>
            <a:r>
              <a:rPr lang="es-ES" dirty="0"/>
              <a:t>CLICK TO MODIFY THE PATTERN TITLE STYLE</a:t>
            </a:r>
            <a:endParaRPr lang="en-US" dirty="0"/>
          </a:p>
        </p:txBody>
      </p:sp>
      <p:sp>
        <p:nvSpPr>
          <p:cNvPr id="6" name="Marcador de número de diapositiva 5">
            <a:extLst>
              <a:ext uri="{FF2B5EF4-FFF2-40B4-BE49-F238E27FC236}">
                <a16:creationId xmlns:a16="http://schemas.microsoft.com/office/drawing/2014/main" id="{5AB136B3-EEF1-22F5-FA19-AB4843F1A979}"/>
              </a:ext>
            </a:extLst>
          </p:cNvPr>
          <p:cNvSpPr>
            <a:spLocks noGrp="1"/>
          </p:cNvSpPr>
          <p:nvPr>
            <p:ph type="sldNum" sz="quarter" idx="4"/>
          </p:nvPr>
        </p:nvSpPr>
        <p:spPr>
          <a:xfrm>
            <a:off x="11566686" y="6346920"/>
            <a:ext cx="48469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F7381-BB30-4F7B-99DA-6CB991B4FAB5}" type="slidenum">
              <a:rPr lang="en-US" smtClean="0"/>
              <a:t>‹#›</a:t>
            </a:fld>
            <a:endParaRPr lang="en-US" dirty="0"/>
          </a:p>
        </p:txBody>
      </p:sp>
    </p:spTree>
    <p:extLst>
      <p:ext uri="{BB962C8B-B14F-4D97-AF65-F5344CB8AC3E}">
        <p14:creationId xmlns:p14="http://schemas.microsoft.com/office/powerpoint/2010/main" val="757955707"/>
      </p:ext>
    </p:extLst>
  </p:cSld>
  <p:clrMap bg1="lt1" tx1="dk1" bg2="lt2" tx2="dk2" accent1="accent1" accent2="accent2" accent3="accent3" accent4="accent4" accent5="accent5" accent6="accent6" hlink="hlink" folHlink="folHlink"/>
  <p:sldLayoutIdLst>
    <p:sldLayoutId id="2147483651" r:id="rId1"/>
    <p:sldLayoutId id="2147483672" r:id="rId2"/>
    <p:sldLayoutId id="2147483661" r:id="rId3"/>
    <p:sldLayoutId id="2147483673" r:id="rId4"/>
    <p:sldLayoutId id="2147483660" r:id="rId5"/>
    <p:sldLayoutId id="2147483663" r:id="rId6"/>
    <p:sldLayoutId id="2147483662" r:id="rId7"/>
    <p:sldLayoutId id="2147483674" r:id="rId8"/>
    <p:sldLayoutId id="2147483664" r:id="rId9"/>
    <p:sldLayoutId id="2147483675" r:id="rId10"/>
    <p:sldLayoutId id="2147483665" r:id="rId11"/>
    <p:sldLayoutId id="2147483666" r:id="rId12"/>
    <p:sldLayoutId id="2147483668" r:id="rId13"/>
    <p:sldLayoutId id="2147483677" r:id="rId14"/>
    <p:sldLayoutId id="2147483669" r:id="rId15"/>
    <p:sldLayoutId id="2147483676" r:id="rId16"/>
    <p:sldLayoutId id="2147483667" r:id="rId17"/>
    <p:sldLayoutId id="2147483649" r:id="rId18"/>
    <p:sldLayoutId id="2147483670" r:id="rId19"/>
    <p:sldLayoutId id="2147483678" r:id="rId20"/>
    <p:sldLayoutId id="2147483671" r:id="rId21"/>
  </p:sldLayoutIdLst>
  <p:txStyles>
    <p:titleStyle>
      <a:lvl1pPr algn="l" defTabSz="914400" rtl="0" eaLnBrk="1" latinLnBrk="0" hangingPunct="1">
        <a:lnSpc>
          <a:spcPct val="90000"/>
        </a:lnSpc>
        <a:spcBef>
          <a:spcPct val="0"/>
        </a:spcBef>
        <a:buNone/>
        <a:defRPr sz="3600" b="1" kern="1200">
          <a:solidFill>
            <a:srgbClr val="173650"/>
          </a:solidFill>
          <a:latin typeface="Montserrat" pitchFamily="2" charset="0"/>
          <a:ea typeface="+mj-ea"/>
          <a:cs typeface="+mj-cs"/>
        </a:defRPr>
      </a:lvl1pPr>
    </p:titleStyle>
    <p:bodyStyle>
      <a:lvl1pPr marL="342900" indent="-34290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1pPr>
      <a:lvl2pPr marL="800100" indent="-34290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2pPr>
      <a:lvl3pPr marL="1257300" indent="-34290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3pPr>
      <a:lvl4pPr marL="1657350" indent="-28575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4pPr>
      <a:lvl5pPr marL="2114550" indent="-28575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1998" cy="685800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3" name="Group 3"/>
          <p:cNvGrpSpPr>
            <a:grpSpLocks noGrp="1" noUngrp="1" noRot="1" noChangeAspect="1" noMove="1" noResize="1"/>
          </p:cNvGrpSpPr>
          <p:nvPr/>
        </p:nvGrpSpPr>
        <p:grpSpPr>
          <a:xfrm>
            <a:off x="0" y="0"/>
            <a:ext cx="12191998" cy="6858000"/>
            <a:chOff x="0" y="0"/>
            <a:chExt cx="20320000" cy="11430000"/>
          </a:xfrm>
        </p:grpSpPr>
        <p:sp>
          <p:nvSpPr>
            <p:cNvPr id="4" name="Freeform 4"/>
            <p:cNvSpPr>
              <a:spLocks noGrp="1" noRot="1" noMove="1" noResize="1" noEditPoints="1" noAdjustHandles="1" noChangeArrowheads="1" noChangeShapeType="1"/>
            </p:cNvSpPr>
            <p:nvPr/>
          </p:nvSpPr>
          <p:spPr>
            <a:xfrm>
              <a:off x="0" y="0"/>
              <a:ext cx="20320000" cy="11430000"/>
            </a:xfrm>
            <a:custGeom>
              <a:avLst/>
              <a:gdLst/>
              <a:ahLst/>
              <a:cxnLst/>
              <a:rect l="l" t="t" r="r" b="b"/>
              <a:pathLst>
                <a:path w="20320000" h="11430000">
                  <a:moveTo>
                    <a:pt x="0" y="11430000"/>
                  </a:moveTo>
                  <a:lnTo>
                    <a:pt x="20320000" y="11430000"/>
                  </a:lnTo>
                  <a:lnTo>
                    <a:pt x="20320000" y="0"/>
                  </a:lnTo>
                  <a:lnTo>
                    <a:pt x="0" y="0"/>
                  </a:lnTo>
                  <a:close/>
                </a:path>
              </a:pathLst>
            </a:custGeom>
            <a:solidFill>
              <a:srgbClr val="000000">
                <a:alpha val="47843"/>
              </a:srgbClr>
            </a:solidFill>
          </p:spPr>
          <p:txBody>
            <a:bodyPr/>
            <a:lstStyle/>
            <a:p>
              <a:endParaRPr lang="en-US" sz="1200"/>
            </a:p>
          </p:txBody>
        </p:sp>
      </p:grpSp>
      <p:sp>
        <p:nvSpPr>
          <p:cNvPr id="5" name="Freeform 5"/>
          <p:cNvSpPr>
            <a:spLocks noGrp="1" noRot="1" noMove="1" noResize="1" noEditPoints="1" noAdjustHandles="1" noChangeArrowheads="1" noChangeShapeType="1"/>
          </p:cNvSpPr>
          <p:nvPr/>
        </p:nvSpPr>
        <p:spPr>
          <a:xfrm>
            <a:off x="685800" y="685800"/>
            <a:ext cx="3434177" cy="583810"/>
          </a:xfrm>
          <a:custGeom>
            <a:avLst/>
            <a:gdLst/>
            <a:ahLst/>
            <a:cxnLst/>
            <a:rect l="l" t="t" r="r" b="b"/>
            <a:pathLst>
              <a:path w="5151266" h="875715">
                <a:moveTo>
                  <a:pt x="0" y="0"/>
                </a:moveTo>
                <a:lnTo>
                  <a:pt x="5151266" y="0"/>
                </a:lnTo>
                <a:lnTo>
                  <a:pt x="5151266" y="875715"/>
                </a:lnTo>
                <a:lnTo>
                  <a:pt x="0" y="875715"/>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6" name="TextBox 6"/>
          <p:cNvSpPr txBox="1">
            <a:spLocks noGrp="1" noRot="1" noMove="1" noResize="1" noEditPoints="1" noAdjustHandles="1" noChangeArrowheads="1" noChangeShapeType="1"/>
          </p:cNvSpPr>
          <p:nvPr/>
        </p:nvSpPr>
        <p:spPr>
          <a:xfrm>
            <a:off x="685800" y="5348513"/>
            <a:ext cx="10436270" cy="859210"/>
          </a:xfrm>
          <a:prstGeom prst="rect">
            <a:avLst/>
          </a:prstGeom>
        </p:spPr>
        <p:txBody>
          <a:bodyPr lIns="0" tIns="0" rIns="0" bIns="0" rtlCol="0" anchor="t">
            <a:spAutoFit/>
          </a:bodyPr>
          <a:lstStyle/>
          <a:p>
            <a:pPr>
              <a:lnSpc>
                <a:spcPts val="6744"/>
              </a:lnSpc>
            </a:pPr>
            <a:r>
              <a:rPr lang="en-US" sz="6000" b="1">
                <a:solidFill>
                  <a:srgbClr val="FFFFFF"/>
                </a:solidFill>
                <a:latin typeface="Montserrat 2 Bold"/>
                <a:ea typeface="Montserrat 2 Bold"/>
                <a:cs typeface="Montserrat 2 Bold"/>
                <a:sym typeface="Montserrat 2 Bold"/>
              </a:rPr>
              <a:t>WOOD, PULP &amp; PAPER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EFB92-3D1F-FEBE-8B0E-E0F39870748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427870A-C639-9001-8D32-5A05C537734F}"/>
              </a:ext>
            </a:extLst>
          </p:cNvPr>
          <p:cNvSpPr/>
          <p:nvPr/>
        </p:nvSpPr>
        <p:spPr>
          <a:xfrm>
            <a:off x="0" y="0"/>
            <a:ext cx="12191998" cy="685800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3" name="Group 3">
            <a:extLst>
              <a:ext uri="{FF2B5EF4-FFF2-40B4-BE49-F238E27FC236}">
                <a16:creationId xmlns:a16="http://schemas.microsoft.com/office/drawing/2014/main" id="{8C100AF1-1688-2355-208F-66C34D1A616D}"/>
              </a:ext>
            </a:extLst>
          </p:cNvPr>
          <p:cNvGrpSpPr>
            <a:grpSpLocks noGrp="1" noUngrp="1" noRot="1" noChangeAspect="1" noMove="1" noResize="1"/>
          </p:cNvGrpSpPr>
          <p:nvPr/>
        </p:nvGrpSpPr>
        <p:grpSpPr>
          <a:xfrm>
            <a:off x="0" y="0"/>
            <a:ext cx="12191998" cy="6858000"/>
            <a:chOff x="0" y="0"/>
            <a:chExt cx="20320000" cy="11430000"/>
          </a:xfrm>
        </p:grpSpPr>
        <p:sp>
          <p:nvSpPr>
            <p:cNvPr id="4" name="Freeform 4">
              <a:extLst>
                <a:ext uri="{FF2B5EF4-FFF2-40B4-BE49-F238E27FC236}">
                  <a16:creationId xmlns:a16="http://schemas.microsoft.com/office/drawing/2014/main" id="{43DA1914-AB14-7886-0521-07057E05EB1F}"/>
                </a:ext>
              </a:extLst>
            </p:cNvPr>
            <p:cNvSpPr>
              <a:spLocks noGrp="1" noRot="1" noMove="1" noResize="1" noEditPoints="1" noAdjustHandles="1" noChangeArrowheads="1" noChangeShapeType="1"/>
            </p:cNvSpPr>
            <p:nvPr/>
          </p:nvSpPr>
          <p:spPr>
            <a:xfrm>
              <a:off x="0" y="0"/>
              <a:ext cx="20320000" cy="11430000"/>
            </a:xfrm>
            <a:custGeom>
              <a:avLst/>
              <a:gdLst/>
              <a:ahLst/>
              <a:cxnLst/>
              <a:rect l="l" t="t" r="r" b="b"/>
              <a:pathLst>
                <a:path w="20320000" h="11430000">
                  <a:moveTo>
                    <a:pt x="0" y="11430000"/>
                  </a:moveTo>
                  <a:lnTo>
                    <a:pt x="20320000" y="11430000"/>
                  </a:lnTo>
                  <a:lnTo>
                    <a:pt x="20320000" y="0"/>
                  </a:lnTo>
                  <a:lnTo>
                    <a:pt x="0" y="0"/>
                  </a:lnTo>
                  <a:close/>
                </a:path>
              </a:pathLst>
            </a:custGeom>
            <a:solidFill>
              <a:srgbClr val="000000">
                <a:alpha val="47843"/>
              </a:srgbClr>
            </a:solidFill>
          </p:spPr>
          <p:txBody>
            <a:bodyPr/>
            <a:lstStyle/>
            <a:p>
              <a:endParaRPr lang="en-US" sz="1200"/>
            </a:p>
          </p:txBody>
        </p:sp>
      </p:grpSp>
      <p:sp>
        <p:nvSpPr>
          <p:cNvPr id="7" name="TextBox 5">
            <a:extLst>
              <a:ext uri="{FF2B5EF4-FFF2-40B4-BE49-F238E27FC236}">
                <a16:creationId xmlns:a16="http://schemas.microsoft.com/office/drawing/2014/main" id="{7CBE60E9-2830-19C5-EF1F-D99EEC1788E1}"/>
              </a:ext>
            </a:extLst>
          </p:cNvPr>
          <p:cNvSpPr txBox="1"/>
          <p:nvPr/>
        </p:nvSpPr>
        <p:spPr>
          <a:xfrm>
            <a:off x="685800" y="5831536"/>
            <a:ext cx="10436270" cy="346249"/>
          </a:xfrm>
          <a:prstGeom prst="rect">
            <a:avLst/>
          </a:prstGeom>
        </p:spPr>
        <p:txBody>
          <a:bodyPr lIns="0" tIns="0" rIns="0" bIns="0" rtlCol="0" anchor="t">
            <a:spAutoFit/>
          </a:bodyPr>
          <a:lstStyle/>
          <a:p>
            <a:pPr>
              <a:lnSpc>
                <a:spcPts val="2697"/>
              </a:lnSpc>
            </a:pPr>
            <a:r>
              <a:rPr lang="en-US" sz="2400" b="1" dirty="0">
                <a:solidFill>
                  <a:srgbClr val="FFFFFF"/>
                </a:solidFill>
                <a:latin typeface="Montserrat 2 Bold"/>
                <a:ea typeface="Montserrat 2 Bold"/>
                <a:cs typeface="Montserrat 2 Bold"/>
                <a:sym typeface="Montserrat 2 Bold"/>
              </a:rPr>
              <a:t>WOOD, PULP &amp; PAPER </a:t>
            </a:r>
          </a:p>
        </p:txBody>
      </p:sp>
      <p:sp>
        <p:nvSpPr>
          <p:cNvPr id="8" name="Freeform 6">
            <a:extLst>
              <a:ext uri="{FF2B5EF4-FFF2-40B4-BE49-F238E27FC236}">
                <a16:creationId xmlns:a16="http://schemas.microsoft.com/office/drawing/2014/main" id="{9489C06F-3839-B870-EDCE-6159FAFB586B}"/>
              </a:ext>
            </a:extLst>
          </p:cNvPr>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Tree>
    <p:extLst>
      <p:ext uri="{BB962C8B-B14F-4D97-AF65-F5344CB8AC3E}">
        <p14:creationId xmlns:p14="http://schemas.microsoft.com/office/powerpoint/2010/main" val="831736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5628083" cy="6858000"/>
            <a:chOff x="0" y="0"/>
            <a:chExt cx="1307906" cy="1593725"/>
          </a:xfrm>
        </p:grpSpPr>
        <p:sp>
          <p:nvSpPr>
            <p:cNvPr id="3" name="Freeform 3"/>
            <p:cNvSpPr/>
            <p:nvPr/>
          </p:nvSpPr>
          <p:spPr>
            <a:xfrm>
              <a:off x="0" y="0"/>
              <a:ext cx="1307906" cy="1593725"/>
            </a:xfrm>
            <a:custGeom>
              <a:avLst/>
              <a:gdLst/>
              <a:ahLst/>
              <a:cxnLst/>
              <a:rect l="l" t="t" r="r" b="b"/>
              <a:pathLst>
                <a:path w="1307906" h="1593725">
                  <a:moveTo>
                    <a:pt x="0" y="0"/>
                  </a:moveTo>
                  <a:lnTo>
                    <a:pt x="1307906" y="0"/>
                  </a:lnTo>
                  <a:lnTo>
                    <a:pt x="1307906" y="1593725"/>
                  </a:lnTo>
                  <a:lnTo>
                    <a:pt x="0" y="1593725"/>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sp>
        <p:nvSpPr>
          <p:cNvPr id="4" name="TextBox 4"/>
          <p:cNvSpPr txBox="1"/>
          <p:nvPr/>
        </p:nvSpPr>
        <p:spPr>
          <a:xfrm>
            <a:off x="6696984" y="1922894"/>
            <a:ext cx="4732767" cy="726866"/>
          </a:xfrm>
          <a:prstGeom prst="rect">
            <a:avLst/>
          </a:prstGeom>
        </p:spPr>
        <p:txBody>
          <a:bodyPr lIns="0" tIns="0" rIns="0" bIns="0" rtlCol="0" anchor="t">
            <a:spAutoFit/>
          </a:bodyPr>
          <a:lstStyle/>
          <a:p>
            <a:pPr>
              <a:lnSpc>
                <a:spcPts val="2880"/>
              </a:lnSpc>
            </a:pPr>
            <a:r>
              <a:rPr lang="en-US" sz="2400" b="1">
                <a:solidFill>
                  <a:srgbClr val="183650"/>
                </a:solidFill>
                <a:latin typeface="Montserrat 2 Bold"/>
                <a:ea typeface="Montserrat 2 Bold"/>
                <a:cs typeface="Montserrat 2 Bold"/>
                <a:sym typeface="Montserrat 2 Bold"/>
              </a:rPr>
              <a:t>COMPREHENSIVE LOGISTICS FOR THE WOOD INDUSTRY</a:t>
            </a:r>
          </a:p>
        </p:txBody>
      </p:sp>
      <p:sp>
        <p:nvSpPr>
          <p:cNvPr id="6" name="TextBox 6"/>
          <p:cNvSpPr txBox="1"/>
          <p:nvPr/>
        </p:nvSpPr>
        <p:spPr>
          <a:xfrm>
            <a:off x="11453607" y="6153150"/>
            <a:ext cx="206788" cy="178062"/>
          </a:xfrm>
          <a:prstGeom prst="rect">
            <a:avLst/>
          </a:prstGeom>
        </p:spPr>
        <p:txBody>
          <a:bodyPr wrap="none" lIns="0" tIns="0" rIns="0" bIns="0" rtlCol="0" anchor="t">
            <a:spAutoFit/>
          </a:bodyPr>
          <a:lstStyle/>
          <a:p>
            <a:pPr algn="ctr">
              <a:lnSpc>
                <a:spcPts val="1493"/>
              </a:lnSpc>
              <a:spcBef>
                <a:spcPct val="0"/>
              </a:spcBef>
            </a:pPr>
            <a:r>
              <a:rPr lang="en-US" sz="1066" dirty="0">
                <a:solidFill>
                  <a:srgbClr val="183650"/>
                </a:solidFill>
                <a:latin typeface="Montserrat 1"/>
                <a:ea typeface="Montserrat 1"/>
                <a:cs typeface="Montserrat 1"/>
                <a:sym typeface="Montserrat 1"/>
              </a:rPr>
              <a:t>137</a:t>
            </a:r>
          </a:p>
        </p:txBody>
      </p:sp>
      <p:sp>
        <p:nvSpPr>
          <p:cNvPr id="7" name="Freeform 7"/>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8" name="TextBox 8"/>
          <p:cNvSpPr txBox="1"/>
          <p:nvPr/>
        </p:nvSpPr>
        <p:spPr>
          <a:xfrm>
            <a:off x="6696983" y="3409951"/>
            <a:ext cx="4643744" cy="2142894"/>
          </a:xfrm>
          <a:prstGeom prst="rect">
            <a:avLst/>
          </a:prstGeom>
        </p:spPr>
        <p:txBody>
          <a:bodyPr lIns="0" tIns="0" rIns="0" bIns="0" rtlCol="0" anchor="t">
            <a:spAutoFit/>
          </a:bodyPr>
          <a:lstStyle/>
          <a:p>
            <a:pPr algn="just">
              <a:lnSpc>
                <a:spcPts val="1435"/>
              </a:lnSpc>
            </a:pPr>
            <a:r>
              <a:rPr lang="en-US" sz="1133" spc="10">
                <a:solidFill>
                  <a:srgbClr val="183650"/>
                </a:solidFill>
                <a:latin typeface="Trebuchet MS"/>
                <a:ea typeface="Trebuchet MS"/>
                <a:cs typeface="Trebuchet MS"/>
                <a:sym typeface="Trebuchet MS"/>
              </a:rPr>
              <a:t>Fracht provides tailored logistics solutions for the global wood industry, handling everything from raw materials to finished wood products. With deep industry expertise and strong market presence, we deliver value through competitive sea freight rates, door-to-door logistics, and dependable carrier management. </a:t>
            </a:r>
          </a:p>
          <a:p>
            <a:pPr algn="just">
              <a:lnSpc>
                <a:spcPts val="1435"/>
              </a:lnSpc>
            </a:pPr>
            <a:endParaRPr lang="en-US" sz="1133" spc="10">
              <a:solidFill>
                <a:srgbClr val="183650"/>
              </a:solidFill>
              <a:latin typeface="Trebuchet MS"/>
              <a:ea typeface="Trebuchet MS"/>
              <a:cs typeface="Trebuchet MS"/>
              <a:sym typeface="Trebuchet MS"/>
            </a:endParaRPr>
          </a:p>
          <a:p>
            <a:pPr algn="just">
              <a:lnSpc>
                <a:spcPts val="1435"/>
              </a:lnSpc>
            </a:pPr>
            <a:r>
              <a:rPr lang="en-US" sz="1133" spc="10">
                <a:solidFill>
                  <a:srgbClr val="183650"/>
                </a:solidFill>
                <a:latin typeface="Trebuchet MS"/>
                <a:ea typeface="Trebuchet MS"/>
                <a:cs typeface="Trebuchet MS"/>
                <a:sym typeface="Trebuchet MS"/>
              </a:rPr>
              <a:t>Our services include container loading, warehousing at major ports, and end-to-end customs clearance. With named account agreements based on regular volumes and fixed-rate periods, we ensure predictable, cost-effective logistics operations. Every solution is backed by our extensive market knowledge and operational excellence, ensuring the best possible routing to every destination.</a:t>
            </a:r>
          </a:p>
        </p:txBody>
      </p:sp>
      <p:grpSp>
        <p:nvGrpSpPr>
          <p:cNvPr id="9" name="Group 9"/>
          <p:cNvGrpSpPr>
            <a:grpSpLocks noGrp="1" noUngrp="1" noRot="1" noMove="1" noResize="1"/>
          </p:cNvGrpSpPr>
          <p:nvPr/>
        </p:nvGrpSpPr>
        <p:grpSpPr>
          <a:xfrm>
            <a:off x="0" y="0"/>
            <a:ext cx="5628083" cy="6858000"/>
            <a:chOff x="0" y="0"/>
            <a:chExt cx="2223440" cy="2709333"/>
          </a:xfrm>
        </p:grpSpPr>
        <p:sp>
          <p:nvSpPr>
            <p:cNvPr id="10" name="Freeform 10"/>
            <p:cNvSpPr>
              <a:spLocks noGrp="1" noRot="1" noMove="1" noResize="1" noEditPoints="1" noAdjustHandles="1" noChangeArrowheads="1" noChangeShapeType="1"/>
            </p:cNvSpPr>
            <p:nvPr/>
          </p:nvSpPr>
          <p:spPr>
            <a:xfrm>
              <a:off x="0" y="0"/>
              <a:ext cx="2223440" cy="2709333"/>
            </a:xfrm>
            <a:custGeom>
              <a:avLst/>
              <a:gdLst/>
              <a:ahLst/>
              <a:cxnLst/>
              <a:rect l="l" t="t" r="r" b="b"/>
              <a:pathLst>
                <a:path w="2223440" h="2709333">
                  <a:moveTo>
                    <a:pt x="0" y="0"/>
                  </a:moveTo>
                  <a:lnTo>
                    <a:pt x="2223440" y="0"/>
                  </a:lnTo>
                  <a:lnTo>
                    <a:pt x="2223440" y="2709333"/>
                  </a:lnTo>
                  <a:lnTo>
                    <a:pt x="0" y="2709333"/>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11" name="TextBox 11"/>
            <p:cNvSpPr txBox="1">
              <a:spLocks noGrp="1" noRot="1" noMove="1" noResize="1" noEditPoints="1" noAdjustHandles="1" noChangeArrowheads="1" noChangeShapeType="1"/>
            </p:cNvSpPr>
            <p:nvPr/>
          </p:nvSpPr>
          <p:spPr>
            <a:xfrm>
              <a:off x="0" y="-38100"/>
              <a:ext cx="2223440" cy="2747433"/>
            </a:xfrm>
            <a:prstGeom prst="rect">
              <a:avLst/>
            </a:prstGeom>
          </p:spPr>
          <p:txBody>
            <a:bodyPr lIns="33867" tIns="33867" rIns="33867" bIns="33867" rtlCol="0" anchor="ctr"/>
            <a:lstStyle/>
            <a:p>
              <a:pPr algn="ctr">
                <a:lnSpc>
                  <a:spcPts val="1400"/>
                </a:lnSpc>
              </a:pPr>
              <a:endParaRPr sz="1200"/>
            </a:p>
          </p:txBody>
        </p:sp>
      </p:grpSp>
      <p:sp>
        <p:nvSpPr>
          <p:cNvPr id="5" name="TextBox 5"/>
          <p:cNvSpPr txBox="1">
            <a:spLocks noGrp="1" noRot="1" noMove="1" noResize="1" noEditPoints="1" noAdjustHandles="1" noChangeArrowheads="1" noChangeShapeType="1"/>
          </p:cNvSpPr>
          <p:nvPr/>
        </p:nvSpPr>
        <p:spPr>
          <a:xfrm>
            <a:off x="685800" y="6146800"/>
            <a:ext cx="4052240" cy="166328"/>
          </a:xfrm>
          <a:prstGeom prst="rect">
            <a:avLst/>
          </a:prstGeom>
        </p:spPr>
        <p:txBody>
          <a:bodyPr lIns="0" tIns="0" rIns="0" bIns="0" rtlCol="0" anchor="t">
            <a:spAutoFit/>
          </a:bodyPr>
          <a:lstStyle/>
          <a:p>
            <a:pPr>
              <a:lnSpc>
                <a:spcPts val="1400"/>
              </a:lnSpc>
            </a:pPr>
            <a:r>
              <a:rPr lang="en-US" sz="1000" b="1" dirty="0">
                <a:solidFill>
                  <a:srgbClr val="FFFFFF"/>
                </a:solidFill>
                <a:latin typeface="Montserrat 2 Bold"/>
                <a:ea typeface="Montserrat 2 Bold"/>
                <a:cs typeface="Montserrat 2 Bold"/>
                <a:sym typeface="Montserrat 2 Bold"/>
              </a:rPr>
              <a:t>WOOD, PULP AND PAPER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345747" cy="6858000"/>
          </a:xfrm>
          <a:custGeom>
            <a:avLst/>
            <a:gdLst/>
            <a:ahLst/>
            <a:cxnLst/>
            <a:rect l="l" t="t" r="r" b="b"/>
            <a:pathLst>
              <a:path w="9518620" h="10287000">
                <a:moveTo>
                  <a:pt x="0" y="0"/>
                </a:moveTo>
                <a:lnTo>
                  <a:pt x="9518620" y="0"/>
                </a:lnTo>
                <a:lnTo>
                  <a:pt x="9518620"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3" name="Group 3"/>
          <p:cNvGrpSpPr>
            <a:grpSpLocks noGrp="1" noUngrp="1" noRot="1" noMove="1" noResize="1"/>
          </p:cNvGrpSpPr>
          <p:nvPr/>
        </p:nvGrpSpPr>
        <p:grpSpPr>
          <a:xfrm>
            <a:off x="0" y="-8266"/>
            <a:ext cx="6345747" cy="6866266"/>
            <a:chOff x="0" y="0"/>
            <a:chExt cx="2506962" cy="2712599"/>
          </a:xfrm>
        </p:grpSpPr>
        <p:sp>
          <p:nvSpPr>
            <p:cNvPr id="4" name="Freeform 4"/>
            <p:cNvSpPr>
              <a:spLocks noGrp="1" noRot="1" noMove="1" noResize="1" noEditPoints="1" noAdjustHandles="1" noChangeArrowheads="1" noChangeShapeType="1"/>
            </p:cNvSpPr>
            <p:nvPr/>
          </p:nvSpPr>
          <p:spPr>
            <a:xfrm>
              <a:off x="0" y="0"/>
              <a:ext cx="2506962" cy="2712599"/>
            </a:xfrm>
            <a:custGeom>
              <a:avLst/>
              <a:gdLst/>
              <a:ahLst/>
              <a:cxnLst/>
              <a:rect l="l" t="t" r="r" b="b"/>
              <a:pathLst>
                <a:path w="2506962" h="2712599">
                  <a:moveTo>
                    <a:pt x="0" y="0"/>
                  </a:moveTo>
                  <a:lnTo>
                    <a:pt x="2506962" y="0"/>
                  </a:lnTo>
                  <a:lnTo>
                    <a:pt x="2506962" y="2712599"/>
                  </a:lnTo>
                  <a:lnTo>
                    <a:pt x="0" y="2712599"/>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38100"/>
              <a:ext cx="2506962" cy="2750699"/>
            </a:xfrm>
            <a:prstGeom prst="rect">
              <a:avLst/>
            </a:prstGeom>
          </p:spPr>
          <p:txBody>
            <a:bodyPr lIns="33867" tIns="33867" rIns="33867" bIns="33867" rtlCol="0" anchor="ctr"/>
            <a:lstStyle/>
            <a:p>
              <a:pPr algn="ctr">
                <a:lnSpc>
                  <a:spcPts val="1400"/>
                </a:lnSpc>
              </a:pPr>
              <a:endParaRPr sz="1200"/>
            </a:p>
          </p:txBody>
        </p:sp>
      </p:grpSp>
      <p:sp>
        <p:nvSpPr>
          <p:cNvPr id="6" name="TextBox 6"/>
          <p:cNvSpPr txBox="1"/>
          <p:nvPr/>
        </p:nvSpPr>
        <p:spPr>
          <a:xfrm>
            <a:off x="6956247" y="3308638"/>
            <a:ext cx="4786531" cy="1963358"/>
          </a:xfrm>
          <a:prstGeom prst="rect">
            <a:avLst/>
          </a:prstGeom>
        </p:spPr>
        <p:txBody>
          <a:bodyPr lIns="0" tIns="0" rIns="0" bIns="0" rtlCol="0" anchor="t">
            <a:spAutoFit/>
          </a:bodyPr>
          <a:lstStyle/>
          <a:p>
            <a:pPr algn="just">
              <a:lnSpc>
                <a:spcPts val="1405"/>
              </a:lnSpc>
            </a:pPr>
            <a:r>
              <a:rPr lang="en-US" sz="1133" spc="10">
                <a:solidFill>
                  <a:srgbClr val="183650"/>
                </a:solidFill>
                <a:latin typeface="Trebuchet MS"/>
                <a:ea typeface="Trebuchet MS"/>
                <a:cs typeface="Trebuchet MS"/>
                <a:sym typeface="Trebuchet MS"/>
              </a:rPr>
              <a:t>The Fracht Group is highly specialized in transporting wood and furniture products, offering complete logistics services across key global markets. With strategically located offices in major exporting countries, we ensure seamless coordination, visibility, and reliability throughout the supply chain.</a:t>
            </a:r>
          </a:p>
          <a:p>
            <a:pPr algn="just">
              <a:lnSpc>
                <a:spcPts val="1405"/>
              </a:lnSpc>
            </a:pPr>
            <a:endParaRPr lang="en-US" sz="1133" spc="10">
              <a:solidFill>
                <a:srgbClr val="183650"/>
              </a:solidFill>
              <a:latin typeface="Trebuchet MS"/>
              <a:ea typeface="Trebuchet MS"/>
              <a:cs typeface="Trebuchet MS"/>
              <a:sym typeface="Trebuchet MS"/>
            </a:endParaRPr>
          </a:p>
          <a:p>
            <a:pPr algn="just">
              <a:lnSpc>
                <a:spcPts val="1405"/>
              </a:lnSpc>
            </a:pPr>
            <a:r>
              <a:rPr lang="en-US" sz="1133" spc="10">
                <a:solidFill>
                  <a:srgbClr val="183650"/>
                </a:solidFill>
                <a:latin typeface="Trebuchet MS"/>
                <a:ea typeface="Trebuchet MS"/>
                <a:cs typeface="Trebuchet MS"/>
                <a:sym typeface="Trebuchet MS"/>
              </a:rPr>
              <a:t>In Finland alone, our team handles 200 to 300 containers of wood products every month, shipping to destinations across the world. Our local expertise combined with global reach makes Fracht a trusted logistics partner for manufacturers, exporters, and importers in the wood and furniture sectors.</a:t>
            </a:r>
          </a:p>
        </p:txBody>
      </p:sp>
      <p:sp>
        <p:nvSpPr>
          <p:cNvPr id="7" name="TextBox 7"/>
          <p:cNvSpPr txBox="1">
            <a:spLocks noGrp="1" noRot="1" noMove="1" noResize="1" noEditPoints="1" noAdjustHandles="1" noChangeArrowheads="1" noChangeShapeType="1"/>
          </p:cNvSpPr>
          <p:nvPr/>
        </p:nvSpPr>
        <p:spPr>
          <a:xfrm>
            <a:off x="685800" y="6146800"/>
            <a:ext cx="4052240" cy="166328"/>
          </a:xfrm>
          <a:prstGeom prst="rect">
            <a:avLst/>
          </a:prstGeom>
        </p:spPr>
        <p:txBody>
          <a:bodyPr lIns="0" tIns="0" rIns="0" bIns="0" rtlCol="0" anchor="t">
            <a:spAutoFit/>
          </a:bodyPr>
          <a:lstStyle/>
          <a:p>
            <a:pPr>
              <a:lnSpc>
                <a:spcPts val="1400"/>
              </a:lnSpc>
            </a:pPr>
            <a:r>
              <a:rPr lang="en-US" sz="1000" b="1">
                <a:solidFill>
                  <a:srgbClr val="FFFFFF"/>
                </a:solidFill>
                <a:latin typeface="Montserrat 2 Bold"/>
                <a:ea typeface="Montserrat 2 Bold"/>
                <a:cs typeface="Montserrat 2 Bold"/>
                <a:sym typeface="Montserrat 2 Bold"/>
              </a:rPr>
              <a:t>WOOD, PULP AND PAPER </a:t>
            </a:r>
          </a:p>
        </p:txBody>
      </p:sp>
      <p:sp>
        <p:nvSpPr>
          <p:cNvPr id="8" name="Freeform 8"/>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9" name="TextBox 9"/>
          <p:cNvSpPr txBox="1"/>
          <p:nvPr/>
        </p:nvSpPr>
        <p:spPr>
          <a:xfrm>
            <a:off x="6956247" y="2057332"/>
            <a:ext cx="4786531" cy="726866"/>
          </a:xfrm>
          <a:prstGeom prst="rect">
            <a:avLst/>
          </a:prstGeom>
        </p:spPr>
        <p:txBody>
          <a:bodyPr lIns="0" tIns="0" rIns="0" bIns="0" rtlCol="0" anchor="t">
            <a:spAutoFit/>
          </a:bodyPr>
          <a:lstStyle/>
          <a:p>
            <a:pPr>
              <a:lnSpc>
                <a:spcPts val="2880"/>
              </a:lnSpc>
            </a:pPr>
            <a:r>
              <a:rPr lang="en-US" sz="2400" b="1">
                <a:solidFill>
                  <a:srgbClr val="183650"/>
                </a:solidFill>
                <a:latin typeface="Montserrat 2 Bold"/>
                <a:ea typeface="Montserrat 2 Bold"/>
                <a:cs typeface="Montserrat 2 Bold"/>
                <a:sym typeface="Montserrat 2 Bold"/>
              </a:rPr>
              <a:t>GLOBAL REACH IN WOOD AND FURNITURE TRANSPORT</a:t>
            </a:r>
          </a:p>
        </p:txBody>
      </p:sp>
      <p:sp>
        <p:nvSpPr>
          <p:cNvPr id="10" name="TextBox 6">
            <a:extLst>
              <a:ext uri="{FF2B5EF4-FFF2-40B4-BE49-F238E27FC236}">
                <a16:creationId xmlns:a16="http://schemas.microsoft.com/office/drawing/2014/main" id="{6711C392-4DB7-8971-2BBB-0C44FD747B31}"/>
              </a:ext>
            </a:extLst>
          </p:cNvPr>
          <p:cNvSpPr txBox="1"/>
          <p:nvPr/>
        </p:nvSpPr>
        <p:spPr>
          <a:xfrm>
            <a:off x="11450401" y="6153150"/>
            <a:ext cx="213200" cy="178062"/>
          </a:xfrm>
          <a:prstGeom prst="rect">
            <a:avLst/>
          </a:prstGeom>
        </p:spPr>
        <p:txBody>
          <a:bodyPr wrap="none" lIns="0" tIns="0" rIns="0" bIns="0" rtlCol="0" anchor="t">
            <a:spAutoFit/>
          </a:bodyPr>
          <a:lstStyle/>
          <a:p>
            <a:pPr algn="ctr">
              <a:lnSpc>
                <a:spcPts val="1493"/>
              </a:lnSpc>
              <a:spcBef>
                <a:spcPct val="0"/>
              </a:spcBef>
            </a:pPr>
            <a:r>
              <a:rPr lang="en-US" sz="1066" dirty="0">
                <a:solidFill>
                  <a:srgbClr val="183650"/>
                </a:solidFill>
                <a:latin typeface="Montserrat 1"/>
                <a:ea typeface="Montserrat 1"/>
                <a:cs typeface="Montserrat 1"/>
                <a:sym typeface="Montserrat 1"/>
              </a:rPr>
              <a:t>138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43616" y="0"/>
            <a:ext cx="4248385" cy="6858000"/>
          </a:xfrm>
          <a:custGeom>
            <a:avLst/>
            <a:gdLst/>
            <a:ahLst/>
            <a:cxnLst/>
            <a:rect l="l" t="t" r="r" b="b"/>
            <a:pathLst>
              <a:path w="6372577" h="10287000">
                <a:moveTo>
                  <a:pt x="0" y="0"/>
                </a:moveTo>
                <a:lnTo>
                  <a:pt x="6372577" y="0"/>
                </a:lnTo>
                <a:lnTo>
                  <a:pt x="6372577"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3" name="Group 3"/>
          <p:cNvGrpSpPr>
            <a:grpSpLocks noGrp="1" noUngrp="1" noRot="1" noMove="1" noResize="1"/>
          </p:cNvGrpSpPr>
          <p:nvPr/>
        </p:nvGrpSpPr>
        <p:grpSpPr>
          <a:xfrm>
            <a:off x="7943616" y="-87127"/>
            <a:ext cx="4261831" cy="6958574"/>
            <a:chOff x="0" y="-38100"/>
            <a:chExt cx="1683686" cy="2749066"/>
          </a:xfrm>
        </p:grpSpPr>
        <p:sp>
          <p:nvSpPr>
            <p:cNvPr id="4" name="Freeform 4"/>
            <p:cNvSpPr>
              <a:spLocks noGrp="1" noRot="1" noMove="1" noResize="1" noEditPoints="1" noAdjustHandles="1" noChangeArrowheads="1" noChangeShapeType="1"/>
            </p:cNvSpPr>
            <p:nvPr/>
          </p:nvSpPr>
          <p:spPr>
            <a:xfrm>
              <a:off x="5312" y="0"/>
              <a:ext cx="1678374" cy="2710966"/>
            </a:xfrm>
            <a:custGeom>
              <a:avLst/>
              <a:gdLst/>
              <a:ahLst/>
              <a:cxnLst/>
              <a:rect l="l" t="t" r="r" b="b"/>
              <a:pathLst>
                <a:path w="1678374" h="2710966">
                  <a:moveTo>
                    <a:pt x="0" y="0"/>
                  </a:moveTo>
                  <a:lnTo>
                    <a:pt x="1678374" y="0"/>
                  </a:lnTo>
                  <a:lnTo>
                    <a:pt x="1678374" y="2710966"/>
                  </a:lnTo>
                  <a:lnTo>
                    <a:pt x="0" y="2710966"/>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38100"/>
              <a:ext cx="1678374" cy="2749066"/>
            </a:xfrm>
            <a:prstGeom prst="rect">
              <a:avLst/>
            </a:prstGeom>
          </p:spPr>
          <p:txBody>
            <a:bodyPr lIns="33867" tIns="33867" rIns="33867" bIns="33867" rtlCol="0" anchor="ctr"/>
            <a:lstStyle/>
            <a:p>
              <a:pPr algn="ctr">
                <a:lnSpc>
                  <a:spcPts val="1400"/>
                </a:lnSpc>
              </a:pPr>
              <a:endParaRPr sz="1200"/>
            </a:p>
          </p:txBody>
        </p:sp>
      </p:grpSp>
      <p:sp>
        <p:nvSpPr>
          <p:cNvPr id="6" name="TextBox 6"/>
          <p:cNvSpPr txBox="1"/>
          <p:nvPr/>
        </p:nvSpPr>
        <p:spPr>
          <a:xfrm>
            <a:off x="1475985" y="1237530"/>
            <a:ext cx="5726451" cy="726866"/>
          </a:xfrm>
          <a:prstGeom prst="rect">
            <a:avLst/>
          </a:prstGeom>
        </p:spPr>
        <p:txBody>
          <a:bodyPr lIns="0" tIns="0" rIns="0" bIns="0" rtlCol="0" anchor="t">
            <a:spAutoFit/>
          </a:bodyPr>
          <a:lstStyle/>
          <a:p>
            <a:pPr>
              <a:lnSpc>
                <a:spcPts val="2880"/>
              </a:lnSpc>
            </a:pPr>
            <a:r>
              <a:rPr lang="en-US" sz="2400" b="1">
                <a:solidFill>
                  <a:srgbClr val="183650"/>
                </a:solidFill>
                <a:latin typeface="Montserrat 2 Bold"/>
                <a:ea typeface="Montserrat 2 Bold"/>
                <a:cs typeface="Montserrat 2 Bold"/>
                <a:sym typeface="Montserrat 2 Bold"/>
              </a:rPr>
              <a:t>MACHINERY TRANSPORT FOR PULP &amp; PAPER</a:t>
            </a:r>
          </a:p>
        </p:txBody>
      </p:sp>
      <p:sp>
        <p:nvSpPr>
          <p:cNvPr id="7" name="TextBox 7"/>
          <p:cNvSpPr txBox="1"/>
          <p:nvPr/>
        </p:nvSpPr>
        <p:spPr>
          <a:xfrm>
            <a:off x="1475985" y="2164582"/>
            <a:ext cx="5413494" cy="886140"/>
          </a:xfrm>
          <a:prstGeom prst="rect">
            <a:avLst/>
          </a:prstGeom>
        </p:spPr>
        <p:txBody>
          <a:bodyPr lIns="0" tIns="0" rIns="0" bIns="0" rtlCol="0" anchor="t">
            <a:spAutoFit/>
          </a:bodyPr>
          <a:lstStyle/>
          <a:p>
            <a:pPr algn="just">
              <a:lnSpc>
                <a:spcPts val="1405"/>
              </a:lnSpc>
              <a:spcBef>
                <a:spcPct val="0"/>
              </a:spcBef>
            </a:pPr>
            <a:r>
              <a:rPr lang="en-US" sz="1133">
                <a:solidFill>
                  <a:srgbClr val="183650"/>
                </a:solidFill>
                <a:latin typeface="Trebuchet MS"/>
                <a:ea typeface="Trebuchet MS"/>
                <a:cs typeface="Trebuchet MS"/>
                <a:sym typeface="Trebuchet MS"/>
              </a:rPr>
              <a:t>For years, the Fracht Group has supported the pulp and paper industry with specialized logistics for both general cargo and large-scale equipment. We manage the transport of machinery and components used in production — including oversized and heavy-lift cargo — through multimodal solutions across sea, air, rail, road, and barge.</a:t>
            </a:r>
          </a:p>
        </p:txBody>
      </p:sp>
      <p:sp>
        <p:nvSpPr>
          <p:cNvPr id="8" name="TextBox 8"/>
          <p:cNvSpPr txBox="1"/>
          <p:nvPr/>
        </p:nvSpPr>
        <p:spPr>
          <a:xfrm>
            <a:off x="1475985" y="3246378"/>
            <a:ext cx="2395829" cy="192360"/>
          </a:xfrm>
          <a:prstGeom prst="rect">
            <a:avLst/>
          </a:prstGeom>
        </p:spPr>
        <p:txBody>
          <a:bodyPr lIns="0" tIns="0" rIns="0" bIns="0" rtlCol="0" anchor="t">
            <a:spAutoFit/>
          </a:bodyPr>
          <a:lstStyle/>
          <a:p>
            <a:pPr>
              <a:lnSpc>
                <a:spcPts val="1519"/>
              </a:lnSpc>
            </a:pPr>
            <a:r>
              <a:rPr lang="en-US" sz="1266" b="1">
                <a:solidFill>
                  <a:srgbClr val="183650"/>
                </a:solidFill>
                <a:latin typeface="Montserrat 2 Bold"/>
                <a:ea typeface="Montserrat 2 Bold"/>
                <a:cs typeface="Montserrat 2 Bold"/>
                <a:sym typeface="Montserrat 2 Bold"/>
              </a:rPr>
              <a:t>PROVIDED SERVICES</a:t>
            </a:r>
          </a:p>
        </p:txBody>
      </p:sp>
      <p:sp>
        <p:nvSpPr>
          <p:cNvPr id="9" name="TextBox 9"/>
          <p:cNvSpPr txBox="1"/>
          <p:nvPr/>
        </p:nvSpPr>
        <p:spPr>
          <a:xfrm>
            <a:off x="4533564" y="3259946"/>
            <a:ext cx="2395829" cy="192360"/>
          </a:xfrm>
          <a:prstGeom prst="rect">
            <a:avLst/>
          </a:prstGeom>
        </p:spPr>
        <p:txBody>
          <a:bodyPr lIns="0" tIns="0" rIns="0" bIns="0" rtlCol="0" anchor="t">
            <a:spAutoFit/>
          </a:bodyPr>
          <a:lstStyle/>
          <a:p>
            <a:pPr>
              <a:lnSpc>
                <a:spcPts val="1519"/>
              </a:lnSpc>
            </a:pPr>
            <a:r>
              <a:rPr lang="en-US" sz="1266" b="1">
                <a:solidFill>
                  <a:srgbClr val="183650"/>
                </a:solidFill>
                <a:latin typeface="Montserrat 2 Bold"/>
                <a:ea typeface="Montserrat 2 Bold"/>
                <a:cs typeface="Montserrat 2 Bold"/>
                <a:sym typeface="Montserrat 2 Bold"/>
              </a:rPr>
              <a:t>ADDED VALUE</a:t>
            </a:r>
          </a:p>
        </p:txBody>
      </p:sp>
      <p:sp>
        <p:nvSpPr>
          <p:cNvPr id="10" name="TextBox 10"/>
          <p:cNvSpPr txBox="1"/>
          <p:nvPr/>
        </p:nvSpPr>
        <p:spPr>
          <a:xfrm>
            <a:off x="1418422" y="3563383"/>
            <a:ext cx="2453392" cy="167995"/>
          </a:xfrm>
          <a:prstGeom prst="rect">
            <a:avLst/>
          </a:prstGeom>
        </p:spPr>
        <p:txBody>
          <a:bodyPr lIns="0" tIns="0" rIns="0" bIns="0" rtlCol="0" anchor="t">
            <a:spAutoFit/>
          </a:bodyPr>
          <a:lstStyle/>
          <a:p>
            <a:pPr marL="244698" lvl="1" indent="-122349">
              <a:lnSpc>
                <a:spcPts val="1435"/>
              </a:lnSpc>
              <a:buFont typeface="Arial"/>
              <a:buChar char="•"/>
            </a:pPr>
            <a:r>
              <a:rPr lang="en-US" sz="1133" spc="10">
                <a:solidFill>
                  <a:srgbClr val="183650"/>
                </a:solidFill>
                <a:latin typeface="Trebuchet MS"/>
                <a:ea typeface="Trebuchet MS"/>
                <a:cs typeface="Trebuchet MS"/>
                <a:sym typeface="Trebuchet MS"/>
              </a:rPr>
              <a:t>Door / door logistics seafreight.</a:t>
            </a:r>
          </a:p>
        </p:txBody>
      </p:sp>
      <p:sp>
        <p:nvSpPr>
          <p:cNvPr id="11" name="TextBox 11"/>
          <p:cNvSpPr txBox="1"/>
          <p:nvPr/>
        </p:nvSpPr>
        <p:spPr>
          <a:xfrm>
            <a:off x="4513606" y="3576951"/>
            <a:ext cx="2375873" cy="167995"/>
          </a:xfrm>
          <a:prstGeom prst="rect">
            <a:avLst/>
          </a:prstGeom>
        </p:spPr>
        <p:txBody>
          <a:bodyPr lIns="0" tIns="0" rIns="0" bIns="0" rtlCol="0" anchor="t">
            <a:spAutoFit/>
          </a:bodyPr>
          <a:lstStyle/>
          <a:p>
            <a:pPr marL="244698" lvl="1" indent="-122349">
              <a:lnSpc>
                <a:spcPts val="1435"/>
              </a:lnSpc>
              <a:buFont typeface="Arial"/>
              <a:buChar char="•"/>
            </a:pPr>
            <a:r>
              <a:rPr lang="en-US" sz="1133" spc="10">
                <a:solidFill>
                  <a:srgbClr val="183650"/>
                </a:solidFill>
                <a:latin typeface="Trebuchet MS"/>
                <a:ea typeface="Trebuchet MS"/>
                <a:cs typeface="Trebuchet MS"/>
                <a:sym typeface="Trebuchet MS"/>
              </a:rPr>
              <a:t>Feasibility studies.</a:t>
            </a:r>
          </a:p>
        </p:txBody>
      </p:sp>
      <p:sp>
        <p:nvSpPr>
          <p:cNvPr id="12" name="TextBox 12"/>
          <p:cNvSpPr txBox="1"/>
          <p:nvPr/>
        </p:nvSpPr>
        <p:spPr>
          <a:xfrm>
            <a:off x="1418422" y="4308138"/>
            <a:ext cx="2510955" cy="347531"/>
          </a:xfrm>
          <a:prstGeom prst="rect">
            <a:avLst/>
          </a:prstGeom>
        </p:spPr>
        <p:txBody>
          <a:bodyPr lIns="0" tIns="0" rIns="0" bIns="0" rtlCol="0" anchor="t">
            <a:spAutoFit/>
          </a:bodyPr>
          <a:lstStyle/>
          <a:p>
            <a:pPr marL="244698" lvl="1" indent="-122349">
              <a:lnSpc>
                <a:spcPts val="1435"/>
              </a:lnSpc>
              <a:buFont typeface="Arial"/>
              <a:buChar char="•"/>
            </a:pPr>
            <a:r>
              <a:rPr lang="en-US" sz="1133" spc="10">
                <a:solidFill>
                  <a:srgbClr val="183650"/>
                </a:solidFill>
                <a:latin typeface="Trebuchet MS"/>
                <a:ea typeface="Trebuchet MS"/>
                <a:cs typeface="Trebuchet MS"/>
                <a:sym typeface="Trebuchet MS"/>
              </a:rPr>
              <a:t>Overland transportation project cargo logistics.</a:t>
            </a:r>
          </a:p>
        </p:txBody>
      </p:sp>
      <p:sp>
        <p:nvSpPr>
          <p:cNvPr id="13" name="TextBox 13"/>
          <p:cNvSpPr txBox="1"/>
          <p:nvPr/>
        </p:nvSpPr>
        <p:spPr>
          <a:xfrm>
            <a:off x="4533564" y="4605415"/>
            <a:ext cx="2355915" cy="347531"/>
          </a:xfrm>
          <a:prstGeom prst="rect">
            <a:avLst/>
          </a:prstGeom>
        </p:spPr>
        <p:txBody>
          <a:bodyPr lIns="0" tIns="0" rIns="0" bIns="0" rtlCol="0" anchor="t">
            <a:spAutoFit/>
          </a:bodyPr>
          <a:lstStyle/>
          <a:p>
            <a:pPr marL="244698" lvl="1" indent="-122349">
              <a:lnSpc>
                <a:spcPts val="1435"/>
              </a:lnSpc>
              <a:buFont typeface="Arial"/>
              <a:buChar char="•"/>
            </a:pPr>
            <a:r>
              <a:rPr lang="en-US" sz="1133" spc="10">
                <a:solidFill>
                  <a:srgbClr val="183650"/>
                </a:solidFill>
                <a:latin typeface="Trebuchet MS"/>
                <a:ea typeface="Trebuchet MS"/>
                <a:cs typeface="Trebuchet MS"/>
                <a:sym typeface="Trebuchet MS"/>
              </a:rPr>
              <a:t>Project consulting and logistics management services.</a:t>
            </a:r>
          </a:p>
        </p:txBody>
      </p:sp>
      <p:sp>
        <p:nvSpPr>
          <p:cNvPr id="14" name="TextBox 14"/>
          <p:cNvSpPr txBox="1"/>
          <p:nvPr/>
        </p:nvSpPr>
        <p:spPr>
          <a:xfrm>
            <a:off x="1418422" y="3924082"/>
            <a:ext cx="2510955" cy="167995"/>
          </a:xfrm>
          <a:prstGeom prst="rect">
            <a:avLst/>
          </a:prstGeom>
        </p:spPr>
        <p:txBody>
          <a:bodyPr lIns="0" tIns="0" rIns="0" bIns="0" rtlCol="0" anchor="t">
            <a:spAutoFit/>
          </a:bodyPr>
          <a:lstStyle/>
          <a:p>
            <a:pPr marL="244698" lvl="1" indent="-122349">
              <a:lnSpc>
                <a:spcPts val="1435"/>
              </a:lnSpc>
              <a:buFont typeface="Arial"/>
              <a:buChar char="•"/>
            </a:pPr>
            <a:r>
              <a:rPr lang="en-US" sz="1133" spc="10">
                <a:solidFill>
                  <a:srgbClr val="183650"/>
                </a:solidFill>
                <a:latin typeface="Trebuchet MS"/>
                <a:ea typeface="Trebuchet MS"/>
                <a:cs typeface="Trebuchet MS"/>
                <a:sym typeface="Trebuchet MS"/>
              </a:rPr>
              <a:t>Airfreight.</a:t>
            </a:r>
          </a:p>
        </p:txBody>
      </p:sp>
      <p:sp>
        <p:nvSpPr>
          <p:cNvPr id="15" name="TextBox 15"/>
          <p:cNvSpPr txBox="1"/>
          <p:nvPr/>
        </p:nvSpPr>
        <p:spPr>
          <a:xfrm>
            <a:off x="4513606" y="3935608"/>
            <a:ext cx="2375873" cy="527067"/>
          </a:xfrm>
          <a:prstGeom prst="rect">
            <a:avLst/>
          </a:prstGeom>
        </p:spPr>
        <p:txBody>
          <a:bodyPr lIns="0" tIns="0" rIns="0" bIns="0" rtlCol="0" anchor="t">
            <a:spAutoFit/>
          </a:bodyPr>
          <a:lstStyle/>
          <a:p>
            <a:pPr marL="244698" lvl="1" indent="-122349">
              <a:lnSpc>
                <a:spcPts val="1435"/>
              </a:lnSpc>
              <a:buFont typeface="Arial"/>
              <a:buChar char="•"/>
            </a:pPr>
            <a:r>
              <a:rPr lang="en-US" sz="1133" spc="10">
                <a:solidFill>
                  <a:srgbClr val="183650"/>
                </a:solidFill>
                <a:latin typeface="Trebuchet MS"/>
                <a:ea typeface="Trebuchet MS"/>
                <a:cs typeface="Trebuchet MS"/>
                <a:sym typeface="Trebuchet MS"/>
              </a:rPr>
              <a:t>Route surveys for oversized and heavylift cargo in-house transport engineering solutions.</a:t>
            </a:r>
          </a:p>
        </p:txBody>
      </p:sp>
      <p:sp>
        <p:nvSpPr>
          <p:cNvPr id="16" name="TextBox 16"/>
          <p:cNvSpPr txBox="1"/>
          <p:nvPr/>
        </p:nvSpPr>
        <p:spPr>
          <a:xfrm>
            <a:off x="1416743" y="4871822"/>
            <a:ext cx="2261572" cy="527067"/>
          </a:xfrm>
          <a:prstGeom prst="rect">
            <a:avLst/>
          </a:prstGeom>
        </p:spPr>
        <p:txBody>
          <a:bodyPr lIns="0" tIns="0" rIns="0" bIns="0" rtlCol="0" anchor="t">
            <a:spAutoFit/>
          </a:bodyPr>
          <a:lstStyle/>
          <a:p>
            <a:pPr marL="244698" lvl="1" indent="-122349">
              <a:lnSpc>
                <a:spcPts val="1435"/>
              </a:lnSpc>
              <a:buFont typeface="Arial"/>
              <a:buChar char="•"/>
            </a:pPr>
            <a:r>
              <a:rPr lang="en-US" sz="1133" spc="10">
                <a:solidFill>
                  <a:srgbClr val="183650"/>
                </a:solidFill>
                <a:latin typeface="Trebuchet MS"/>
                <a:ea typeface="Trebuchet MS"/>
                <a:cs typeface="Trebuchet MS"/>
                <a:sym typeface="Trebuchet MS"/>
              </a:rPr>
              <a:t>Laydown yards and interim to long term storage export &amp; import customs clearance.</a:t>
            </a:r>
          </a:p>
        </p:txBody>
      </p:sp>
      <p:sp>
        <p:nvSpPr>
          <p:cNvPr id="17" name="Freeform 17"/>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18" name="TextBox 18"/>
          <p:cNvSpPr txBox="1">
            <a:spLocks noGrp="1" noRot="1" noMove="1" noResize="1" noEditPoints="1" noAdjustHandles="1" noChangeArrowheads="1" noChangeShapeType="1"/>
          </p:cNvSpPr>
          <p:nvPr/>
        </p:nvSpPr>
        <p:spPr>
          <a:xfrm>
            <a:off x="685800" y="6146800"/>
            <a:ext cx="4052240" cy="166328"/>
          </a:xfrm>
          <a:prstGeom prst="rect">
            <a:avLst/>
          </a:prstGeom>
        </p:spPr>
        <p:txBody>
          <a:bodyPr lIns="0" tIns="0" rIns="0" bIns="0" rtlCol="0" anchor="t">
            <a:spAutoFit/>
          </a:bodyPr>
          <a:lstStyle/>
          <a:p>
            <a:pPr>
              <a:lnSpc>
                <a:spcPts val="1400"/>
              </a:lnSpc>
            </a:pPr>
            <a:r>
              <a:rPr lang="en-US" sz="1000" b="1">
                <a:solidFill>
                  <a:srgbClr val="183650"/>
                </a:solidFill>
                <a:latin typeface="Montserrat 2 Bold"/>
                <a:ea typeface="Montserrat 2 Bold"/>
                <a:cs typeface="Montserrat 2 Bold"/>
                <a:sym typeface="Montserrat 2 Bold"/>
              </a:rPr>
              <a:t>WOOD, PULP AND PAPER </a:t>
            </a:r>
          </a:p>
        </p:txBody>
      </p:sp>
      <p:sp>
        <p:nvSpPr>
          <p:cNvPr id="19" name="TextBox 19"/>
          <p:cNvSpPr txBox="1"/>
          <p:nvPr/>
        </p:nvSpPr>
        <p:spPr>
          <a:xfrm>
            <a:off x="11452003" y="6153150"/>
            <a:ext cx="209994" cy="178062"/>
          </a:xfrm>
          <a:prstGeom prst="rect">
            <a:avLst/>
          </a:prstGeom>
        </p:spPr>
        <p:txBody>
          <a:bodyPr wrap="none" lIns="0" tIns="0" rIns="0" bIns="0" rtlCol="0" anchor="t">
            <a:spAutoFit/>
          </a:bodyPr>
          <a:lstStyle/>
          <a:p>
            <a:pPr algn="ctr">
              <a:lnSpc>
                <a:spcPts val="1493"/>
              </a:lnSpc>
              <a:spcBef>
                <a:spcPct val="0"/>
              </a:spcBef>
            </a:pPr>
            <a:r>
              <a:rPr lang="en-US" sz="1066">
                <a:solidFill>
                  <a:srgbClr val="FFFFFF"/>
                </a:solidFill>
                <a:latin typeface="Montserrat 1"/>
                <a:ea typeface="Montserrat 1"/>
                <a:cs typeface="Montserrat 1"/>
                <a:sym typeface="Montserrat 1"/>
              </a:rPr>
              <a:t>139</a:t>
            </a:r>
          </a:p>
        </p:txBody>
      </p:sp>
      <p:sp>
        <p:nvSpPr>
          <p:cNvPr id="20" name="Freeform 20"/>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theme/theme1.xml><?xml version="1.0" encoding="utf-8"?>
<a:theme xmlns:a="http://schemas.openxmlformats.org/drawingml/2006/main" name="Tema de Office">
  <a:themeElements>
    <a:clrScheme name="Global designes">
      <a:dk1>
        <a:sysClr val="windowText" lastClr="000000"/>
      </a:dk1>
      <a:lt1>
        <a:sysClr val="window" lastClr="FFFFFF"/>
      </a:lt1>
      <a:dk2>
        <a:srgbClr val="44546A"/>
      </a:dk2>
      <a:lt2>
        <a:srgbClr val="E7E6E6"/>
      </a:lt2>
      <a:accent1>
        <a:srgbClr val="183650"/>
      </a:accent1>
      <a:accent2>
        <a:srgbClr val="5BC2E7"/>
      </a:accent2>
      <a:accent3>
        <a:srgbClr val="A5A5A5"/>
      </a:accent3>
      <a:accent4>
        <a:srgbClr val="FFC000"/>
      </a:accent4>
      <a:accent5>
        <a:srgbClr val="5B9BD5"/>
      </a:accent5>
      <a:accent6>
        <a:srgbClr val="70AD47"/>
      </a:accent6>
      <a:hlink>
        <a:srgbClr val="0563C1"/>
      </a:hlink>
      <a:folHlink>
        <a:srgbClr val="954F72"/>
      </a:folHlink>
    </a:clrScheme>
    <a:fontScheme name="Global">
      <a:majorFont>
        <a:latin typeface="Montserrat"/>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FDD1D44855AA47B7BD9FB6401D0146" ma:contentTypeVersion="13" ma:contentTypeDescription="Create a new document." ma:contentTypeScope="" ma:versionID="52dbdcb83414ef2456c5240de7bc7b10">
  <xsd:schema xmlns:xsd="http://www.w3.org/2001/XMLSchema" xmlns:xs="http://www.w3.org/2001/XMLSchema" xmlns:p="http://schemas.microsoft.com/office/2006/metadata/properties" xmlns:ns2="059ca2f9-89eb-4d89-b8bd-cdcbe0f4d803" targetNamespace="http://schemas.microsoft.com/office/2006/metadata/properties" ma:root="true" ma:fieldsID="12093472b7252f0f93433997c2f5fa26" ns2:_="">
    <xsd:import namespace="059ca2f9-89eb-4d89-b8bd-cdcbe0f4d803"/>
    <xsd:element name="properties">
      <xsd:complexType>
        <xsd:sequence>
          <xsd:element name="documentManagement">
            <xsd:complexType>
              <xsd:all>
                <xsd:element ref="ns2:lcf76f155ced4ddcb4097134ff3c332f"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9ca2f9-89eb-4d89-b8bd-cdcbe0f4d80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faf7bdb-6937-4ef3-9837-a0ddb58b82e2"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9ca2f9-89eb-4d89-b8bd-cdcbe0f4d8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838C7D-32EB-4642-95F9-217553392DEA}"/>
</file>

<file path=customXml/itemProps2.xml><?xml version="1.0" encoding="utf-8"?>
<ds:datastoreItem xmlns:ds="http://schemas.openxmlformats.org/officeDocument/2006/customXml" ds:itemID="{F9F70784-38D7-4E58-8EEE-6E209D7D0758}">
  <ds:schemaRefs>
    <ds:schemaRef ds:uri="http://schemas.microsoft.com/sharepoint/v3/contenttype/forms"/>
  </ds:schemaRefs>
</ds:datastoreItem>
</file>

<file path=customXml/itemProps3.xml><?xml version="1.0" encoding="utf-8"?>
<ds:datastoreItem xmlns:ds="http://schemas.openxmlformats.org/officeDocument/2006/customXml" ds:itemID="{4E84FB40-681F-4879-946B-33BB2BF91157}">
  <ds:schemaRefs>
    <ds:schemaRef ds:uri="0e18ae7c-c539-4e6c-9215-7ba6b54e8e21"/>
    <ds:schemaRef ds:uri="http://schemas.microsoft.com/office/2006/metadata/properties"/>
    <ds:schemaRef ds:uri="11a1ec92-9004-4a9f-ae2a-252e292b0808"/>
    <ds:schemaRef ds:uri="http://purl.org/dc/dcmitype/"/>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6287</TotalTime>
  <Words>359</Words>
  <Application>Microsoft Macintosh PowerPoint</Application>
  <PresentationFormat>Widescreen</PresentationFormat>
  <Paragraphs>27</Paragraphs>
  <Slides>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Montserrat 2 Bold</vt:lpstr>
      <vt:lpstr>Aptos</vt:lpstr>
      <vt:lpstr>Arial</vt:lpstr>
      <vt:lpstr>Trebuchet MS</vt:lpstr>
      <vt:lpstr>Montserrat 1</vt:lpstr>
      <vt:lpstr>Montserrat</vt:lpstr>
      <vt:lpstr>Tema de Office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aaron garcia</dc:creator>
  <cp:lastModifiedBy>Luka Van Esbroeck</cp:lastModifiedBy>
  <cp:revision>22</cp:revision>
  <dcterms:created xsi:type="dcterms:W3CDTF">2025-05-23T15:27:03Z</dcterms:created>
  <dcterms:modified xsi:type="dcterms:W3CDTF">2025-06-27T12:23:33Z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0x010100E7FDD1D44855AA47B7BD9FB6401D0146</vt:lpwstr>
  </property>
  <property fmtid="{D5CDD505-2E9C-101B-9397-08002B2CF9AE}" pid="3" name="MediaServiceImageTags">
    <vt:lpwstr/>
  </property>
</Properties>
</file>