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9"/>
  </p:notesMasterIdLst>
  <p:sldIdLst>
    <p:sldId id="387" r:id="rId5"/>
    <p:sldId id="388" r:id="rId6"/>
    <p:sldId id="389" r:id="rId7"/>
    <p:sldId id="390" r:id="rId8"/>
  </p:sldIdLst>
  <p:sldSz cx="12192000" cy="6858000"/>
  <p:notesSz cx="6858000" cy="9144000"/>
  <p:embeddedFontLst>
    <p:embeddedFont>
      <p:font typeface="Montserrat" pitchFamily="2" charset="77"/>
      <p:regular r:id="rId10"/>
      <p:bold r:id="rId11"/>
      <p:italic r:id="rId12"/>
      <p:boldItalic r:id="rId13"/>
    </p:embeddedFont>
    <p:embeddedFont>
      <p:font typeface="Montserrat 1" pitchFamily="2" charset="77"/>
      <p:regular r:id="rId14"/>
      <p:bold r:id="rId15"/>
      <p:italic r:id="rId16"/>
      <p:boldItalic r:id="rId17"/>
    </p:embeddedFont>
    <p:embeddedFont>
      <p:font typeface="Montserrat 2 Bold" pitchFamily="2" charset="77"/>
      <p:regular r:id="rId18"/>
      <p:bold r:id="rId19"/>
      <p:italic r:id="rId20"/>
      <p:boldItalic r:id="rId21"/>
    </p:embeddedFont>
    <p:embeddedFont>
      <p:font typeface="Trebuchet MS" panose="020B0703020202090204" pitchFamily="34" charset="0"/>
      <p:regular r:id="rId22"/>
      <p:bold r:id="rId23"/>
      <p:italic r:id="rId24"/>
      <p:boldItalic r:id="rId25"/>
    </p:embeddedFont>
    <p:embeddedFont>
      <p:font typeface="Trebuchet MS Bold" panose="020B0703020202090204" pitchFamily="34" charset="0"/>
      <p:bold r:id="rId26"/>
      <p:italic r:id="rId27"/>
      <p:boldItalic r:id="rId2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50"/>
    <a:srgbClr val="F3F4F5"/>
    <a:srgbClr val="173650"/>
    <a:srgbClr val="5BC2E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291DA-7427-6341-86CD-37A41C0D32B9}" v="25" dt="2025-06-27T08:50:39.379"/>
    <p1510:client id="{B3E9E704-4554-4642-BE80-919B7B4F3505}" v="1" dt="2025-06-27T12:22:24.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autoAdjust="0"/>
    <p:restoredTop sz="95034" autoAdjust="0"/>
  </p:normalViewPr>
  <p:slideViewPr>
    <p:cSldViewPr snapToGrid="0" showGuides="1">
      <p:cViewPr varScale="1">
        <p:scale>
          <a:sx n="107" d="100"/>
          <a:sy n="107" d="100"/>
        </p:scale>
        <p:origin x="1576" y="480"/>
      </p:cViewPr>
      <p:guideLst>
        <p:guide orient="horz" pos="2160"/>
        <p:guide pos="3840"/>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font" Target="fonts/font1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 Van Esbroeck" userId="134fc993-7b81-4a7c-b1f6-6ae1dd5ae1ac" providerId="ADAL" clId="{A46291DA-7427-6341-86CD-37A41C0D32B9}"/>
    <pc:docChg chg="undo custSel addSld modSld modMainMaster addSection modSection">
      <pc:chgData name="Luka Van Esbroeck" userId="134fc993-7b81-4a7c-b1f6-6ae1dd5ae1ac" providerId="ADAL" clId="{A46291DA-7427-6341-86CD-37A41C0D32B9}" dt="2025-06-27T08:51:40.443" v="234" actId="122"/>
      <pc:docMkLst>
        <pc:docMk/>
      </pc:docMkLst>
      <pc:sldChg chg="addSp delSp modSp mod">
        <pc:chgData name="Luka Van Esbroeck" userId="134fc993-7b81-4a7c-b1f6-6ae1dd5ae1ac" providerId="ADAL" clId="{A46291DA-7427-6341-86CD-37A41C0D32B9}" dt="2025-06-27T08:51:40.443" v="234" actId="122"/>
        <pc:sldMkLst>
          <pc:docMk/>
          <pc:sldMk cId="0" sldId="257"/>
        </pc:sldMkLst>
        <pc:spChg chg="mod">
          <ac:chgData name="Luka Van Esbroeck" userId="134fc993-7b81-4a7c-b1f6-6ae1dd5ae1ac" providerId="ADAL" clId="{A46291DA-7427-6341-86CD-37A41C0D32B9}" dt="2025-06-27T08:51:40.443" v="234" actId="122"/>
          <ac:spMkLst>
            <pc:docMk/>
            <pc:sldMk cId="0" sldId="257"/>
            <ac:spMk id="9" creationId="{00000000-0000-0000-0000-000000000000}"/>
          </ac:spMkLst>
        </pc:spChg>
      </pc:sldChg>
      <pc:sldChg chg="modSp mod">
        <pc:chgData name="Luka Van Esbroeck" userId="134fc993-7b81-4a7c-b1f6-6ae1dd5ae1ac" providerId="ADAL" clId="{A46291DA-7427-6341-86CD-37A41C0D32B9}" dt="2025-06-23T10:20:46.301" v="232" actId="34135"/>
        <pc:sldMkLst>
          <pc:docMk/>
          <pc:sldMk cId="0" sldId="297"/>
        </pc:sldMkLst>
      </pc:sldChg>
      <pc:sldChg chg="addSp delSp modSp add mod setBg modClrScheme chgLayout">
        <pc:chgData name="Luka Van Esbroeck" userId="134fc993-7b81-4a7c-b1f6-6ae1dd5ae1ac" providerId="ADAL" clId="{A46291DA-7427-6341-86CD-37A41C0D32B9}" dt="2025-06-23T10:00:25.418" v="186" actId="14100"/>
        <pc:sldMkLst>
          <pc:docMk/>
          <pc:sldMk cId="0" sldId="400"/>
        </pc:sldMkLst>
      </pc:sldChg>
      <pc:sldMasterChg chg="modSp mod modSldLayout">
        <pc:chgData name="Luka Van Esbroeck" userId="134fc993-7b81-4a7c-b1f6-6ae1dd5ae1ac" providerId="ADAL" clId="{A46291DA-7427-6341-86CD-37A41C0D32B9}" dt="2025-06-23T07:54:37.169" v="52" actId="255"/>
        <pc:sldMasterMkLst>
          <pc:docMk/>
          <pc:sldMasterMk cId="757955707" sldId="2147483648"/>
        </pc:sldMasterMkLst>
        <pc:spChg chg="mod">
          <ac:chgData name="Luka Van Esbroeck" userId="134fc993-7b81-4a7c-b1f6-6ae1dd5ae1ac" providerId="ADAL" clId="{A46291DA-7427-6341-86CD-37A41C0D32B9}" dt="2025-06-23T07:42:40.547" v="6" actId="3064"/>
          <ac:spMkLst>
            <pc:docMk/>
            <pc:sldMasterMk cId="757955707" sldId="2147483648"/>
            <ac:spMk id="2" creationId="{487FC4A6-7301-C2D0-4DF4-40E9306F47B1}"/>
          </ac:spMkLst>
        </pc:spChg>
        <pc:sldLayoutChg chg="addSp delSp modSp mod">
          <pc:chgData name="Luka Van Esbroeck" userId="134fc993-7b81-4a7c-b1f6-6ae1dd5ae1ac" providerId="ADAL" clId="{A46291DA-7427-6341-86CD-37A41C0D32B9}" dt="2025-06-23T07:54:37.169" v="52" actId="255"/>
          <pc:sldLayoutMkLst>
            <pc:docMk/>
            <pc:sldMasterMk cId="757955707" sldId="2147483648"/>
            <pc:sldLayoutMk cId="674430202" sldId="2147483649"/>
          </pc:sldLayoutMkLst>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5" creationId="{D10A7C98-893C-1176-46CA-3DA053A90F80}"/>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7" creationId="{A73722D1-7472-EC5A-028C-082AC6F6976E}"/>
            </ac:spMkLst>
          </pc:spChg>
          <pc:spChg chg="mod">
            <ac:chgData name="Luka Van Esbroeck" userId="134fc993-7b81-4a7c-b1f6-6ae1dd5ae1ac" providerId="ADAL" clId="{A46291DA-7427-6341-86CD-37A41C0D32B9}" dt="2025-06-23T07:54:37.169" v="52" actId="255"/>
            <ac:spMkLst>
              <pc:docMk/>
              <pc:sldMasterMk cId="757955707" sldId="2147483648"/>
              <pc:sldLayoutMk cId="674430202" sldId="2147483649"/>
              <ac:spMk id="8" creationId="{4C18FAFC-A3A1-49B0-E1AB-D6DA1C4601A8}"/>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A46291DA-7427-6341-86CD-37A41C0D32B9}" dt="2025-06-23T07:38:48.389" v="1" actId="478"/>
          <pc:sldLayoutMkLst>
            <pc:docMk/>
            <pc:sldMasterMk cId="757955707" sldId="2147483648"/>
            <pc:sldLayoutMk cId="3392221097" sldId="2147483651"/>
          </pc:sldLayoutMkLst>
        </pc:sldLayoutChg>
        <pc:sldLayoutChg chg="modSp mod">
          <pc:chgData name="Luka Van Esbroeck" userId="134fc993-7b81-4a7c-b1f6-6ae1dd5ae1ac" providerId="ADAL" clId="{A46291DA-7427-6341-86CD-37A41C0D32B9}" dt="2025-06-23T07:52:12.793" v="39" actId="255"/>
          <pc:sldLayoutMkLst>
            <pc:docMk/>
            <pc:sldMasterMk cId="757955707" sldId="2147483648"/>
            <pc:sldLayoutMk cId="455406656" sldId="2147483660"/>
          </pc:sldLayoutMkLst>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3" creationId="{93DE4791-B970-A879-1D72-DD4526580148}"/>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5" creationId="{3328EAA2-B5EB-EB4E-F190-622BA0595456}"/>
            </ac:spMkLst>
          </pc:spChg>
          <pc:spChg chg="mod">
            <ac:chgData name="Luka Van Esbroeck" userId="134fc993-7b81-4a7c-b1f6-6ae1dd5ae1ac" providerId="ADAL" clId="{A46291DA-7427-6341-86CD-37A41C0D32B9}" dt="2025-06-23T07:52:12.793" v="39" actId="255"/>
            <ac:spMkLst>
              <pc:docMk/>
              <pc:sldMasterMk cId="757955707" sldId="2147483648"/>
              <pc:sldLayoutMk cId="455406656" sldId="2147483660"/>
              <ac:spMk id="7" creationId="{583831FB-47F7-8780-CC3B-71451999DE39}"/>
            </ac:spMkLst>
          </pc:spChg>
        </pc:sldLayoutChg>
        <pc:sldLayoutChg chg="modSp mod">
          <pc:chgData name="Luka Van Esbroeck" userId="134fc993-7b81-4a7c-b1f6-6ae1dd5ae1ac" providerId="ADAL" clId="{A46291DA-7427-6341-86CD-37A41C0D32B9}" dt="2025-06-23T07:44:16.034" v="10" actId="3064"/>
          <pc:sldLayoutMkLst>
            <pc:docMk/>
            <pc:sldMasterMk cId="757955707" sldId="2147483648"/>
            <pc:sldLayoutMk cId="3119303182" sldId="2147483661"/>
          </pc:sldLayoutMkLst>
          <pc:spChg chg="mod">
            <ac:chgData name="Luka Van Esbroeck" userId="134fc993-7b81-4a7c-b1f6-6ae1dd5ae1ac" providerId="ADAL" clId="{A46291DA-7427-6341-86CD-37A41C0D32B9}" dt="2025-06-23T07:44:16.034" v="10" actId="3064"/>
            <ac:spMkLst>
              <pc:docMk/>
              <pc:sldMasterMk cId="757955707" sldId="2147483648"/>
              <pc:sldLayoutMk cId="3119303182" sldId="2147483661"/>
              <ac:spMk id="2" creationId="{DB042AD8-1C8E-23C0-5A89-1920DAA7F37C}"/>
            </ac:spMkLst>
          </pc:spChg>
        </pc:sldLayoutChg>
        <pc:sldLayoutChg chg="modSp mod">
          <pc:chgData name="Luka Van Esbroeck" userId="134fc993-7b81-4a7c-b1f6-6ae1dd5ae1ac" providerId="ADAL" clId="{A46291DA-7427-6341-86CD-37A41C0D32B9}" dt="2025-06-23T07:53:14.250" v="41" actId="255"/>
          <pc:sldLayoutMkLst>
            <pc:docMk/>
            <pc:sldMasterMk cId="757955707" sldId="2147483648"/>
            <pc:sldLayoutMk cId="1306428242" sldId="2147483662"/>
          </pc:sldLayoutMkLst>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0" creationId="{14E7C85C-4E77-90D2-46CD-08D3DE76DA6E}"/>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1" creationId="{7E3CEA46-6A17-465F-3E02-6BD66FDE74B0}"/>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2" creationId="{C3577081-600E-15F2-47F6-FF3376A8F171}"/>
            </ac:spMkLst>
          </pc:spChg>
          <pc:spChg chg="mod">
            <ac:chgData name="Luka Van Esbroeck" userId="134fc993-7b81-4a7c-b1f6-6ae1dd5ae1ac" providerId="ADAL" clId="{A46291DA-7427-6341-86CD-37A41C0D32B9}" dt="2025-06-23T07:53:14.250" v="41" actId="255"/>
            <ac:spMkLst>
              <pc:docMk/>
              <pc:sldMasterMk cId="757955707" sldId="2147483648"/>
              <pc:sldLayoutMk cId="1306428242" sldId="2147483662"/>
              <ac:spMk id="13" creationId="{03D2EE22-372F-17D2-E1A9-E20FD4DBBBFA}"/>
            </ac:spMkLst>
          </pc:spChg>
        </pc:sldLayoutChg>
        <pc:sldLayoutChg chg="modSp mod">
          <pc:chgData name="Luka Van Esbroeck" userId="134fc993-7b81-4a7c-b1f6-6ae1dd5ae1ac" providerId="ADAL" clId="{A46291DA-7427-6341-86CD-37A41C0D32B9}" dt="2025-06-23T07:52:30.754" v="40" actId="255"/>
          <pc:sldLayoutMkLst>
            <pc:docMk/>
            <pc:sldMasterMk cId="757955707" sldId="2147483648"/>
            <pc:sldLayoutMk cId="202475471" sldId="2147483663"/>
          </pc:sldLayoutMkLst>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2" creationId="{4F3E8364-C672-A513-A5F7-FEBE8E8C185C}"/>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3" creationId="{4A397E59-1C35-64ED-DEF0-FA39D0FB802B}"/>
            </ac:spMkLst>
          </pc:spChg>
          <pc:spChg chg="mod">
            <ac:chgData name="Luka Van Esbroeck" userId="134fc993-7b81-4a7c-b1f6-6ae1dd5ae1ac" providerId="ADAL" clId="{A46291DA-7427-6341-86CD-37A41C0D32B9}" dt="2025-06-23T07:52:30.754" v="40" actId="255"/>
            <ac:spMkLst>
              <pc:docMk/>
              <pc:sldMasterMk cId="757955707" sldId="2147483648"/>
              <pc:sldLayoutMk cId="202475471" sldId="2147483663"/>
              <ac:spMk id="7" creationId="{C962A04F-7F91-2ECB-E414-C5AF907FDA39}"/>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10" creationId="{F3FEF277-8E90-7469-1F98-3FE8FE362156}"/>
            </ac:spMkLst>
          </pc:spChg>
        </pc:sldLayoutChg>
        <pc:sldLayoutChg chg="modSp mod">
          <pc:chgData name="Luka Van Esbroeck" userId="134fc993-7b81-4a7c-b1f6-6ae1dd5ae1ac" providerId="ADAL" clId="{A46291DA-7427-6341-86CD-37A41C0D32B9}" dt="2025-06-23T07:53:31.491" v="43" actId="255"/>
          <pc:sldLayoutMkLst>
            <pc:docMk/>
            <pc:sldMasterMk cId="757955707" sldId="2147483648"/>
            <pc:sldLayoutMk cId="3454120388" sldId="2147483664"/>
          </pc:sldLayoutMkLst>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2" creationId="{04D6754E-3180-71EC-7EAA-A236087F3AAE}"/>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3" creationId="{9DDBA2BD-107C-72F8-DAE2-2DB0FFF65A7A}"/>
            </ac:spMkLst>
          </pc:spChg>
          <pc:spChg chg="mod">
            <ac:chgData name="Luka Van Esbroeck" userId="134fc993-7b81-4a7c-b1f6-6ae1dd5ae1ac" providerId="ADAL" clId="{A46291DA-7427-6341-86CD-37A41C0D32B9}" dt="2025-06-23T07:53:31.491" v="43" actId="255"/>
            <ac:spMkLst>
              <pc:docMk/>
              <pc:sldMasterMk cId="757955707" sldId="2147483648"/>
              <pc:sldLayoutMk cId="3454120388" sldId="2147483664"/>
              <ac:spMk id="7" creationId="{D622CFC5-12D4-3E3D-5200-B5AD5F32AAA5}"/>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11" creationId="{5B971705-213E-525A-C660-4D05954B01DC}"/>
            </ac:spMkLst>
          </pc:spChg>
        </pc:sldLayoutChg>
        <pc:sldLayoutChg chg="modSp mod">
          <pc:chgData name="Luka Van Esbroeck" userId="134fc993-7b81-4a7c-b1f6-6ae1dd5ae1ac" providerId="ADAL" clId="{A46291DA-7427-6341-86CD-37A41C0D32B9}" dt="2025-06-23T07:53:46.245" v="45" actId="255"/>
          <pc:sldLayoutMkLst>
            <pc:docMk/>
            <pc:sldMasterMk cId="757955707" sldId="2147483648"/>
            <pc:sldLayoutMk cId="1877889258" sldId="2147483665"/>
          </pc:sldLayoutMkLst>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A46291DA-7427-6341-86CD-37A41C0D32B9}" dt="2025-06-23T07:53:46.245" v="45" actId="255"/>
            <ac:spMkLst>
              <pc:docMk/>
              <pc:sldMasterMk cId="757955707" sldId="2147483648"/>
              <pc:sldLayoutMk cId="1877889258" sldId="2147483665"/>
              <ac:spMk id="7" creationId="{583831FB-47F7-8780-CC3B-71451999DE39}"/>
            </ac:spMkLst>
          </pc:spChg>
          <pc:spChg chg="mod">
            <ac:chgData name="Luka Van Esbroeck" userId="134fc993-7b81-4a7c-b1f6-6ae1dd5ae1ac" providerId="ADAL" clId="{A46291DA-7427-6341-86CD-37A41C0D32B9}" dt="2025-06-23T07:48:27.456" v="20" actId="3064"/>
            <ac:spMkLst>
              <pc:docMk/>
              <pc:sldMasterMk cId="757955707" sldId="2147483648"/>
              <pc:sldLayoutMk cId="1877889258" sldId="2147483665"/>
              <ac:spMk id="9" creationId="{526C7923-04C8-1B24-DB37-EDF84D68123C}"/>
            </ac:spMkLst>
          </pc:spChg>
        </pc:sldLayoutChg>
        <pc:sldLayoutChg chg="modSp mod">
          <pc:chgData name="Luka Van Esbroeck" userId="134fc993-7b81-4a7c-b1f6-6ae1dd5ae1ac" providerId="ADAL" clId="{A46291DA-7427-6341-86CD-37A41C0D32B9}" dt="2025-06-23T07:53:53.585" v="46" actId="255"/>
          <pc:sldLayoutMkLst>
            <pc:docMk/>
            <pc:sldMasterMk cId="757955707" sldId="2147483648"/>
            <pc:sldLayoutMk cId="2269128758" sldId="2147483666"/>
          </pc:sldLayoutMkLst>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0" creationId="{E1AAD30A-3D28-00EA-F471-8BD5A0A40DB8}"/>
            </ac:spMkLst>
          </pc:spChg>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1" creationId="{46B90BB4-F3F5-31A5-E123-67382E6F050B}"/>
            </ac:spMkLst>
          </pc:spChg>
          <pc:spChg chg="mod">
            <ac:chgData name="Luka Van Esbroeck" userId="134fc993-7b81-4a7c-b1f6-6ae1dd5ae1ac" providerId="ADAL" clId="{A46291DA-7427-6341-86CD-37A41C0D32B9}" dt="2025-06-23T07:53:53.585" v="46" actId="255"/>
            <ac:spMkLst>
              <pc:docMk/>
              <pc:sldMasterMk cId="757955707" sldId="2147483648"/>
              <pc:sldLayoutMk cId="2269128758" sldId="2147483666"/>
              <ac:spMk id="12" creationId="{9C25EE3A-02FD-3B66-6FD4-EED1D2E1DB3E}"/>
            </ac:spMkLst>
          </pc:spChg>
          <pc:spChg chg="mod">
            <ac:chgData name="Luka Van Esbroeck" userId="134fc993-7b81-4a7c-b1f6-6ae1dd5ae1ac" providerId="ADAL" clId="{A46291DA-7427-6341-86CD-37A41C0D32B9}" dt="2025-06-23T07:48:58.717" v="22" actId="3064"/>
            <ac:spMkLst>
              <pc:docMk/>
              <pc:sldMasterMk cId="757955707" sldId="2147483648"/>
              <pc:sldLayoutMk cId="2269128758" sldId="2147483666"/>
              <ac:spMk id="13" creationId="{7D7BE1B7-9430-DAE8-48E7-8DDAA94E9398}"/>
            </ac:spMkLst>
          </pc:spChg>
        </pc:sldLayoutChg>
        <pc:sldLayoutChg chg="modSp mod">
          <pc:chgData name="Luka Van Esbroeck" userId="134fc993-7b81-4a7c-b1f6-6ae1dd5ae1ac" providerId="ADAL" clId="{A46291DA-7427-6341-86CD-37A41C0D32B9}" dt="2025-06-23T07:54:27.811" v="51" actId="255"/>
          <pc:sldLayoutMkLst>
            <pc:docMk/>
            <pc:sldMasterMk cId="757955707" sldId="2147483648"/>
            <pc:sldLayoutMk cId="1202890010" sldId="2147483667"/>
          </pc:sldLayoutMkLst>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3" creationId="{93DE4791-B970-A879-1D72-DD4526580148}"/>
            </ac:spMkLst>
          </pc:spChg>
          <pc:spChg chg="mod">
            <ac:chgData name="Luka Van Esbroeck" userId="134fc993-7b81-4a7c-b1f6-6ae1dd5ae1ac" providerId="ADAL" clId="{A46291DA-7427-6341-86CD-37A41C0D32B9}" dt="2025-06-23T07:50:43.825" v="32" actId="3064"/>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A46291DA-7427-6341-86CD-37A41C0D32B9}" dt="2025-06-23T07:54:27.811" v="51" actId="255"/>
            <ac:spMkLst>
              <pc:docMk/>
              <pc:sldMasterMk cId="757955707" sldId="2147483648"/>
              <pc:sldLayoutMk cId="1202890010" sldId="2147483667"/>
              <ac:spMk id="7" creationId="{583831FB-47F7-8780-CC3B-71451999DE39}"/>
            </ac:spMkLst>
          </pc:spChg>
          <pc:spChg chg="mod">
            <ac:chgData name="Luka Van Esbroeck" userId="134fc993-7b81-4a7c-b1f6-6ae1dd5ae1ac" providerId="ADAL" clId="{A46291DA-7427-6341-86CD-37A41C0D32B9}" dt="2025-06-23T07:50:04.137" v="28" actId="1076"/>
            <ac:spMkLst>
              <pc:docMk/>
              <pc:sldMasterMk cId="757955707" sldId="2147483648"/>
              <pc:sldLayoutMk cId="1202890010" sldId="2147483667"/>
              <ac:spMk id="10" creationId="{32BD3DE8-8DE0-90FC-F939-93A28765F57B}"/>
            </ac:spMkLst>
          </pc:spChg>
        </pc:sldLayoutChg>
        <pc:sldLayoutChg chg="modSp mod">
          <pc:chgData name="Luka Van Esbroeck" userId="134fc993-7b81-4a7c-b1f6-6ae1dd5ae1ac" providerId="ADAL" clId="{A46291DA-7427-6341-86CD-37A41C0D32B9}" dt="2025-06-23T07:54:00.253" v="47" actId="255"/>
          <pc:sldLayoutMkLst>
            <pc:docMk/>
            <pc:sldMasterMk cId="757955707" sldId="2147483648"/>
            <pc:sldLayoutMk cId="626550864" sldId="2147483668"/>
          </pc:sldLayoutMkLst>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4" creationId="{40BB958D-766E-CFCA-F125-74E0C4C7860A}"/>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0" creationId="{C46FC6C0-6720-92F1-5D46-2C5D6712AC10}"/>
            </ac:spMkLst>
          </pc:spChg>
          <pc:spChg chg="mod">
            <ac:chgData name="Luka Van Esbroeck" userId="134fc993-7b81-4a7c-b1f6-6ae1dd5ae1ac" providerId="ADAL" clId="{A46291DA-7427-6341-86CD-37A41C0D32B9}" dt="2025-06-23T07:54:00.253" v="47" actId="255"/>
            <ac:spMkLst>
              <pc:docMk/>
              <pc:sldMasterMk cId="757955707" sldId="2147483648"/>
              <pc:sldLayoutMk cId="626550864" sldId="2147483668"/>
              <ac:spMk id="12" creationId="{F1302053-18F3-C1F4-FFEF-D2AD2CC439A5}"/>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3" creationId="{3A3D6BC1-3B6E-DE15-7E6A-7C9D651A77F9}"/>
            </ac:spMkLst>
          </pc:spChg>
        </pc:sldLayoutChg>
        <pc:sldLayoutChg chg="modSp mod">
          <pc:chgData name="Luka Van Esbroeck" userId="134fc993-7b81-4a7c-b1f6-6ae1dd5ae1ac" providerId="ADAL" clId="{A46291DA-7427-6341-86CD-37A41C0D32B9}" dt="2025-06-23T07:54:14.291" v="49" actId="255"/>
          <pc:sldLayoutMkLst>
            <pc:docMk/>
            <pc:sldMasterMk cId="757955707" sldId="2147483648"/>
            <pc:sldLayoutMk cId="1131357290" sldId="2147483669"/>
          </pc:sldLayoutMkLst>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2" creationId="{2214A130-3856-C6F0-80DA-5FDEFD700C7F}"/>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3" creationId="{1BD24EFB-7EEC-5334-1BA6-D360A387EACC}"/>
            </ac:spMkLst>
          </pc:spChg>
          <pc:spChg chg="mod">
            <ac:chgData name="Luka Van Esbroeck" userId="134fc993-7b81-4a7c-b1f6-6ae1dd5ae1ac" providerId="ADAL" clId="{A46291DA-7427-6341-86CD-37A41C0D32B9}" dt="2025-06-23T07:54:14.291" v="49" actId="255"/>
            <ac:spMkLst>
              <pc:docMk/>
              <pc:sldMasterMk cId="757955707" sldId="2147483648"/>
              <pc:sldLayoutMk cId="1131357290" sldId="2147483669"/>
              <ac:spMk id="14" creationId="{0F9328F4-FEFD-74F4-CE92-45BAFED58478}"/>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6" creationId="{BEB2E742-0014-1EC0-3A72-42DB7A882B90}"/>
            </ac:spMkLst>
          </pc:spChg>
        </pc:sldLayoutChg>
        <pc:sldLayoutChg chg="modSp mod">
          <pc:chgData name="Luka Van Esbroeck" userId="134fc993-7b81-4a7c-b1f6-6ae1dd5ae1ac" providerId="ADAL" clId="{A46291DA-7427-6341-86CD-37A41C0D32B9}" dt="2025-06-23T07:51:09.309" v="37" actId="3064"/>
          <pc:sldLayoutMkLst>
            <pc:docMk/>
            <pc:sldMasterMk cId="757955707" sldId="2147483648"/>
            <pc:sldLayoutMk cId="3675754544" sldId="2147483670"/>
          </pc:sldLayoutMkLst>
          <pc:spChg chg="mod">
            <ac:chgData name="Luka Van Esbroeck" userId="134fc993-7b81-4a7c-b1f6-6ae1dd5ae1ac" providerId="ADAL" clId="{A46291DA-7427-6341-86CD-37A41C0D32B9}" dt="2025-06-23T07:51:09.309" v="37" actId="3064"/>
            <ac:spMkLst>
              <pc:docMk/>
              <pc:sldMasterMk cId="757955707" sldId="2147483648"/>
              <pc:sldLayoutMk cId="3675754544" sldId="2147483670"/>
              <ac:spMk id="7" creationId="{837F021E-C483-4CB4-F1F3-7B8DAAB54211}"/>
            </ac:spMkLst>
          </pc:spChg>
        </pc:sldLayoutChg>
        <pc:sldLayoutChg chg="modSp mod">
          <pc:chgData name="Luka Van Esbroeck" userId="134fc993-7b81-4a7c-b1f6-6ae1dd5ae1ac" providerId="ADAL" clId="{A46291DA-7427-6341-86CD-37A41C0D32B9}" dt="2025-06-23T07:43:21.284" v="9" actId="166"/>
          <pc:sldLayoutMkLst>
            <pc:docMk/>
            <pc:sldMasterMk cId="757955707" sldId="2147483648"/>
            <pc:sldLayoutMk cId="3407457184" sldId="2147483672"/>
          </pc:sldLayoutMkLst>
          <pc:spChg chg="mod">
            <ac:chgData name="Luka Van Esbroeck" userId="134fc993-7b81-4a7c-b1f6-6ae1dd5ae1ac" providerId="ADAL" clId="{A46291DA-7427-6341-86CD-37A41C0D32B9}" dt="2025-06-23T07:43:21.284" v="9" actId="166"/>
            <ac:spMkLst>
              <pc:docMk/>
              <pc:sldMasterMk cId="757955707" sldId="2147483648"/>
              <pc:sldLayoutMk cId="3407457184" sldId="2147483672"/>
              <ac:spMk id="7" creationId="{3831A695-ABC3-0390-7A61-D81FF6EAC470}"/>
            </ac:spMkLst>
          </pc:spChg>
          <pc:spChg chg="mod">
            <ac:chgData name="Luka Van Esbroeck" userId="134fc993-7b81-4a7c-b1f6-6ae1dd5ae1ac" providerId="ADAL" clId="{A46291DA-7427-6341-86CD-37A41C0D32B9}" dt="2025-06-23T07:43:11.746" v="8" actId="1076"/>
            <ac:spMkLst>
              <pc:docMk/>
              <pc:sldMasterMk cId="757955707" sldId="2147483648"/>
              <pc:sldLayoutMk cId="3407457184" sldId="2147483672"/>
              <ac:spMk id="12" creationId="{AC3D73B0-BE03-6FF8-71FD-6BB0220444B4}"/>
            </ac:spMkLst>
          </pc:spChg>
        </pc:sldLayoutChg>
        <pc:sldLayoutChg chg="modSp mod">
          <pc:chgData name="Luka Van Esbroeck" userId="134fc993-7b81-4a7c-b1f6-6ae1dd5ae1ac" providerId="ADAL" clId="{A46291DA-7427-6341-86CD-37A41C0D32B9}" dt="2025-06-23T07:44:23.011" v="11" actId="3064"/>
          <pc:sldLayoutMkLst>
            <pc:docMk/>
            <pc:sldMasterMk cId="757955707" sldId="2147483648"/>
            <pc:sldLayoutMk cId="3945958420" sldId="2147483673"/>
          </pc:sldLayoutMkLst>
          <pc:spChg chg="mod">
            <ac:chgData name="Luka Van Esbroeck" userId="134fc993-7b81-4a7c-b1f6-6ae1dd5ae1ac" providerId="ADAL" clId="{A46291DA-7427-6341-86CD-37A41C0D32B9}" dt="2025-06-23T07:44:23.011" v="11" actId="3064"/>
            <ac:spMkLst>
              <pc:docMk/>
              <pc:sldMasterMk cId="757955707" sldId="2147483648"/>
              <pc:sldLayoutMk cId="3945958420" sldId="2147483673"/>
              <ac:spMk id="4" creationId="{D9BB6876-F87A-6ABD-B1F8-120D9C4DA8DF}"/>
            </ac:spMkLst>
          </pc:spChg>
        </pc:sldLayoutChg>
        <pc:sldLayoutChg chg="modSp mod">
          <pc:chgData name="Luka Van Esbroeck" userId="134fc993-7b81-4a7c-b1f6-6ae1dd5ae1ac" providerId="ADAL" clId="{A46291DA-7427-6341-86CD-37A41C0D32B9}" dt="2025-06-23T07:53:23.034" v="42" actId="255"/>
          <pc:sldLayoutMkLst>
            <pc:docMk/>
            <pc:sldMasterMk cId="757955707" sldId="2147483648"/>
            <pc:sldLayoutMk cId="3892661322" sldId="2147483674"/>
          </pc:sldLayoutMkLst>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3" creationId="{EFEC22A1-8D71-9FA4-B3E0-6D9B072E6BBE}"/>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4" creationId="{737E7370-A773-919F-26D4-FD9DBE943F4A}"/>
            </ac:spMkLst>
          </pc:spChg>
          <pc:spChg chg="mod">
            <ac:chgData name="Luka Van Esbroeck" userId="134fc993-7b81-4a7c-b1f6-6ae1dd5ae1ac" providerId="ADAL" clId="{A46291DA-7427-6341-86CD-37A41C0D32B9}" dt="2025-06-23T07:53:23.034" v="42" actId="255"/>
            <ac:spMkLst>
              <pc:docMk/>
              <pc:sldMasterMk cId="757955707" sldId="2147483648"/>
              <pc:sldLayoutMk cId="3892661322" sldId="2147483674"/>
              <ac:spMk id="15" creationId="{3B641733-11D9-280D-B7DE-33FD8B3B77EB}"/>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6" creationId="{2AE72457-3707-0112-A55B-77BC4CF52B1F}"/>
            </ac:spMkLst>
          </pc:spChg>
        </pc:sldLayoutChg>
        <pc:sldLayoutChg chg="modSp mod">
          <pc:chgData name="Luka Van Esbroeck" userId="134fc993-7b81-4a7c-b1f6-6ae1dd5ae1ac" providerId="ADAL" clId="{A46291DA-7427-6341-86CD-37A41C0D32B9}" dt="2025-06-23T07:53:39.091" v="44" actId="255"/>
          <pc:sldLayoutMkLst>
            <pc:docMk/>
            <pc:sldMasterMk cId="757955707" sldId="2147483648"/>
            <pc:sldLayoutMk cId="1649869617" sldId="2147483675"/>
          </pc:sldLayoutMkLst>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3" creationId="{6DC72F89-0CE5-6DAA-02DB-F99AB5CB2AD9}"/>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7" creationId="{6222E995-5102-A211-BFE1-FDE75087D201}"/>
            </ac:spMkLst>
          </pc:spChg>
          <pc:spChg chg="mod">
            <ac:chgData name="Luka Van Esbroeck" userId="134fc993-7b81-4a7c-b1f6-6ae1dd5ae1ac" providerId="ADAL" clId="{A46291DA-7427-6341-86CD-37A41C0D32B9}" dt="2025-06-23T07:53:39.091" v="44" actId="255"/>
            <ac:spMkLst>
              <pc:docMk/>
              <pc:sldMasterMk cId="757955707" sldId="2147483648"/>
              <pc:sldLayoutMk cId="1649869617" sldId="2147483675"/>
              <ac:spMk id="10" creationId="{4C540657-D081-794E-D6A4-82EE88C84C24}"/>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11" creationId="{EFD00CA8-8433-417A-5160-C95B1D821141}"/>
            </ac:spMkLst>
          </pc:spChg>
        </pc:sldLayoutChg>
        <pc:sldLayoutChg chg="modSp mod">
          <pc:chgData name="Luka Van Esbroeck" userId="134fc993-7b81-4a7c-b1f6-6ae1dd5ae1ac" providerId="ADAL" clId="{A46291DA-7427-6341-86CD-37A41C0D32B9}" dt="2025-06-23T07:54:20.586" v="50" actId="255"/>
          <pc:sldLayoutMkLst>
            <pc:docMk/>
            <pc:sldMasterMk cId="757955707" sldId="2147483648"/>
            <pc:sldLayoutMk cId="3155481135" sldId="2147483676"/>
          </pc:sldLayoutMkLst>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5" creationId="{467760AE-6E51-2E86-5947-E9952285E3B7}"/>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9" creationId="{D68A8CEE-B87D-7AF8-0F29-678313464912}"/>
            </ac:spMkLst>
          </pc:spChg>
          <pc:spChg chg="mod">
            <ac:chgData name="Luka Van Esbroeck" userId="134fc993-7b81-4a7c-b1f6-6ae1dd5ae1ac" providerId="ADAL" clId="{A46291DA-7427-6341-86CD-37A41C0D32B9}" dt="2025-06-23T07:54:20.586" v="50" actId="255"/>
            <ac:spMkLst>
              <pc:docMk/>
              <pc:sldMasterMk cId="757955707" sldId="2147483648"/>
              <pc:sldLayoutMk cId="3155481135" sldId="2147483676"/>
              <ac:spMk id="11" creationId="{96B5C094-5073-B15F-4E55-DF6514B60278}"/>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12" creationId="{BF6C4BA3-5C54-1DA8-00F4-0FF6332D2841}"/>
            </ac:spMkLst>
          </pc:spChg>
        </pc:sldLayoutChg>
        <pc:sldLayoutChg chg="modSp mod">
          <pc:chgData name="Luka Van Esbroeck" userId="134fc993-7b81-4a7c-b1f6-6ae1dd5ae1ac" providerId="ADAL" clId="{A46291DA-7427-6341-86CD-37A41C0D32B9}" dt="2025-06-23T07:54:07.622" v="48" actId="255"/>
          <pc:sldLayoutMkLst>
            <pc:docMk/>
            <pc:sldMasterMk cId="757955707" sldId="2147483648"/>
            <pc:sldLayoutMk cId="3626120787" sldId="2147483677"/>
          </pc:sldLayoutMkLst>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8" creationId="{2488B422-00BC-FAE1-CF28-91BFA4D142CF}"/>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0" creationId="{EDA0AE05-C033-84C5-3821-8A8D284AA794}"/>
            </ac:spMkLst>
          </pc:spChg>
          <pc:spChg chg="mod">
            <ac:chgData name="Luka Van Esbroeck" userId="134fc993-7b81-4a7c-b1f6-6ae1dd5ae1ac" providerId="ADAL" clId="{A46291DA-7427-6341-86CD-37A41C0D32B9}" dt="2025-06-23T07:54:07.622" v="48" actId="255"/>
            <ac:spMkLst>
              <pc:docMk/>
              <pc:sldMasterMk cId="757955707" sldId="2147483648"/>
              <pc:sldLayoutMk cId="3626120787" sldId="2147483677"/>
              <ac:spMk id="12" creationId="{05A4C4CA-2BA0-22E3-70D3-5FB60B689D51}"/>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3" creationId="{2506468C-09C1-B4E3-F49F-8A38A5842127}"/>
            </ac:spMkLst>
          </pc:spChg>
        </pc:sldLayoutChg>
        <pc:sldLayoutChg chg="modSp mod">
          <pc:chgData name="Luka Van Esbroeck" userId="134fc993-7b81-4a7c-b1f6-6ae1dd5ae1ac" providerId="ADAL" clId="{A46291DA-7427-6341-86CD-37A41C0D32B9}" dt="2025-06-23T07:51:25.791" v="38" actId="3064"/>
          <pc:sldLayoutMkLst>
            <pc:docMk/>
            <pc:sldMasterMk cId="757955707" sldId="2147483648"/>
            <pc:sldLayoutMk cId="4023887712" sldId="2147483678"/>
          </pc:sldLayoutMkLst>
          <pc:spChg chg="mod">
            <ac:chgData name="Luka Van Esbroeck" userId="134fc993-7b81-4a7c-b1f6-6ae1dd5ae1ac" providerId="ADAL" clId="{A46291DA-7427-6341-86CD-37A41C0D32B9}" dt="2025-06-23T07:51:25.791" v="38" actId="3064"/>
            <ac:spMkLst>
              <pc:docMk/>
              <pc:sldMasterMk cId="757955707" sldId="2147483648"/>
              <pc:sldLayoutMk cId="4023887712" sldId="2147483678"/>
              <ac:spMk id="7" creationId="{837F021E-C483-4CB4-F1F3-7B8DAAB54211}"/>
            </ac:spMkLst>
          </pc:spChg>
        </pc:sldLayoutChg>
      </pc:sldMasterChg>
    </pc:docChg>
  </pc:docChgLst>
  <pc:docChgLst>
    <pc:chgData name="Luka Van Esbroeck" userId="134fc993-7b81-4a7c-b1f6-6ae1dd5ae1ac" providerId="ADAL" clId="{B3E9E704-4554-4642-BE80-919B7B4F3505}"/>
    <pc:docChg chg="delSld">
      <pc:chgData name="Luka Van Esbroeck" userId="134fc993-7b81-4a7c-b1f6-6ae1dd5ae1ac" providerId="ADAL" clId="{B3E9E704-4554-4642-BE80-919B7B4F3505}" dt="2025-06-27T12:22:02.463" v="57" actId="2696"/>
      <pc:docMkLst>
        <pc:docMk/>
      </pc:docMkLst>
      <pc:sldChg chg="del">
        <pc:chgData name="Luka Van Esbroeck" userId="134fc993-7b81-4a7c-b1f6-6ae1dd5ae1ac" providerId="ADAL" clId="{B3E9E704-4554-4642-BE80-919B7B4F3505}" dt="2025-06-27T12:21:57.343" v="0" actId="2696"/>
        <pc:sldMkLst>
          <pc:docMk/>
          <pc:sldMk cId="0" sldId="289"/>
        </pc:sldMkLst>
      </pc:sldChg>
      <pc:sldChg chg="del">
        <pc:chgData name="Luka Van Esbroeck" userId="134fc993-7b81-4a7c-b1f6-6ae1dd5ae1ac" providerId="ADAL" clId="{B3E9E704-4554-4642-BE80-919B7B4F3505}" dt="2025-06-27T12:21:57.765" v="6" actId="2696"/>
        <pc:sldMkLst>
          <pc:docMk/>
          <pc:sldMk cId="0" sldId="290"/>
        </pc:sldMkLst>
      </pc:sldChg>
      <pc:sldChg chg="del">
        <pc:chgData name="Luka Van Esbroeck" userId="134fc993-7b81-4a7c-b1f6-6ae1dd5ae1ac" providerId="ADAL" clId="{B3E9E704-4554-4642-BE80-919B7B4F3505}" dt="2025-06-27T12:21:57.790" v="27" actId="2696"/>
        <pc:sldMkLst>
          <pc:docMk/>
          <pc:sldMk cId="0" sldId="291"/>
        </pc:sldMkLst>
      </pc:sldChg>
      <pc:sldChg chg="del">
        <pc:chgData name="Luka Van Esbroeck" userId="134fc993-7b81-4a7c-b1f6-6ae1dd5ae1ac" providerId="ADAL" clId="{B3E9E704-4554-4642-BE80-919B7B4F3505}" dt="2025-06-27T12:21:57.799" v="35" actId="2696"/>
        <pc:sldMkLst>
          <pc:docMk/>
          <pc:sldMk cId="0" sldId="292"/>
        </pc:sldMkLst>
      </pc:sldChg>
      <pc:sldChg chg="del">
        <pc:chgData name="Luka Van Esbroeck" userId="134fc993-7b81-4a7c-b1f6-6ae1dd5ae1ac" providerId="ADAL" clId="{B3E9E704-4554-4642-BE80-919B7B4F3505}" dt="2025-06-27T12:21:57.814" v="42" actId="2696"/>
        <pc:sldMkLst>
          <pc:docMk/>
          <pc:sldMk cId="0" sldId="293"/>
        </pc:sldMkLst>
      </pc:sldChg>
      <pc:sldChg chg="del">
        <pc:chgData name="Luka Van Esbroeck" userId="134fc993-7b81-4a7c-b1f6-6ae1dd5ae1ac" providerId="ADAL" clId="{B3E9E704-4554-4642-BE80-919B7B4F3505}" dt="2025-06-27T12:21:57.791" v="29" actId="2696"/>
        <pc:sldMkLst>
          <pc:docMk/>
          <pc:sldMk cId="0" sldId="294"/>
        </pc:sldMkLst>
      </pc:sldChg>
      <pc:sldChg chg="del">
        <pc:chgData name="Luka Van Esbroeck" userId="134fc993-7b81-4a7c-b1f6-6ae1dd5ae1ac" providerId="ADAL" clId="{B3E9E704-4554-4642-BE80-919B7B4F3505}" dt="2025-06-27T12:21:57.771" v="13" actId="2696"/>
        <pc:sldMkLst>
          <pc:docMk/>
          <pc:sldMk cId="0" sldId="295"/>
        </pc:sldMkLst>
      </pc:sldChg>
      <pc:sldChg chg="del">
        <pc:chgData name="Luka Van Esbroeck" userId="134fc993-7b81-4a7c-b1f6-6ae1dd5ae1ac" providerId="ADAL" clId="{B3E9E704-4554-4642-BE80-919B7B4F3505}" dt="2025-06-27T12:21:57.801" v="38" actId="2696"/>
        <pc:sldMkLst>
          <pc:docMk/>
          <pc:sldMk cId="0" sldId="296"/>
        </pc:sldMkLst>
      </pc:sldChg>
      <pc:sldChg chg="del">
        <pc:chgData name="Luka Van Esbroeck" userId="134fc993-7b81-4a7c-b1f6-6ae1dd5ae1ac" providerId="ADAL" clId="{B3E9E704-4554-4642-BE80-919B7B4F3505}" dt="2025-06-27T12:21:57.793" v="31" actId="2696"/>
        <pc:sldMkLst>
          <pc:docMk/>
          <pc:sldMk cId="0" sldId="297"/>
        </pc:sldMkLst>
      </pc:sldChg>
      <pc:sldChg chg="del">
        <pc:chgData name="Luka Van Esbroeck" userId="134fc993-7b81-4a7c-b1f6-6ae1dd5ae1ac" providerId="ADAL" clId="{B3E9E704-4554-4642-BE80-919B7B4F3505}" dt="2025-06-27T12:21:57.800" v="37" actId="2696"/>
        <pc:sldMkLst>
          <pc:docMk/>
          <pc:sldMk cId="0" sldId="298"/>
        </pc:sldMkLst>
      </pc:sldChg>
      <pc:sldChg chg="del">
        <pc:chgData name="Luka Van Esbroeck" userId="134fc993-7b81-4a7c-b1f6-6ae1dd5ae1ac" providerId="ADAL" clId="{B3E9E704-4554-4642-BE80-919B7B4F3505}" dt="2025-06-27T12:21:57.759" v="5" actId="2696"/>
        <pc:sldMkLst>
          <pc:docMk/>
          <pc:sldMk cId="0" sldId="299"/>
        </pc:sldMkLst>
      </pc:sldChg>
      <pc:sldChg chg="del">
        <pc:chgData name="Luka Van Esbroeck" userId="134fc993-7b81-4a7c-b1f6-6ae1dd5ae1ac" providerId="ADAL" clId="{B3E9E704-4554-4642-BE80-919B7B4F3505}" dt="2025-06-27T12:21:57.825" v="50" actId="2696"/>
        <pc:sldMkLst>
          <pc:docMk/>
          <pc:sldMk cId="0" sldId="300"/>
        </pc:sldMkLst>
      </pc:sldChg>
      <pc:sldChg chg="del">
        <pc:chgData name="Luka Van Esbroeck" userId="134fc993-7b81-4a7c-b1f6-6ae1dd5ae1ac" providerId="ADAL" clId="{B3E9E704-4554-4642-BE80-919B7B4F3505}" dt="2025-06-27T12:21:57.348" v="2" actId="2696"/>
        <pc:sldMkLst>
          <pc:docMk/>
          <pc:sldMk cId="0" sldId="301"/>
        </pc:sldMkLst>
      </pc:sldChg>
      <pc:sldChg chg="del">
        <pc:chgData name="Luka Van Esbroeck" userId="134fc993-7b81-4a7c-b1f6-6ae1dd5ae1ac" providerId="ADAL" clId="{B3E9E704-4554-4642-BE80-919B7B4F3505}" dt="2025-06-27T12:21:57.777" v="20" actId="2696"/>
        <pc:sldMkLst>
          <pc:docMk/>
          <pc:sldMk cId="0" sldId="302"/>
        </pc:sldMkLst>
      </pc:sldChg>
      <pc:sldChg chg="del">
        <pc:chgData name="Luka Van Esbroeck" userId="134fc993-7b81-4a7c-b1f6-6ae1dd5ae1ac" providerId="ADAL" clId="{B3E9E704-4554-4642-BE80-919B7B4F3505}" dt="2025-06-27T12:21:57.791" v="28" actId="2696"/>
        <pc:sldMkLst>
          <pc:docMk/>
          <pc:sldMk cId="0" sldId="303"/>
        </pc:sldMkLst>
      </pc:sldChg>
      <pc:sldChg chg="del">
        <pc:chgData name="Luka Van Esbroeck" userId="134fc993-7b81-4a7c-b1f6-6ae1dd5ae1ac" providerId="ADAL" clId="{B3E9E704-4554-4642-BE80-919B7B4F3505}" dt="2025-06-27T12:21:57.817" v="47" actId="2696"/>
        <pc:sldMkLst>
          <pc:docMk/>
          <pc:sldMk cId="0" sldId="304"/>
        </pc:sldMkLst>
      </pc:sldChg>
      <pc:sldChg chg="del">
        <pc:chgData name="Luka Van Esbroeck" userId="134fc993-7b81-4a7c-b1f6-6ae1dd5ae1ac" providerId="ADAL" clId="{B3E9E704-4554-4642-BE80-919B7B4F3505}" dt="2025-06-27T12:21:57.779" v="23" actId="2696"/>
        <pc:sldMkLst>
          <pc:docMk/>
          <pc:sldMk cId="0" sldId="305"/>
        </pc:sldMkLst>
      </pc:sldChg>
      <pc:sldChg chg="del">
        <pc:chgData name="Luka Van Esbroeck" userId="134fc993-7b81-4a7c-b1f6-6ae1dd5ae1ac" providerId="ADAL" clId="{B3E9E704-4554-4642-BE80-919B7B4F3505}" dt="2025-06-27T12:21:57.776" v="19" actId="2696"/>
        <pc:sldMkLst>
          <pc:docMk/>
          <pc:sldMk cId="0" sldId="306"/>
        </pc:sldMkLst>
      </pc:sldChg>
      <pc:sldChg chg="del">
        <pc:chgData name="Luka Van Esbroeck" userId="134fc993-7b81-4a7c-b1f6-6ae1dd5ae1ac" providerId="ADAL" clId="{B3E9E704-4554-4642-BE80-919B7B4F3505}" dt="2025-06-27T12:21:57.818" v="48" actId="2696"/>
        <pc:sldMkLst>
          <pc:docMk/>
          <pc:sldMk cId="0" sldId="307"/>
        </pc:sldMkLst>
      </pc:sldChg>
      <pc:sldChg chg="del">
        <pc:chgData name="Luka Van Esbroeck" userId="134fc993-7b81-4a7c-b1f6-6ae1dd5ae1ac" providerId="ADAL" clId="{B3E9E704-4554-4642-BE80-919B7B4F3505}" dt="2025-06-27T12:21:57.775" v="18" actId="2696"/>
        <pc:sldMkLst>
          <pc:docMk/>
          <pc:sldMk cId="0" sldId="308"/>
        </pc:sldMkLst>
      </pc:sldChg>
      <pc:sldChg chg="del">
        <pc:chgData name="Luka Van Esbroeck" userId="134fc993-7b81-4a7c-b1f6-6ae1dd5ae1ac" providerId="ADAL" clId="{B3E9E704-4554-4642-BE80-919B7B4F3505}" dt="2025-06-27T12:21:57.766" v="7" actId="2696"/>
        <pc:sldMkLst>
          <pc:docMk/>
          <pc:sldMk cId="0" sldId="309"/>
        </pc:sldMkLst>
      </pc:sldChg>
      <pc:sldChg chg="del">
        <pc:chgData name="Luka Van Esbroeck" userId="134fc993-7b81-4a7c-b1f6-6ae1dd5ae1ac" providerId="ADAL" clId="{B3E9E704-4554-4642-BE80-919B7B4F3505}" dt="2025-06-27T12:21:57.799" v="36" actId="2696"/>
        <pc:sldMkLst>
          <pc:docMk/>
          <pc:sldMk cId="0" sldId="310"/>
        </pc:sldMkLst>
      </pc:sldChg>
      <pc:sldChg chg="del">
        <pc:chgData name="Luka Van Esbroeck" userId="134fc993-7b81-4a7c-b1f6-6ae1dd5ae1ac" providerId="ADAL" clId="{B3E9E704-4554-4642-BE80-919B7B4F3505}" dt="2025-06-27T12:21:57.774" v="16" actId="2696"/>
        <pc:sldMkLst>
          <pc:docMk/>
          <pc:sldMk cId="0" sldId="311"/>
        </pc:sldMkLst>
      </pc:sldChg>
      <pc:sldChg chg="del">
        <pc:chgData name="Luka Van Esbroeck" userId="134fc993-7b81-4a7c-b1f6-6ae1dd5ae1ac" providerId="ADAL" clId="{B3E9E704-4554-4642-BE80-919B7B4F3505}" dt="2025-06-27T12:21:57.795" v="33" actId="2696"/>
        <pc:sldMkLst>
          <pc:docMk/>
          <pc:sldMk cId="0" sldId="312"/>
        </pc:sldMkLst>
      </pc:sldChg>
      <pc:sldChg chg="del">
        <pc:chgData name="Luka Van Esbroeck" userId="134fc993-7b81-4a7c-b1f6-6ae1dd5ae1ac" providerId="ADAL" clId="{B3E9E704-4554-4642-BE80-919B7B4F3505}" dt="2025-06-27T12:21:57.819" v="49" actId="2696"/>
        <pc:sldMkLst>
          <pc:docMk/>
          <pc:sldMk cId="0" sldId="313"/>
        </pc:sldMkLst>
      </pc:sldChg>
      <pc:sldChg chg="del">
        <pc:chgData name="Luka Van Esbroeck" userId="134fc993-7b81-4a7c-b1f6-6ae1dd5ae1ac" providerId="ADAL" clId="{B3E9E704-4554-4642-BE80-919B7B4F3505}" dt="2025-06-27T12:21:57.792" v="30" actId="2696"/>
        <pc:sldMkLst>
          <pc:docMk/>
          <pc:sldMk cId="0" sldId="314"/>
        </pc:sldMkLst>
      </pc:sldChg>
      <pc:sldChg chg="del">
        <pc:chgData name="Luka Van Esbroeck" userId="134fc993-7b81-4a7c-b1f6-6ae1dd5ae1ac" providerId="ADAL" clId="{B3E9E704-4554-4642-BE80-919B7B4F3505}" dt="2025-06-27T12:21:57.769" v="10" actId="2696"/>
        <pc:sldMkLst>
          <pc:docMk/>
          <pc:sldMk cId="0" sldId="315"/>
        </pc:sldMkLst>
      </pc:sldChg>
      <pc:sldChg chg="del">
        <pc:chgData name="Luka Van Esbroeck" userId="134fc993-7b81-4a7c-b1f6-6ae1dd5ae1ac" providerId="ADAL" clId="{B3E9E704-4554-4642-BE80-919B7B4F3505}" dt="2025-06-27T12:21:57.346" v="1" actId="2696"/>
        <pc:sldMkLst>
          <pc:docMk/>
          <pc:sldMk cId="0" sldId="316"/>
        </pc:sldMkLst>
      </pc:sldChg>
      <pc:sldChg chg="del">
        <pc:chgData name="Luka Van Esbroeck" userId="134fc993-7b81-4a7c-b1f6-6ae1dd5ae1ac" providerId="ADAL" clId="{B3E9E704-4554-4642-BE80-919B7B4F3505}" dt="2025-06-27T12:21:57.817" v="46" actId="2696"/>
        <pc:sldMkLst>
          <pc:docMk/>
          <pc:sldMk cId="0" sldId="317"/>
        </pc:sldMkLst>
      </pc:sldChg>
      <pc:sldChg chg="del">
        <pc:chgData name="Luka Van Esbroeck" userId="134fc993-7b81-4a7c-b1f6-6ae1dd5ae1ac" providerId="ADAL" clId="{B3E9E704-4554-4642-BE80-919B7B4F3505}" dt="2025-06-27T12:21:57.772" v="14" actId="2696"/>
        <pc:sldMkLst>
          <pc:docMk/>
          <pc:sldMk cId="0" sldId="322"/>
        </pc:sldMkLst>
      </pc:sldChg>
      <pc:sldChg chg="del">
        <pc:chgData name="Luka Van Esbroeck" userId="134fc993-7b81-4a7c-b1f6-6ae1dd5ae1ac" providerId="ADAL" clId="{B3E9E704-4554-4642-BE80-919B7B4F3505}" dt="2025-06-27T12:21:57.779" v="24" actId="2696"/>
        <pc:sldMkLst>
          <pc:docMk/>
          <pc:sldMk cId="0" sldId="323"/>
        </pc:sldMkLst>
      </pc:sldChg>
      <pc:sldChg chg="del">
        <pc:chgData name="Luka Van Esbroeck" userId="134fc993-7b81-4a7c-b1f6-6ae1dd5ae1ac" providerId="ADAL" clId="{B3E9E704-4554-4642-BE80-919B7B4F3505}" dt="2025-06-27T12:21:57.794" v="32" actId="2696"/>
        <pc:sldMkLst>
          <pc:docMk/>
          <pc:sldMk cId="0" sldId="324"/>
        </pc:sldMkLst>
      </pc:sldChg>
      <pc:sldChg chg="del">
        <pc:chgData name="Luka Van Esbroeck" userId="134fc993-7b81-4a7c-b1f6-6ae1dd5ae1ac" providerId="ADAL" clId="{B3E9E704-4554-4642-BE80-919B7B4F3505}" dt="2025-06-27T12:21:57.768" v="9" actId="2696"/>
        <pc:sldMkLst>
          <pc:docMk/>
          <pc:sldMk cId="0" sldId="325"/>
        </pc:sldMkLst>
      </pc:sldChg>
      <pc:sldChg chg="del">
        <pc:chgData name="Luka Van Esbroeck" userId="134fc993-7b81-4a7c-b1f6-6ae1dd5ae1ac" providerId="ADAL" clId="{B3E9E704-4554-4642-BE80-919B7B4F3505}" dt="2025-06-27T12:21:57.802" v="40" actId="2696"/>
        <pc:sldMkLst>
          <pc:docMk/>
          <pc:sldMk cId="0" sldId="326"/>
        </pc:sldMkLst>
      </pc:sldChg>
      <pc:sldChg chg="del">
        <pc:chgData name="Luka Van Esbroeck" userId="134fc993-7b81-4a7c-b1f6-6ae1dd5ae1ac" providerId="ADAL" clId="{B3E9E704-4554-4642-BE80-919B7B4F3505}" dt="2025-06-27T12:21:57.816" v="45" actId="2696"/>
        <pc:sldMkLst>
          <pc:docMk/>
          <pc:sldMk cId="0" sldId="327"/>
        </pc:sldMkLst>
      </pc:sldChg>
      <pc:sldChg chg="del">
        <pc:chgData name="Luka Van Esbroeck" userId="134fc993-7b81-4a7c-b1f6-6ae1dd5ae1ac" providerId="ADAL" clId="{B3E9E704-4554-4642-BE80-919B7B4F3505}" dt="2025-06-27T12:21:57.771" v="12" actId="2696"/>
        <pc:sldMkLst>
          <pc:docMk/>
          <pc:sldMk cId="0" sldId="328"/>
        </pc:sldMkLst>
      </pc:sldChg>
      <pc:sldChg chg="del">
        <pc:chgData name="Luka Van Esbroeck" userId="134fc993-7b81-4a7c-b1f6-6ae1dd5ae1ac" providerId="ADAL" clId="{B3E9E704-4554-4642-BE80-919B7B4F3505}" dt="2025-06-27T12:21:57.770" v="11" actId="2696"/>
        <pc:sldMkLst>
          <pc:docMk/>
          <pc:sldMk cId="0" sldId="329"/>
        </pc:sldMkLst>
      </pc:sldChg>
      <pc:sldChg chg="del">
        <pc:chgData name="Luka Van Esbroeck" userId="134fc993-7b81-4a7c-b1f6-6ae1dd5ae1ac" providerId="ADAL" clId="{B3E9E704-4554-4642-BE80-919B7B4F3505}" dt="2025-06-27T12:21:57.774" v="17" actId="2696"/>
        <pc:sldMkLst>
          <pc:docMk/>
          <pc:sldMk cId="0" sldId="330"/>
        </pc:sldMkLst>
      </pc:sldChg>
      <pc:sldChg chg="del">
        <pc:chgData name="Luka Van Esbroeck" userId="134fc993-7b81-4a7c-b1f6-6ae1dd5ae1ac" providerId="ADAL" clId="{B3E9E704-4554-4642-BE80-919B7B4F3505}" dt="2025-06-27T12:21:57.767" v="8" actId="2696"/>
        <pc:sldMkLst>
          <pc:docMk/>
          <pc:sldMk cId="0" sldId="331"/>
        </pc:sldMkLst>
      </pc:sldChg>
      <pc:sldChg chg="del">
        <pc:chgData name="Luka Van Esbroeck" userId="134fc993-7b81-4a7c-b1f6-6ae1dd5ae1ac" providerId="ADAL" clId="{B3E9E704-4554-4642-BE80-919B7B4F3505}" dt="2025-06-27T12:21:57.815" v="44" actId="2696"/>
        <pc:sldMkLst>
          <pc:docMk/>
          <pc:sldMk cId="0" sldId="370"/>
        </pc:sldMkLst>
      </pc:sldChg>
      <pc:sldChg chg="del">
        <pc:chgData name="Luka Van Esbroeck" userId="134fc993-7b81-4a7c-b1f6-6ae1dd5ae1ac" providerId="ADAL" clId="{B3E9E704-4554-4642-BE80-919B7B4F3505}" dt="2025-06-27T12:21:57.773" v="15" actId="2696"/>
        <pc:sldMkLst>
          <pc:docMk/>
          <pc:sldMk cId="0" sldId="371"/>
        </pc:sldMkLst>
      </pc:sldChg>
      <pc:sldChg chg="del">
        <pc:chgData name="Luka Van Esbroeck" userId="134fc993-7b81-4a7c-b1f6-6ae1dd5ae1ac" providerId="ADAL" clId="{B3E9E704-4554-4642-BE80-919B7B4F3505}" dt="2025-06-27T12:21:57.757" v="4" actId="2696"/>
        <pc:sldMkLst>
          <pc:docMk/>
          <pc:sldMk cId="0" sldId="372"/>
        </pc:sldMkLst>
      </pc:sldChg>
      <pc:sldChg chg="del">
        <pc:chgData name="Luka Van Esbroeck" userId="134fc993-7b81-4a7c-b1f6-6ae1dd5ae1ac" providerId="ADAL" clId="{B3E9E704-4554-4642-BE80-919B7B4F3505}" dt="2025-06-27T12:21:57.781" v="26" actId="2696"/>
        <pc:sldMkLst>
          <pc:docMk/>
          <pc:sldMk cId="0" sldId="373"/>
        </pc:sldMkLst>
      </pc:sldChg>
      <pc:sldChg chg="del">
        <pc:chgData name="Luka Van Esbroeck" userId="134fc993-7b81-4a7c-b1f6-6ae1dd5ae1ac" providerId="ADAL" clId="{B3E9E704-4554-4642-BE80-919B7B4F3505}" dt="2025-06-27T12:21:57.777" v="21" actId="2696"/>
        <pc:sldMkLst>
          <pc:docMk/>
          <pc:sldMk cId="0" sldId="378"/>
        </pc:sldMkLst>
      </pc:sldChg>
      <pc:sldChg chg="del">
        <pc:chgData name="Luka Van Esbroeck" userId="134fc993-7b81-4a7c-b1f6-6ae1dd5ae1ac" providerId="ADAL" clId="{B3E9E704-4554-4642-BE80-919B7B4F3505}" dt="2025-06-27T12:21:57.802" v="39" actId="2696"/>
        <pc:sldMkLst>
          <pc:docMk/>
          <pc:sldMk cId="0" sldId="380"/>
        </pc:sldMkLst>
      </pc:sldChg>
      <pc:sldChg chg="del">
        <pc:chgData name="Luka Van Esbroeck" userId="134fc993-7b81-4a7c-b1f6-6ae1dd5ae1ac" providerId="ADAL" clId="{B3E9E704-4554-4642-BE80-919B7B4F3505}" dt="2025-06-27T12:21:57.829" v="52" actId="2696"/>
        <pc:sldMkLst>
          <pc:docMk/>
          <pc:sldMk cId="0" sldId="381"/>
        </pc:sldMkLst>
      </pc:sldChg>
      <pc:sldChg chg="del">
        <pc:chgData name="Luka Van Esbroeck" userId="134fc993-7b81-4a7c-b1f6-6ae1dd5ae1ac" providerId="ADAL" clId="{B3E9E704-4554-4642-BE80-919B7B4F3505}" dt="2025-06-27T12:21:57.803" v="41" actId="2696"/>
        <pc:sldMkLst>
          <pc:docMk/>
          <pc:sldMk cId="0" sldId="382"/>
        </pc:sldMkLst>
      </pc:sldChg>
      <pc:sldChg chg="del">
        <pc:chgData name="Luka Van Esbroeck" userId="134fc993-7b81-4a7c-b1f6-6ae1dd5ae1ac" providerId="ADAL" clId="{B3E9E704-4554-4642-BE80-919B7B4F3505}" dt="2025-06-27T12:21:57.349" v="3" actId="2696"/>
        <pc:sldMkLst>
          <pc:docMk/>
          <pc:sldMk cId="0" sldId="383"/>
        </pc:sldMkLst>
      </pc:sldChg>
      <pc:sldChg chg="del">
        <pc:chgData name="Luka Van Esbroeck" userId="134fc993-7b81-4a7c-b1f6-6ae1dd5ae1ac" providerId="ADAL" clId="{B3E9E704-4554-4642-BE80-919B7B4F3505}" dt="2025-06-27T12:21:57.795" v="34" actId="2696"/>
        <pc:sldMkLst>
          <pc:docMk/>
          <pc:sldMk cId="0" sldId="385"/>
        </pc:sldMkLst>
      </pc:sldChg>
      <pc:sldChg chg="del">
        <pc:chgData name="Luka Van Esbroeck" userId="134fc993-7b81-4a7c-b1f6-6ae1dd5ae1ac" providerId="ADAL" clId="{B3E9E704-4554-4642-BE80-919B7B4F3505}" dt="2025-06-27T12:21:57.780" v="25" actId="2696"/>
        <pc:sldMkLst>
          <pc:docMk/>
          <pc:sldMk cId="0" sldId="386"/>
        </pc:sldMkLst>
      </pc:sldChg>
      <pc:sldChg chg="del">
        <pc:chgData name="Luka Van Esbroeck" userId="134fc993-7b81-4a7c-b1f6-6ae1dd5ae1ac" providerId="ADAL" clId="{B3E9E704-4554-4642-BE80-919B7B4F3505}" dt="2025-06-27T12:22:02.432" v="53" actId="2696"/>
        <pc:sldMkLst>
          <pc:docMk/>
          <pc:sldMk cId="0" sldId="391"/>
        </pc:sldMkLst>
      </pc:sldChg>
      <pc:sldChg chg="del">
        <pc:chgData name="Luka Van Esbroeck" userId="134fc993-7b81-4a7c-b1f6-6ae1dd5ae1ac" providerId="ADAL" clId="{B3E9E704-4554-4642-BE80-919B7B4F3505}" dt="2025-06-27T12:22:02.434" v="54" actId="2696"/>
        <pc:sldMkLst>
          <pc:docMk/>
          <pc:sldMk cId="0" sldId="393"/>
        </pc:sldMkLst>
      </pc:sldChg>
      <pc:sldChg chg="del">
        <pc:chgData name="Luka Van Esbroeck" userId="134fc993-7b81-4a7c-b1f6-6ae1dd5ae1ac" providerId="ADAL" clId="{B3E9E704-4554-4642-BE80-919B7B4F3505}" dt="2025-06-27T12:22:02.437" v="56" actId="2696"/>
        <pc:sldMkLst>
          <pc:docMk/>
          <pc:sldMk cId="0" sldId="394"/>
        </pc:sldMkLst>
      </pc:sldChg>
      <pc:sldChg chg="del">
        <pc:chgData name="Luka Van Esbroeck" userId="134fc993-7b81-4a7c-b1f6-6ae1dd5ae1ac" providerId="ADAL" clId="{B3E9E704-4554-4642-BE80-919B7B4F3505}" dt="2025-06-27T12:22:02.436" v="55" actId="2696"/>
        <pc:sldMkLst>
          <pc:docMk/>
          <pc:sldMk cId="0" sldId="395"/>
        </pc:sldMkLst>
      </pc:sldChg>
      <pc:sldChg chg="del">
        <pc:chgData name="Luka Van Esbroeck" userId="134fc993-7b81-4a7c-b1f6-6ae1dd5ae1ac" providerId="ADAL" clId="{B3E9E704-4554-4642-BE80-919B7B4F3505}" dt="2025-06-27T12:21:57.778" v="22" actId="2696"/>
        <pc:sldMkLst>
          <pc:docMk/>
          <pc:sldMk cId="2954905702" sldId="396"/>
        </pc:sldMkLst>
      </pc:sldChg>
      <pc:sldChg chg="del">
        <pc:chgData name="Luka Van Esbroeck" userId="134fc993-7b81-4a7c-b1f6-6ae1dd5ae1ac" providerId="ADAL" clId="{B3E9E704-4554-4642-BE80-919B7B4F3505}" dt="2025-06-27T12:21:57.814" v="43" actId="2696"/>
        <pc:sldMkLst>
          <pc:docMk/>
          <pc:sldMk cId="2343889299" sldId="397"/>
        </pc:sldMkLst>
      </pc:sldChg>
      <pc:sldChg chg="del">
        <pc:chgData name="Luka Van Esbroeck" userId="134fc993-7b81-4a7c-b1f6-6ae1dd5ae1ac" providerId="ADAL" clId="{B3E9E704-4554-4642-BE80-919B7B4F3505}" dt="2025-06-27T12:21:57.826" v="51" actId="2696"/>
        <pc:sldMkLst>
          <pc:docMk/>
          <pc:sldMk cId="3580976211" sldId="398"/>
        </pc:sldMkLst>
      </pc:sldChg>
      <pc:sldChg chg="del">
        <pc:chgData name="Luka Van Esbroeck" userId="134fc993-7b81-4a7c-b1f6-6ae1dd5ae1ac" providerId="ADAL" clId="{B3E9E704-4554-4642-BE80-919B7B4F3505}" dt="2025-06-27T12:22:02.463" v="57" actId="2696"/>
        <pc:sldMkLst>
          <pc:docMk/>
          <pc:sldMk cId="831736874" sldId="399"/>
        </pc:sldMkLst>
      </pc:sldChg>
    </pc:docChg>
  </pc:docChgLst>
  <pc:docChgLst>
    <pc:chgData name="Luka Van Esbroeck" userId="134fc993-7b81-4a7c-b1f6-6ae1dd5ae1ac" providerId="ADAL" clId="{607EE3C6-496D-D84C-A140-ACEDF7FD4DB2}"/>
    <pc:docChg chg="delSld delSection">
      <pc:chgData name="Luka Van Esbroeck" userId="134fc993-7b81-4a7c-b1f6-6ae1dd5ae1ac" providerId="ADAL" clId="{607EE3C6-496D-D84C-A140-ACEDF7FD4DB2}" dt="2025-06-27T12:06:20.401" v="79" actId="2696"/>
      <pc:docMkLst>
        <pc:docMk/>
      </pc:docMkLst>
      <pc:sldChg chg="del">
        <pc:chgData name="Luka Van Esbroeck" userId="134fc993-7b81-4a7c-b1f6-6ae1dd5ae1ac" providerId="ADAL" clId="{607EE3C6-496D-D84C-A140-ACEDF7FD4DB2}" dt="2025-06-27T12:05:34.113" v="1" actId="2696"/>
        <pc:sldMkLst>
          <pc:docMk/>
          <pc:sldMk cId="0" sldId="256"/>
        </pc:sldMkLst>
      </pc:sldChg>
      <pc:sldChg chg="del">
        <pc:chgData name="Luka Van Esbroeck" userId="134fc993-7b81-4a7c-b1f6-6ae1dd5ae1ac" providerId="ADAL" clId="{607EE3C6-496D-D84C-A140-ACEDF7FD4DB2}" dt="2025-06-27T12:05:34.126" v="2" actId="2696"/>
        <pc:sldMkLst>
          <pc:docMk/>
          <pc:sldMk cId="0" sldId="257"/>
        </pc:sldMkLst>
      </pc:sldChg>
      <pc:sldChg chg="del">
        <pc:chgData name="Luka Van Esbroeck" userId="134fc993-7b81-4a7c-b1f6-6ae1dd5ae1ac" providerId="ADAL" clId="{607EE3C6-496D-D84C-A140-ACEDF7FD4DB2}" dt="2025-06-27T12:05:34.145" v="4" actId="2696"/>
        <pc:sldMkLst>
          <pc:docMk/>
          <pc:sldMk cId="0" sldId="258"/>
        </pc:sldMkLst>
      </pc:sldChg>
      <pc:sldChg chg="del">
        <pc:chgData name="Luka Van Esbroeck" userId="134fc993-7b81-4a7c-b1f6-6ae1dd5ae1ac" providerId="ADAL" clId="{607EE3C6-496D-D84C-A140-ACEDF7FD4DB2}" dt="2025-06-27T12:05:34.152" v="5" actId="2696"/>
        <pc:sldMkLst>
          <pc:docMk/>
          <pc:sldMk cId="0" sldId="259"/>
        </pc:sldMkLst>
      </pc:sldChg>
      <pc:sldChg chg="del">
        <pc:chgData name="Luka Van Esbroeck" userId="134fc993-7b81-4a7c-b1f6-6ae1dd5ae1ac" providerId="ADAL" clId="{607EE3C6-496D-D84C-A140-ACEDF7FD4DB2}" dt="2025-06-27T12:05:34.158" v="6" actId="2696"/>
        <pc:sldMkLst>
          <pc:docMk/>
          <pc:sldMk cId="0" sldId="260"/>
        </pc:sldMkLst>
      </pc:sldChg>
      <pc:sldChg chg="del">
        <pc:chgData name="Luka Van Esbroeck" userId="134fc993-7b81-4a7c-b1f6-6ae1dd5ae1ac" providerId="ADAL" clId="{607EE3C6-496D-D84C-A140-ACEDF7FD4DB2}" dt="2025-06-27T12:05:34.165" v="7" actId="2696"/>
        <pc:sldMkLst>
          <pc:docMk/>
          <pc:sldMk cId="0" sldId="261"/>
        </pc:sldMkLst>
      </pc:sldChg>
      <pc:sldChg chg="del">
        <pc:chgData name="Luka Van Esbroeck" userId="134fc993-7b81-4a7c-b1f6-6ae1dd5ae1ac" providerId="ADAL" clId="{607EE3C6-496D-D84C-A140-ACEDF7FD4DB2}" dt="2025-06-27T12:05:34.170" v="8" actId="2696"/>
        <pc:sldMkLst>
          <pc:docMk/>
          <pc:sldMk cId="0" sldId="262"/>
        </pc:sldMkLst>
      </pc:sldChg>
      <pc:sldChg chg="del">
        <pc:chgData name="Luka Van Esbroeck" userId="134fc993-7b81-4a7c-b1f6-6ae1dd5ae1ac" providerId="ADAL" clId="{607EE3C6-496D-D84C-A140-ACEDF7FD4DB2}" dt="2025-06-27T12:05:34.183" v="9" actId="2696"/>
        <pc:sldMkLst>
          <pc:docMk/>
          <pc:sldMk cId="0" sldId="263"/>
        </pc:sldMkLst>
      </pc:sldChg>
      <pc:sldChg chg="del">
        <pc:chgData name="Luka Van Esbroeck" userId="134fc993-7b81-4a7c-b1f6-6ae1dd5ae1ac" providerId="ADAL" clId="{607EE3C6-496D-D84C-A140-ACEDF7FD4DB2}" dt="2025-06-27T12:05:34.192" v="10" actId="2696"/>
        <pc:sldMkLst>
          <pc:docMk/>
          <pc:sldMk cId="0" sldId="264"/>
        </pc:sldMkLst>
      </pc:sldChg>
      <pc:sldChg chg="del">
        <pc:chgData name="Luka Van Esbroeck" userId="134fc993-7b81-4a7c-b1f6-6ae1dd5ae1ac" providerId="ADAL" clId="{607EE3C6-496D-D84C-A140-ACEDF7FD4DB2}" dt="2025-06-27T12:05:34.195" v="11" actId="2696"/>
        <pc:sldMkLst>
          <pc:docMk/>
          <pc:sldMk cId="0" sldId="265"/>
        </pc:sldMkLst>
      </pc:sldChg>
      <pc:sldChg chg="del">
        <pc:chgData name="Luka Van Esbroeck" userId="134fc993-7b81-4a7c-b1f6-6ae1dd5ae1ac" providerId="ADAL" clId="{607EE3C6-496D-D84C-A140-ACEDF7FD4DB2}" dt="2025-06-27T12:05:34.199" v="12" actId="2696"/>
        <pc:sldMkLst>
          <pc:docMk/>
          <pc:sldMk cId="0" sldId="266"/>
        </pc:sldMkLst>
      </pc:sldChg>
      <pc:sldChg chg="del">
        <pc:chgData name="Luka Van Esbroeck" userId="134fc993-7b81-4a7c-b1f6-6ae1dd5ae1ac" providerId="ADAL" clId="{607EE3C6-496D-D84C-A140-ACEDF7FD4DB2}" dt="2025-06-27T12:05:34.203" v="13" actId="2696"/>
        <pc:sldMkLst>
          <pc:docMk/>
          <pc:sldMk cId="0" sldId="267"/>
        </pc:sldMkLst>
      </pc:sldChg>
      <pc:sldChg chg="del">
        <pc:chgData name="Luka Van Esbroeck" userId="134fc993-7b81-4a7c-b1f6-6ae1dd5ae1ac" providerId="ADAL" clId="{607EE3C6-496D-D84C-A140-ACEDF7FD4DB2}" dt="2025-06-27T12:05:34.206" v="14" actId="2696"/>
        <pc:sldMkLst>
          <pc:docMk/>
          <pc:sldMk cId="0" sldId="268"/>
        </pc:sldMkLst>
      </pc:sldChg>
      <pc:sldChg chg="del">
        <pc:chgData name="Luka Van Esbroeck" userId="134fc993-7b81-4a7c-b1f6-6ae1dd5ae1ac" providerId="ADAL" clId="{607EE3C6-496D-D84C-A140-ACEDF7FD4DB2}" dt="2025-06-27T12:05:34.232" v="31" actId="2696"/>
        <pc:sldMkLst>
          <pc:docMk/>
          <pc:sldMk cId="0" sldId="269"/>
        </pc:sldMkLst>
      </pc:sldChg>
      <pc:sldChg chg="del">
        <pc:chgData name="Luka Van Esbroeck" userId="134fc993-7b81-4a7c-b1f6-6ae1dd5ae1ac" providerId="ADAL" clId="{607EE3C6-496D-D84C-A140-ACEDF7FD4DB2}" dt="2025-06-27T12:05:34.220" v="25" actId="2696"/>
        <pc:sldMkLst>
          <pc:docMk/>
          <pc:sldMk cId="0" sldId="270"/>
        </pc:sldMkLst>
      </pc:sldChg>
      <pc:sldChg chg="del">
        <pc:chgData name="Luka Van Esbroeck" userId="134fc993-7b81-4a7c-b1f6-6ae1dd5ae1ac" providerId="ADAL" clId="{607EE3C6-496D-D84C-A140-ACEDF7FD4DB2}" dt="2025-06-27T12:05:34.225" v="29" actId="2696"/>
        <pc:sldMkLst>
          <pc:docMk/>
          <pc:sldMk cId="0" sldId="271"/>
        </pc:sldMkLst>
      </pc:sldChg>
      <pc:sldChg chg="del">
        <pc:chgData name="Luka Van Esbroeck" userId="134fc993-7b81-4a7c-b1f6-6ae1dd5ae1ac" providerId="ADAL" clId="{607EE3C6-496D-D84C-A140-ACEDF7FD4DB2}" dt="2025-06-27T12:05:34.216" v="21" actId="2696"/>
        <pc:sldMkLst>
          <pc:docMk/>
          <pc:sldMk cId="0" sldId="272"/>
        </pc:sldMkLst>
      </pc:sldChg>
      <pc:sldChg chg="del">
        <pc:chgData name="Luka Van Esbroeck" userId="134fc993-7b81-4a7c-b1f6-6ae1dd5ae1ac" providerId="ADAL" clId="{607EE3C6-496D-D84C-A140-ACEDF7FD4DB2}" dt="2025-06-27T12:05:34.213" v="19" actId="2696"/>
        <pc:sldMkLst>
          <pc:docMk/>
          <pc:sldMk cId="0" sldId="273"/>
        </pc:sldMkLst>
      </pc:sldChg>
      <pc:sldChg chg="del">
        <pc:chgData name="Luka Van Esbroeck" userId="134fc993-7b81-4a7c-b1f6-6ae1dd5ae1ac" providerId="ADAL" clId="{607EE3C6-496D-D84C-A140-ACEDF7FD4DB2}" dt="2025-06-27T12:05:34.218" v="23" actId="2696"/>
        <pc:sldMkLst>
          <pc:docMk/>
          <pc:sldMk cId="0" sldId="274"/>
        </pc:sldMkLst>
      </pc:sldChg>
      <pc:sldChg chg="del">
        <pc:chgData name="Luka Van Esbroeck" userId="134fc993-7b81-4a7c-b1f6-6ae1dd5ae1ac" providerId="ADAL" clId="{607EE3C6-496D-D84C-A140-ACEDF7FD4DB2}" dt="2025-06-27T12:05:34.210" v="17" actId="2696"/>
        <pc:sldMkLst>
          <pc:docMk/>
          <pc:sldMk cId="0" sldId="275"/>
        </pc:sldMkLst>
      </pc:sldChg>
      <pc:sldChg chg="del">
        <pc:chgData name="Luka Van Esbroeck" userId="134fc993-7b81-4a7c-b1f6-6ae1dd5ae1ac" providerId="ADAL" clId="{607EE3C6-496D-D84C-A140-ACEDF7FD4DB2}" dt="2025-06-27T12:05:34.207" v="15" actId="2696"/>
        <pc:sldMkLst>
          <pc:docMk/>
          <pc:sldMk cId="0" sldId="276"/>
        </pc:sldMkLst>
      </pc:sldChg>
      <pc:sldChg chg="del">
        <pc:chgData name="Luka Van Esbroeck" userId="134fc993-7b81-4a7c-b1f6-6ae1dd5ae1ac" providerId="ADAL" clId="{607EE3C6-496D-D84C-A140-ACEDF7FD4DB2}" dt="2025-06-27T12:05:34.221" v="26" actId="2696"/>
        <pc:sldMkLst>
          <pc:docMk/>
          <pc:sldMk cId="0" sldId="277"/>
        </pc:sldMkLst>
      </pc:sldChg>
      <pc:sldChg chg="del">
        <pc:chgData name="Luka Van Esbroeck" userId="134fc993-7b81-4a7c-b1f6-6ae1dd5ae1ac" providerId="ADAL" clId="{607EE3C6-496D-D84C-A140-ACEDF7FD4DB2}" dt="2025-06-27T12:05:34.226" v="30" actId="2696"/>
        <pc:sldMkLst>
          <pc:docMk/>
          <pc:sldMk cId="0" sldId="278"/>
        </pc:sldMkLst>
      </pc:sldChg>
      <pc:sldChg chg="del">
        <pc:chgData name="Luka Van Esbroeck" userId="134fc993-7b81-4a7c-b1f6-6ae1dd5ae1ac" providerId="ADAL" clId="{607EE3C6-496D-D84C-A140-ACEDF7FD4DB2}" dt="2025-06-27T12:05:34.222" v="27" actId="2696"/>
        <pc:sldMkLst>
          <pc:docMk/>
          <pc:sldMk cId="0" sldId="279"/>
        </pc:sldMkLst>
      </pc:sldChg>
      <pc:sldChg chg="del">
        <pc:chgData name="Luka Van Esbroeck" userId="134fc993-7b81-4a7c-b1f6-6ae1dd5ae1ac" providerId="ADAL" clId="{607EE3C6-496D-D84C-A140-ACEDF7FD4DB2}" dt="2025-06-27T12:05:34.239" v="32" actId="2696"/>
        <pc:sldMkLst>
          <pc:docMk/>
          <pc:sldMk cId="0" sldId="280"/>
        </pc:sldMkLst>
      </pc:sldChg>
      <pc:sldChg chg="del">
        <pc:chgData name="Luka Van Esbroeck" userId="134fc993-7b81-4a7c-b1f6-6ae1dd5ae1ac" providerId="ADAL" clId="{607EE3C6-496D-D84C-A140-ACEDF7FD4DB2}" dt="2025-06-27T12:05:34.214" v="20" actId="2696"/>
        <pc:sldMkLst>
          <pc:docMk/>
          <pc:sldMk cId="0" sldId="281"/>
        </pc:sldMkLst>
      </pc:sldChg>
      <pc:sldChg chg="del">
        <pc:chgData name="Luka Van Esbroeck" userId="134fc993-7b81-4a7c-b1f6-6ae1dd5ae1ac" providerId="ADAL" clId="{607EE3C6-496D-D84C-A140-ACEDF7FD4DB2}" dt="2025-06-27T12:05:34.212" v="18" actId="2696"/>
        <pc:sldMkLst>
          <pc:docMk/>
          <pc:sldMk cId="0" sldId="282"/>
        </pc:sldMkLst>
      </pc:sldChg>
      <pc:sldChg chg="del">
        <pc:chgData name="Luka Van Esbroeck" userId="134fc993-7b81-4a7c-b1f6-6ae1dd5ae1ac" providerId="ADAL" clId="{607EE3C6-496D-D84C-A140-ACEDF7FD4DB2}" dt="2025-06-27T12:05:34.251" v="33" actId="2696"/>
        <pc:sldMkLst>
          <pc:docMk/>
          <pc:sldMk cId="0" sldId="283"/>
        </pc:sldMkLst>
      </pc:sldChg>
      <pc:sldChg chg="del">
        <pc:chgData name="Luka Van Esbroeck" userId="134fc993-7b81-4a7c-b1f6-6ae1dd5ae1ac" providerId="ADAL" clId="{607EE3C6-496D-D84C-A140-ACEDF7FD4DB2}" dt="2025-06-27T12:05:34.223" v="28" actId="2696"/>
        <pc:sldMkLst>
          <pc:docMk/>
          <pc:sldMk cId="0" sldId="284"/>
        </pc:sldMkLst>
      </pc:sldChg>
      <pc:sldChg chg="del">
        <pc:chgData name="Luka Van Esbroeck" userId="134fc993-7b81-4a7c-b1f6-6ae1dd5ae1ac" providerId="ADAL" clId="{607EE3C6-496D-D84C-A140-ACEDF7FD4DB2}" dt="2025-06-27T12:05:34.255" v="34" actId="2696"/>
        <pc:sldMkLst>
          <pc:docMk/>
          <pc:sldMk cId="0" sldId="285"/>
        </pc:sldMkLst>
      </pc:sldChg>
      <pc:sldChg chg="del">
        <pc:chgData name="Luka Van Esbroeck" userId="134fc993-7b81-4a7c-b1f6-6ae1dd5ae1ac" providerId="ADAL" clId="{607EE3C6-496D-D84C-A140-ACEDF7FD4DB2}" dt="2025-06-27T12:05:34.217" v="22" actId="2696"/>
        <pc:sldMkLst>
          <pc:docMk/>
          <pc:sldMk cId="0" sldId="286"/>
        </pc:sldMkLst>
      </pc:sldChg>
      <pc:sldChg chg="del">
        <pc:chgData name="Luka Van Esbroeck" userId="134fc993-7b81-4a7c-b1f6-6ae1dd5ae1ac" providerId="ADAL" clId="{607EE3C6-496D-D84C-A140-ACEDF7FD4DB2}" dt="2025-06-27T12:05:34.209" v="16" actId="2696"/>
        <pc:sldMkLst>
          <pc:docMk/>
          <pc:sldMk cId="0" sldId="287"/>
        </pc:sldMkLst>
      </pc:sldChg>
      <pc:sldChg chg="del">
        <pc:chgData name="Luka Van Esbroeck" userId="134fc993-7b81-4a7c-b1f6-6ae1dd5ae1ac" providerId="ADAL" clId="{607EE3C6-496D-D84C-A140-ACEDF7FD4DB2}" dt="2025-06-27T12:05:34.219" v="24" actId="2696"/>
        <pc:sldMkLst>
          <pc:docMk/>
          <pc:sldMk cId="0" sldId="288"/>
        </pc:sldMkLst>
      </pc:sldChg>
      <pc:sldChg chg="del">
        <pc:chgData name="Luka Van Esbroeck" userId="134fc993-7b81-4a7c-b1f6-6ae1dd5ae1ac" providerId="ADAL" clId="{607EE3C6-496D-D84C-A140-ACEDF7FD4DB2}" dt="2025-06-27T12:05:47.721" v="35" actId="2696"/>
        <pc:sldMkLst>
          <pc:docMk/>
          <pc:sldMk cId="0" sldId="318"/>
        </pc:sldMkLst>
      </pc:sldChg>
      <pc:sldChg chg="del">
        <pc:chgData name="Luka Van Esbroeck" userId="134fc993-7b81-4a7c-b1f6-6ae1dd5ae1ac" providerId="ADAL" clId="{607EE3C6-496D-D84C-A140-ACEDF7FD4DB2}" dt="2025-06-27T12:05:47.732" v="37" actId="2696"/>
        <pc:sldMkLst>
          <pc:docMk/>
          <pc:sldMk cId="0" sldId="319"/>
        </pc:sldMkLst>
      </pc:sldChg>
      <pc:sldChg chg="del">
        <pc:chgData name="Luka Van Esbroeck" userId="134fc993-7b81-4a7c-b1f6-6ae1dd5ae1ac" providerId="ADAL" clId="{607EE3C6-496D-D84C-A140-ACEDF7FD4DB2}" dt="2025-06-27T12:05:47.722" v="36" actId="2696"/>
        <pc:sldMkLst>
          <pc:docMk/>
          <pc:sldMk cId="0" sldId="320"/>
        </pc:sldMkLst>
      </pc:sldChg>
      <pc:sldChg chg="del">
        <pc:chgData name="Luka Van Esbroeck" userId="134fc993-7b81-4a7c-b1f6-6ae1dd5ae1ac" providerId="ADAL" clId="{607EE3C6-496D-D84C-A140-ACEDF7FD4DB2}" dt="2025-06-27T12:05:47.736" v="38" actId="2696"/>
        <pc:sldMkLst>
          <pc:docMk/>
          <pc:sldMk cId="0" sldId="321"/>
        </pc:sldMkLst>
      </pc:sldChg>
      <pc:sldChg chg="del">
        <pc:chgData name="Luka Van Esbroeck" userId="134fc993-7b81-4a7c-b1f6-6ae1dd5ae1ac" providerId="ADAL" clId="{607EE3C6-496D-D84C-A140-ACEDF7FD4DB2}" dt="2025-06-27T12:06:14.781" v="39" actId="2696"/>
        <pc:sldMkLst>
          <pc:docMk/>
          <pc:sldMk cId="0" sldId="332"/>
        </pc:sldMkLst>
      </pc:sldChg>
      <pc:sldChg chg="del">
        <pc:chgData name="Luka Van Esbroeck" userId="134fc993-7b81-4a7c-b1f6-6ae1dd5ae1ac" providerId="ADAL" clId="{607EE3C6-496D-D84C-A140-ACEDF7FD4DB2}" dt="2025-06-27T12:06:14.806" v="42" actId="2696"/>
        <pc:sldMkLst>
          <pc:docMk/>
          <pc:sldMk cId="0" sldId="333"/>
        </pc:sldMkLst>
      </pc:sldChg>
      <pc:sldChg chg="del">
        <pc:chgData name="Luka Van Esbroeck" userId="134fc993-7b81-4a7c-b1f6-6ae1dd5ae1ac" providerId="ADAL" clId="{607EE3C6-496D-D84C-A140-ACEDF7FD4DB2}" dt="2025-06-27T12:06:14.785" v="40" actId="2696"/>
        <pc:sldMkLst>
          <pc:docMk/>
          <pc:sldMk cId="0" sldId="334"/>
        </pc:sldMkLst>
      </pc:sldChg>
      <pc:sldChg chg="del">
        <pc:chgData name="Luka Van Esbroeck" userId="134fc993-7b81-4a7c-b1f6-6ae1dd5ae1ac" providerId="ADAL" clId="{607EE3C6-496D-D84C-A140-ACEDF7FD4DB2}" dt="2025-06-27T12:06:14.841" v="59" actId="2696"/>
        <pc:sldMkLst>
          <pc:docMk/>
          <pc:sldMk cId="0" sldId="335"/>
        </pc:sldMkLst>
      </pc:sldChg>
      <pc:sldChg chg="del">
        <pc:chgData name="Luka Van Esbroeck" userId="134fc993-7b81-4a7c-b1f6-6ae1dd5ae1ac" providerId="ADAL" clId="{607EE3C6-496D-D84C-A140-ACEDF7FD4DB2}" dt="2025-06-27T12:06:14.820" v="51" actId="2696"/>
        <pc:sldMkLst>
          <pc:docMk/>
          <pc:sldMk cId="0" sldId="336"/>
        </pc:sldMkLst>
      </pc:sldChg>
      <pc:sldChg chg="del">
        <pc:chgData name="Luka Van Esbroeck" userId="134fc993-7b81-4a7c-b1f6-6ae1dd5ae1ac" providerId="ADAL" clId="{607EE3C6-496D-D84C-A140-ACEDF7FD4DB2}" dt="2025-06-27T12:06:14.846" v="60" actId="2696"/>
        <pc:sldMkLst>
          <pc:docMk/>
          <pc:sldMk cId="0" sldId="337"/>
        </pc:sldMkLst>
      </pc:sldChg>
      <pc:sldChg chg="del">
        <pc:chgData name="Luka Van Esbroeck" userId="134fc993-7b81-4a7c-b1f6-6ae1dd5ae1ac" providerId="ADAL" clId="{607EE3C6-496D-D84C-A140-ACEDF7FD4DB2}" dt="2025-06-27T12:06:14.825" v="54" actId="2696"/>
        <pc:sldMkLst>
          <pc:docMk/>
          <pc:sldMk cId="0" sldId="338"/>
        </pc:sldMkLst>
      </pc:sldChg>
      <pc:sldChg chg="del">
        <pc:chgData name="Luka Van Esbroeck" userId="134fc993-7b81-4a7c-b1f6-6ae1dd5ae1ac" providerId="ADAL" clId="{607EE3C6-496D-D84C-A140-ACEDF7FD4DB2}" dt="2025-06-27T12:06:14.850" v="61" actId="2696"/>
        <pc:sldMkLst>
          <pc:docMk/>
          <pc:sldMk cId="0" sldId="339"/>
        </pc:sldMkLst>
      </pc:sldChg>
      <pc:sldChg chg="del">
        <pc:chgData name="Luka Van Esbroeck" userId="134fc993-7b81-4a7c-b1f6-6ae1dd5ae1ac" providerId="ADAL" clId="{607EE3C6-496D-D84C-A140-ACEDF7FD4DB2}" dt="2025-06-27T12:06:14.822" v="52" actId="2696"/>
        <pc:sldMkLst>
          <pc:docMk/>
          <pc:sldMk cId="0" sldId="340"/>
        </pc:sldMkLst>
      </pc:sldChg>
      <pc:sldChg chg="del">
        <pc:chgData name="Luka Van Esbroeck" userId="134fc993-7b81-4a7c-b1f6-6ae1dd5ae1ac" providerId="ADAL" clId="{607EE3C6-496D-D84C-A140-ACEDF7FD4DB2}" dt="2025-06-27T12:06:14.811" v="45" actId="2696"/>
        <pc:sldMkLst>
          <pc:docMk/>
          <pc:sldMk cId="0" sldId="341"/>
        </pc:sldMkLst>
      </pc:sldChg>
      <pc:sldChg chg="del">
        <pc:chgData name="Luka Van Esbroeck" userId="134fc993-7b81-4a7c-b1f6-6ae1dd5ae1ac" providerId="ADAL" clId="{607EE3C6-496D-D84C-A140-ACEDF7FD4DB2}" dt="2025-06-27T12:06:14.809" v="44" actId="2696"/>
        <pc:sldMkLst>
          <pc:docMk/>
          <pc:sldMk cId="0" sldId="342"/>
        </pc:sldMkLst>
      </pc:sldChg>
      <pc:sldChg chg="del">
        <pc:chgData name="Luka Van Esbroeck" userId="134fc993-7b81-4a7c-b1f6-6ae1dd5ae1ac" providerId="ADAL" clId="{607EE3C6-496D-D84C-A140-ACEDF7FD4DB2}" dt="2025-06-27T12:06:14.826" v="55" actId="2696"/>
        <pc:sldMkLst>
          <pc:docMk/>
          <pc:sldMk cId="0" sldId="343"/>
        </pc:sldMkLst>
      </pc:sldChg>
      <pc:sldChg chg="del">
        <pc:chgData name="Luka Van Esbroeck" userId="134fc993-7b81-4a7c-b1f6-6ae1dd5ae1ac" providerId="ADAL" clId="{607EE3C6-496D-D84C-A140-ACEDF7FD4DB2}" dt="2025-06-27T12:06:14.827" v="56" actId="2696"/>
        <pc:sldMkLst>
          <pc:docMk/>
          <pc:sldMk cId="0" sldId="344"/>
        </pc:sldMkLst>
      </pc:sldChg>
      <pc:sldChg chg="del">
        <pc:chgData name="Luka Van Esbroeck" userId="134fc993-7b81-4a7c-b1f6-6ae1dd5ae1ac" providerId="ADAL" clId="{607EE3C6-496D-D84C-A140-ACEDF7FD4DB2}" dt="2025-06-27T12:06:14.819" v="50" actId="2696"/>
        <pc:sldMkLst>
          <pc:docMk/>
          <pc:sldMk cId="0" sldId="345"/>
        </pc:sldMkLst>
      </pc:sldChg>
      <pc:sldChg chg="del">
        <pc:chgData name="Luka Van Esbroeck" userId="134fc993-7b81-4a7c-b1f6-6ae1dd5ae1ac" providerId="ADAL" clId="{607EE3C6-496D-D84C-A140-ACEDF7FD4DB2}" dt="2025-06-27T12:06:14.808" v="43" actId="2696"/>
        <pc:sldMkLst>
          <pc:docMk/>
          <pc:sldMk cId="0" sldId="346"/>
        </pc:sldMkLst>
      </pc:sldChg>
      <pc:sldChg chg="del">
        <pc:chgData name="Luka Van Esbroeck" userId="134fc993-7b81-4a7c-b1f6-6ae1dd5ae1ac" providerId="ADAL" clId="{607EE3C6-496D-D84C-A140-ACEDF7FD4DB2}" dt="2025-06-27T12:06:14.817" v="49" actId="2696"/>
        <pc:sldMkLst>
          <pc:docMk/>
          <pc:sldMk cId="0" sldId="347"/>
        </pc:sldMkLst>
      </pc:sldChg>
      <pc:sldChg chg="del">
        <pc:chgData name="Luka Van Esbroeck" userId="134fc993-7b81-4a7c-b1f6-6ae1dd5ae1ac" providerId="ADAL" clId="{607EE3C6-496D-D84C-A140-ACEDF7FD4DB2}" dt="2025-06-27T12:06:14.829" v="57" actId="2696"/>
        <pc:sldMkLst>
          <pc:docMk/>
          <pc:sldMk cId="0" sldId="348"/>
        </pc:sldMkLst>
      </pc:sldChg>
      <pc:sldChg chg="del">
        <pc:chgData name="Luka Van Esbroeck" userId="134fc993-7b81-4a7c-b1f6-6ae1dd5ae1ac" providerId="ADAL" clId="{607EE3C6-496D-D84C-A140-ACEDF7FD4DB2}" dt="2025-06-27T12:06:14.830" v="58" actId="2696"/>
        <pc:sldMkLst>
          <pc:docMk/>
          <pc:sldMk cId="0" sldId="349"/>
        </pc:sldMkLst>
      </pc:sldChg>
      <pc:sldChg chg="del">
        <pc:chgData name="Luka Van Esbroeck" userId="134fc993-7b81-4a7c-b1f6-6ae1dd5ae1ac" providerId="ADAL" clId="{607EE3C6-496D-D84C-A140-ACEDF7FD4DB2}" dt="2025-06-27T12:06:14.816" v="48" actId="2696"/>
        <pc:sldMkLst>
          <pc:docMk/>
          <pc:sldMk cId="0" sldId="350"/>
        </pc:sldMkLst>
      </pc:sldChg>
      <pc:sldChg chg="del">
        <pc:chgData name="Luka Van Esbroeck" userId="134fc993-7b81-4a7c-b1f6-6ae1dd5ae1ac" providerId="ADAL" clId="{607EE3C6-496D-D84C-A140-ACEDF7FD4DB2}" dt="2025-06-27T12:06:14.813" v="46" actId="2696"/>
        <pc:sldMkLst>
          <pc:docMk/>
          <pc:sldMk cId="0" sldId="351"/>
        </pc:sldMkLst>
      </pc:sldChg>
      <pc:sldChg chg="del">
        <pc:chgData name="Luka Van Esbroeck" userId="134fc993-7b81-4a7c-b1f6-6ae1dd5ae1ac" providerId="ADAL" clId="{607EE3C6-496D-D84C-A140-ACEDF7FD4DB2}" dt="2025-06-27T12:06:14.814" v="47" actId="2696"/>
        <pc:sldMkLst>
          <pc:docMk/>
          <pc:sldMk cId="0" sldId="352"/>
        </pc:sldMkLst>
      </pc:sldChg>
      <pc:sldChg chg="del">
        <pc:chgData name="Luka Van Esbroeck" userId="134fc993-7b81-4a7c-b1f6-6ae1dd5ae1ac" providerId="ADAL" clId="{607EE3C6-496D-D84C-A140-ACEDF7FD4DB2}" dt="2025-06-27T12:06:14.788" v="41" actId="2696"/>
        <pc:sldMkLst>
          <pc:docMk/>
          <pc:sldMk cId="0" sldId="353"/>
        </pc:sldMkLst>
      </pc:sldChg>
      <pc:sldChg chg="del">
        <pc:chgData name="Luka Van Esbroeck" userId="134fc993-7b81-4a7c-b1f6-6ae1dd5ae1ac" providerId="ADAL" clId="{607EE3C6-496D-D84C-A140-ACEDF7FD4DB2}" dt="2025-06-27T12:06:14.823" v="53" actId="2696"/>
        <pc:sldMkLst>
          <pc:docMk/>
          <pc:sldMk cId="0" sldId="354"/>
        </pc:sldMkLst>
      </pc:sldChg>
      <pc:sldChg chg="del">
        <pc:chgData name="Luka Van Esbroeck" userId="134fc993-7b81-4a7c-b1f6-6ae1dd5ae1ac" providerId="ADAL" clId="{607EE3C6-496D-D84C-A140-ACEDF7FD4DB2}" dt="2025-06-27T12:06:14.869" v="70" actId="2696"/>
        <pc:sldMkLst>
          <pc:docMk/>
          <pc:sldMk cId="0" sldId="355"/>
        </pc:sldMkLst>
      </pc:sldChg>
      <pc:sldChg chg="del">
        <pc:chgData name="Luka Van Esbroeck" userId="134fc993-7b81-4a7c-b1f6-6ae1dd5ae1ac" providerId="ADAL" clId="{607EE3C6-496D-D84C-A140-ACEDF7FD4DB2}" dt="2025-06-27T12:06:14.852" v="63" actId="2696"/>
        <pc:sldMkLst>
          <pc:docMk/>
          <pc:sldMk cId="0" sldId="356"/>
        </pc:sldMkLst>
      </pc:sldChg>
      <pc:sldChg chg="del">
        <pc:chgData name="Luka Van Esbroeck" userId="134fc993-7b81-4a7c-b1f6-6ae1dd5ae1ac" providerId="ADAL" clId="{607EE3C6-496D-D84C-A140-ACEDF7FD4DB2}" dt="2025-06-27T12:06:14.851" v="62" actId="2696"/>
        <pc:sldMkLst>
          <pc:docMk/>
          <pc:sldMk cId="0" sldId="357"/>
        </pc:sldMkLst>
      </pc:sldChg>
      <pc:sldChg chg="del">
        <pc:chgData name="Luka Van Esbroeck" userId="134fc993-7b81-4a7c-b1f6-6ae1dd5ae1ac" providerId="ADAL" clId="{607EE3C6-496D-D84C-A140-ACEDF7FD4DB2}" dt="2025-06-27T12:06:14.858" v="68" actId="2696"/>
        <pc:sldMkLst>
          <pc:docMk/>
          <pc:sldMk cId="0" sldId="358"/>
        </pc:sldMkLst>
      </pc:sldChg>
      <pc:sldChg chg="del">
        <pc:chgData name="Luka Van Esbroeck" userId="134fc993-7b81-4a7c-b1f6-6ae1dd5ae1ac" providerId="ADAL" clId="{607EE3C6-496D-D84C-A140-ACEDF7FD4DB2}" dt="2025-06-27T12:06:14.856" v="66" actId="2696"/>
        <pc:sldMkLst>
          <pc:docMk/>
          <pc:sldMk cId="0" sldId="359"/>
        </pc:sldMkLst>
      </pc:sldChg>
      <pc:sldChg chg="del">
        <pc:chgData name="Luka Van Esbroeck" userId="134fc993-7b81-4a7c-b1f6-6ae1dd5ae1ac" providerId="ADAL" clId="{607EE3C6-496D-D84C-A140-ACEDF7FD4DB2}" dt="2025-06-27T12:06:14.882" v="73" actId="2696"/>
        <pc:sldMkLst>
          <pc:docMk/>
          <pc:sldMk cId="0" sldId="360"/>
        </pc:sldMkLst>
      </pc:sldChg>
      <pc:sldChg chg="del">
        <pc:chgData name="Luka Van Esbroeck" userId="134fc993-7b81-4a7c-b1f6-6ae1dd5ae1ac" providerId="ADAL" clId="{607EE3C6-496D-D84C-A140-ACEDF7FD4DB2}" dt="2025-06-27T12:06:14.871" v="72" actId="2696"/>
        <pc:sldMkLst>
          <pc:docMk/>
          <pc:sldMk cId="0" sldId="361"/>
        </pc:sldMkLst>
      </pc:sldChg>
      <pc:sldChg chg="del">
        <pc:chgData name="Luka Van Esbroeck" userId="134fc993-7b81-4a7c-b1f6-6ae1dd5ae1ac" providerId="ADAL" clId="{607EE3C6-496D-D84C-A140-ACEDF7FD4DB2}" dt="2025-06-27T12:06:14.892" v="74" actId="2696"/>
        <pc:sldMkLst>
          <pc:docMk/>
          <pc:sldMk cId="0" sldId="362"/>
        </pc:sldMkLst>
      </pc:sldChg>
      <pc:sldChg chg="del">
        <pc:chgData name="Luka Van Esbroeck" userId="134fc993-7b81-4a7c-b1f6-6ae1dd5ae1ac" providerId="ADAL" clId="{607EE3C6-496D-D84C-A140-ACEDF7FD4DB2}" dt="2025-06-27T12:06:14.854" v="65" actId="2696"/>
        <pc:sldMkLst>
          <pc:docMk/>
          <pc:sldMk cId="0" sldId="363"/>
        </pc:sldMkLst>
      </pc:sldChg>
      <pc:sldChg chg="del">
        <pc:chgData name="Luka Van Esbroeck" userId="134fc993-7b81-4a7c-b1f6-6ae1dd5ae1ac" providerId="ADAL" clId="{607EE3C6-496D-D84C-A140-ACEDF7FD4DB2}" dt="2025-06-27T12:06:14.870" v="71" actId="2696"/>
        <pc:sldMkLst>
          <pc:docMk/>
          <pc:sldMk cId="0" sldId="364"/>
        </pc:sldMkLst>
      </pc:sldChg>
      <pc:sldChg chg="del">
        <pc:chgData name="Luka Van Esbroeck" userId="134fc993-7b81-4a7c-b1f6-6ae1dd5ae1ac" providerId="ADAL" clId="{607EE3C6-496D-D84C-A140-ACEDF7FD4DB2}" dt="2025-06-27T12:06:14.853" v="64" actId="2696"/>
        <pc:sldMkLst>
          <pc:docMk/>
          <pc:sldMk cId="0" sldId="365"/>
        </pc:sldMkLst>
      </pc:sldChg>
      <pc:sldChg chg="del">
        <pc:chgData name="Luka Van Esbroeck" userId="134fc993-7b81-4a7c-b1f6-6ae1dd5ae1ac" providerId="ADAL" clId="{607EE3C6-496D-D84C-A140-ACEDF7FD4DB2}" dt="2025-06-27T12:06:14.896" v="75" actId="2696"/>
        <pc:sldMkLst>
          <pc:docMk/>
          <pc:sldMk cId="0" sldId="366"/>
        </pc:sldMkLst>
      </pc:sldChg>
      <pc:sldChg chg="del">
        <pc:chgData name="Luka Van Esbroeck" userId="134fc993-7b81-4a7c-b1f6-6ae1dd5ae1ac" providerId="ADAL" clId="{607EE3C6-496D-D84C-A140-ACEDF7FD4DB2}" dt="2025-06-27T12:06:14.857" v="67" actId="2696"/>
        <pc:sldMkLst>
          <pc:docMk/>
          <pc:sldMk cId="0" sldId="367"/>
        </pc:sldMkLst>
      </pc:sldChg>
      <pc:sldChg chg="del">
        <pc:chgData name="Luka Van Esbroeck" userId="134fc993-7b81-4a7c-b1f6-6ae1dd5ae1ac" providerId="ADAL" clId="{607EE3C6-496D-D84C-A140-ACEDF7FD4DB2}" dt="2025-06-27T12:06:14.859" v="69" actId="2696"/>
        <pc:sldMkLst>
          <pc:docMk/>
          <pc:sldMk cId="0" sldId="368"/>
        </pc:sldMkLst>
      </pc:sldChg>
      <pc:sldChg chg="del">
        <pc:chgData name="Luka Van Esbroeck" userId="134fc993-7b81-4a7c-b1f6-6ae1dd5ae1ac" providerId="ADAL" clId="{607EE3C6-496D-D84C-A140-ACEDF7FD4DB2}" dt="2025-06-27T12:06:20.387" v="76" actId="2696"/>
        <pc:sldMkLst>
          <pc:docMk/>
          <pc:sldMk cId="0" sldId="374"/>
        </pc:sldMkLst>
      </pc:sldChg>
      <pc:sldChg chg="del">
        <pc:chgData name="Luka Van Esbroeck" userId="134fc993-7b81-4a7c-b1f6-6ae1dd5ae1ac" providerId="ADAL" clId="{607EE3C6-496D-D84C-A140-ACEDF7FD4DB2}" dt="2025-06-27T12:06:20.397" v="78" actId="2696"/>
        <pc:sldMkLst>
          <pc:docMk/>
          <pc:sldMk cId="0" sldId="375"/>
        </pc:sldMkLst>
      </pc:sldChg>
      <pc:sldChg chg="del">
        <pc:chgData name="Luka Van Esbroeck" userId="134fc993-7b81-4a7c-b1f6-6ae1dd5ae1ac" providerId="ADAL" clId="{607EE3C6-496D-D84C-A140-ACEDF7FD4DB2}" dt="2025-06-27T12:06:20.389" v="77" actId="2696"/>
        <pc:sldMkLst>
          <pc:docMk/>
          <pc:sldMk cId="0" sldId="376"/>
        </pc:sldMkLst>
      </pc:sldChg>
      <pc:sldChg chg="del">
        <pc:chgData name="Luka Van Esbroeck" userId="134fc993-7b81-4a7c-b1f6-6ae1dd5ae1ac" providerId="ADAL" clId="{607EE3C6-496D-D84C-A140-ACEDF7FD4DB2}" dt="2025-06-27T12:06:20.401" v="79" actId="2696"/>
        <pc:sldMkLst>
          <pc:docMk/>
          <pc:sldMk cId="0" sldId="377"/>
        </pc:sldMkLst>
      </pc:sldChg>
      <pc:sldChg chg="del">
        <pc:chgData name="Luka Van Esbroeck" userId="134fc993-7b81-4a7c-b1f6-6ae1dd5ae1ac" providerId="ADAL" clId="{607EE3C6-496D-D84C-A140-ACEDF7FD4DB2}" dt="2025-06-27T12:05:34.133" v="3" actId="2696"/>
        <pc:sldMkLst>
          <pc:docMk/>
          <pc:sldMk cId="0" sldId="400"/>
        </pc:sldMkLst>
      </pc:sldChg>
    </pc:docChg>
  </pc:docChgLst>
  <pc:docChgLst>
    <pc:chgData name="Luka Van Esbroeck" userId="134fc993-7b81-4a7c-b1f6-6ae1dd5ae1ac" providerId="ADAL" clId="{83B79370-64A8-DC45-A8D6-6AA3B07853B0}"/>
    <pc:docChg chg="undo custSel addSld delSld modSld">
      <pc:chgData name="Luka Van Esbroeck" userId="134fc993-7b81-4a7c-b1f6-6ae1dd5ae1ac" providerId="ADAL" clId="{83B79370-64A8-DC45-A8D6-6AA3B07853B0}" dt="2025-06-20T13:11:32.717" v="12" actId="680"/>
      <pc:docMkLst>
        <pc:docMk/>
      </pc:docMkLst>
      <pc:sldChg chg="modSp new del mod">
        <pc:chgData name="Luka Van Esbroeck" userId="134fc993-7b81-4a7c-b1f6-6ae1dd5ae1ac" providerId="ADAL" clId="{83B79370-64A8-DC45-A8D6-6AA3B07853B0}" dt="2025-06-20T13:11:32.717" v="12" actId="680"/>
        <pc:sldMkLst>
          <pc:docMk/>
          <pc:sldMk cId="3977292842" sldId="400"/>
        </pc:sldMkLst>
      </pc:sldChg>
    </pc:docChg>
  </pc:docChgLst>
  <pc:docChgLst>
    <pc:chgData name="Luka Van Esbroeck" userId="134fc993-7b81-4a7c-b1f6-6ae1dd5ae1ac" providerId="ADAL" clId="{FA156DF2-5827-A54D-A677-CE7E7C4C74AE}"/>
    <pc:docChg chg="undo custSel addSld delSld modSld modMainMaster">
      <pc:chgData name="Luka Van Esbroeck" userId="134fc993-7b81-4a7c-b1f6-6ae1dd5ae1ac" providerId="ADAL" clId="{FA156DF2-5827-A54D-A677-CE7E7C4C74AE}" dt="2025-06-20T13:10:55.517" v="277" actId="2696"/>
      <pc:docMkLst>
        <pc:docMk/>
      </pc:docMkLst>
      <pc:sldChg chg="addSp delSp modSp mod modClrScheme chgLayout">
        <pc:chgData name="Luka Van Esbroeck" userId="134fc993-7b81-4a7c-b1f6-6ae1dd5ae1ac" providerId="ADAL" clId="{FA156DF2-5827-A54D-A677-CE7E7C4C74AE}" dt="2025-06-20T13:10:32.236" v="275" actId="700"/>
        <pc:sldMkLst>
          <pc:docMk/>
          <pc:sldMk cId="0" sldId="278"/>
        </pc:sldMkLst>
      </pc:sldChg>
      <pc:sldChg chg="new del">
        <pc:chgData name="Luka Van Esbroeck" userId="134fc993-7b81-4a7c-b1f6-6ae1dd5ae1ac" providerId="ADAL" clId="{FA156DF2-5827-A54D-A677-CE7E7C4C74AE}" dt="2025-06-20T13:10:55.517" v="277" actId="2696"/>
        <pc:sldMkLst>
          <pc:docMk/>
          <pc:sldMk cId="3913008121" sldId="400"/>
        </pc:sldMkLst>
      </pc:sldChg>
      <pc:sldMasterChg chg="modSp modSldLayout">
        <pc:chgData name="Luka Van Esbroeck" userId="134fc993-7b81-4a7c-b1f6-6ae1dd5ae1ac" providerId="ADAL" clId="{FA156DF2-5827-A54D-A677-CE7E7C4C74AE}" dt="2025-06-20T13:10:00.383" v="261" actId="207"/>
        <pc:sldMasterMkLst>
          <pc:docMk/>
          <pc:sldMasterMk cId="757955707" sldId="2147483648"/>
        </pc:sldMasterMkLst>
        <pc:spChg chg="mod">
          <ac:chgData name="Luka Van Esbroeck" userId="134fc993-7b81-4a7c-b1f6-6ae1dd5ae1ac" providerId="ADAL" clId="{FA156DF2-5827-A54D-A677-CE7E7C4C74AE}" dt="2025-06-20T13:07:04.023" v="210"/>
          <ac:spMkLst>
            <pc:docMk/>
            <pc:sldMasterMk cId="757955707" sldId="2147483648"/>
            <ac:spMk id="2" creationId="{487FC4A6-7301-C2D0-4DF4-40E9306F47B1}"/>
          </ac:spMkLst>
        </pc:spChg>
        <pc:sldLayoutChg chg="addSp delSp modSp mod">
          <pc:chgData name="Luka Van Esbroeck" userId="134fc993-7b81-4a7c-b1f6-6ae1dd5ae1ac" providerId="ADAL" clId="{FA156DF2-5827-A54D-A677-CE7E7C4C74AE}" dt="2025-06-20T12:57:59.693" v="150"/>
          <pc:sldLayoutMkLst>
            <pc:docMk/>
            <pc:sldMasterMk cId="757955707" sldId="2147483648"/>
            <pc:sldLayoutMk cId="674430202" sldId="2147483649"/>
          </pc:sldLayoutMkLst>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5" creationId="{D10A7C98-893C-1176-46CA-3DA053A90F80}"/>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7" creationId="{A73722D1-7472-EC5A-028C-082AC6F6976E}"/>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8" creationId="{4C18FAFC-A3A1-49B0-E1AB-D6DA1C4601A8}"/>
            </ac:spMkLst>
          </pc:spChg>
          <pc:spChg chg="add mod">
            <ac:chgData name="Luka Van Esbroeck" userId="134fc993-7b81-4a7c-b1f6-6ae1dd5ae1ac" providerId="ADAL" clId="{FA156DF2-5827-A54D-A677-CE7E7C4C74AE}" dt="2025-06-20T12:57:59.693" v="150"/>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FA156DF2-5827-A54D-A677-CE7E7C4C74AE}" dt="2025-06-20T13:09:45.831" v="258" actId="478"/>
          <pc:sldLayoutMkLst>
            <pc:docMk/>
            <pc:sldMasterMk cId="757955707" sldId="2147483648"/>
            <pc:sldLayoutMk cId="3392221097" sldId="2147483651"/>
          </pc:sldLayoutMkLst>
          <pc:spChg chg="mod">
            <ac:chgData name="Luka Van Esbroeck" userId="134fc993-7b81-4a7c-b1f6-6ae1dd5ae1ac" providerId="ADAL" clId="{FA156DF2-5827-A54D-A677-CE7E7C4C74AE}" dt="2025-06-20T13:09:40.460" v="257" actId="1036"/>
            <ac:spMkLst>
              <pc:docMk/>
              <pc:sldMasterMk cId="757955707" sldId="2147483648"/>
              <pc:sldLayoutMk cId="3392221097" sldId="2147483651"/>
              <ac:spMk id="2" creationId="{05C69DAD-26B4-145F-DCA2-986DF5B9081A}"/>
            </ac:spMkLst>
          </pc:spChg>
          <pc:spChg chg="add mod">
            <ac:chgData name="Luka Van Esbroeck" userId="134fc993-7b81-4a7c-b1f6-6ae1dd5ae1ac" providerId="ADAL" clId="{FA156DF2-5827-A54D-A677-CE7E7C4C74AE}" dt="2025-06-20T13:02:48.194" v="171"/>
            <ac:spMkLst>
              <pc:docMk/>
              <pc:sldMasterMk cId="757955707" sldId="2147483648"/>
              <pc:sldLayoutMk cId="3392221097" sldId="2147483651"/>
              <ac:spMk id="4" creationId="{8A4B07A1-2FC5-02E7-F223-128711D3C727}"/>
            </ac:spMkLst>
          </pc:spChg>
          <pc:spChg chg="mod">
            <ac:chgData name="Luka Van Esbroeck" userId="134fc993-7b81-4a7c-b1f6-6ae1dd5ae1ac" providerId="ADAL" clId="{FA156DF2-5827-A54D-A677-CE7E7C4C74AE}" dt="2025-06-20T13:02:08.274" v="159" actId="1076"/>
            <ac:spMkLst>
              <pc:docMk/>
              <pc:sldMasterMk cId="757955707" sldId="2147483648"/>
              <pc:sldLayoutMk cId="3392221097" sldId="2147483651"/>
              <ac:spMk id="12" creationId="{AC3D73B0-BE03-6FF8-71FD-6BB0220444B4}"/>
            </ac:spMkLst>
          </pc:spChg>
        </pc:sldLayoutChg>
        <pc:sldLayoutChg chg="addSp delSp modSp mod">
          <pc:chgData name="Luka Van Esbroeck" userId="134fc993-7b81-4a7c-b1f6-6ae1dd5ae1ac" providerId="ADAL" clId="{FA156DF2-5827-A54D-A677-CE7E7C4C74AE}" dt="2025-06-20T13:00:02.356" v="152"/>
          <pc:sldLayoutMkLst>
            <pc:docMk/>
            <pc:sldMasterMk cId="757955707" sldId="2147483648"/>
            <pc:sldLayoutMk cId="455406656" sldId="2147483660"/>
          </pc:sldLayoutMkLst>
          <pc:spChg chg="mod">
            <ac:chgData name="Luka Van Esbroeck" userId="134fc993-7b81-4a7c-b1f6-6ae1dd5ae1ac" providerId="ADAL" clId="{FA156DF2-5827-A54D-A677-CE7E7C4C74AE}" dt="2025-06-20T12:49:18.769" v="6" actId="14100"/>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FA156DF2-5827-A54D-A677-CE7E7C4C74AE}" dt="2025-06-20T12:49:15.111" v="5" actId="14100"/>
            <ac:spMkLst>
              <pc:docMk/>
              <pc:sldMasterMk cId="757955707" sldId="2147483648"/>
              <pc:sldLayoutMk cId="455406656" sldId="2147483660"/>
              <ac:spMk id="3" creationId="{93DE4791-B970-A879-1D72-DD4526580148}"/>
            </ac:spMkLst>
          </pc:spChg>
          <pc:spChg chg="add mod">
            <ac:chgData name="Luka Van Esbroeck" userId="134fc993-7b81-4a7c-b1f6-6ae1dd5ae1ac" providerId="ADAL" clId="{FA156DF2-5827-A54D-A677-CE7E7C4C74AE}" dt="2025-06-20T13:00:02.356" v="152"/>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FA156DF2-5827-A54D-A677-CE7E7C4C74AE}" dt="2025-06-20T12:49:21.894" v="7" actId="1076"/>
            <ac:spMkLst>
              <pc:docMk/>
              <pc:sldMasterMk cId="757955707" sldId="2147483648"/>
              <pc:sldLayoutMk cId="455406656" sldId="2147483660"/>
              <ac:spMk id="7" creationId="{583831FB-47F7-8780-CC3B-71451999DE39}"/>
            </ac:spMkLst>
          </pc:spChg>
        </pc:sldLayoutChg>
        <pc:sldLayoutChg chg="addSp delSp modSp mod">
          <pc:chgData name="Luka Van Esbroeck" userId="134fc993-7b81-4a7c-b1f6-6ae1dd5ae1ac" providerId="ADAL" clId="{FA156DF2-5827-A54D-A677-CE7E7C4C74AE}" dt="2025-06-20T13:05:47.109" v="205" actId="478"/>
          <pc:sldLayoutMkLst>
            <pc:docMk/>
            <pc:sldMasterMk cId="757955707" sldId="2147483648"/>
            <pc:sldLayoutMk cId="3119303182" sldId="2147483661"/>
          </pc:sldLayoutMkLst>
          <pc:spChg chg="mod">
            <ac:chgData name="Luka Van Esbroeck" userId="134fc993-7b81-4a7c-b1f6-6ae1dd5ae1ac" providerId="ADAL" clId="{FA156DF2-5827-A54D-A677-CE7E7C4C74AE}" dt="2025-06-20T13:05:40.541" v="202" actId="1037"/>
            <ac:spMkLst>
              <pc:docMk/>
              <pc:sldMasterMk cId="757955707" sldId="2147483648"/>
              <pc:sldLayoutMk cId="3119303182" sldId="2147483661"/>
              <ac:spMk id="2" creationId="{DB042AD8-1C8E-23C0-5A89-1920DAA7F37C}"/>
            </ac:spMkLst>
          </pc:spChg>
          <pc:spChg chg="mod">
            <ac:chgData name="Luka Van Esbroeck" userId="134fc993-7b81-4a7c-b1f6-6ae1dd5ae1ac" providerId="ADAL" clId="{FA156DF2-5827-A54D-A677-CE7E7C4C74AE}" dt="2025-06-20T13:05:44.407" v="204" actId="1076"/>
            <ac:spMkLst>
              <pc:docMk/>
              <pc:sldMasterMk cId="757955707" sldId="2147483648"/>
              <pc:sldLayoutMk cId="3119303182" sldId="2147483661"/>
              <ac:spMk id="5" creationId="{DD8AA75B-492C-CEAA-C48F-CA4CD2827576}"/>
            </ac:spMkLst>
          </pc:spChg>
        </pc:sldLayoutChg>
        <pc:sldLayoutChg chg="addSp delSp modSp mod">
          <pc:chgData name="Luka Van Esbroeck" userId="134fc993-7b81-4a7c-b1f6-6ae1dd5ae1ac" providerId="ADAL" clId="{FA156DF2-5827-A54D-A677-CE7E7C4C74AE}" dt="2025-06-20T12:56:34.906" v="125" actId="478"/>
          <pc:sldLayoutMkLst>
            <pc:docMk/>
            <pc:sldMasterMk cId="757955707" sldId="2147483648"/>
            <pc:sldLayoutMk cId="1306428242" sldId="2147483662"/>
          </pc:sldLayoutMkLst>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0" creationId="{14E7C85C-4E77-90D2-46CD-08D3DE76DA6E}"/>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1" creationId="{7E3CEA46-6A17-465F-3E02-6BD66FDE74B0}"/>
            </ac:spMkLst>
          </pc:spChg>
          <pc:spChg chg="add del mod">
            <ac:chgData name="Luka Van Esbroeck" userId="134fc993-7b81-4a7c-b1f6-6ae1dd5ae1ac" providerId="ADAL" clId="{FA156DF2-5827-A54D-A677-CE7E7C4C74AE}" dt="2025-06-20T12:56:29.553" v="123" actId="1037"/>
            <ac:spMkLst>
              <pc:docMk/>
              <pc:sldMasterMk cId="757955707" sldId="2147483648"/>
              <pc:sldLayoutMk cId="1306428242" sldId="2147483662"/>
              <ac:spMk id="12" creationId="{C3577081-600E-15F2-47F6-FF3376A8F171}"/>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3" creationId="{03D2EE22-372F-17D2-E1A9-E20FD4DBBBFA}"/>
            </ac:spMkLst>
          </pc:spChg>
        </pc:sldLayoutChg>
        <pc:sldLayoutChg chg="addSp delSp modSp mod">
          <pc:chgData name="Luka Van Esbroeck" userId="134fc993-7b81-4a7c-b1f6-6ae1dd5ae1ac" providerId="ADAL" clId="{FA156DF2-5827-A54D-A677-CE7E7C4C74AE}" dt="2025-06-20T12:56:55.623" v="127"/>
          <pc:sldLayoutMkLst>
            <pc:docMk/>
            <pc:sldMasterMk cId="757955707" sldId="2147483648"/>
            <pc:sldLayoutMk cId="202475471" sldId="2147483663"/>
          </pc:sldLayoutMkLst>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2" creationId="{4F3E8364-C672-A513-A5F7-FEBE8E8C185C}"/>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3" creationId="{4A397E59-1C35-64ED-DEF0-FA39D0FB802B}"/>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7" creationId="{C962A04F-7F91-2ECB-E414-C5AF907FDA39}"/>
            </ac:spMkLst>
          </pc:spChg>
          <pc:spChg chg="add mod">
            <ac:chgData name="Luka Van Esbroeck" userId="134fc993-7b81-4a7c-b1f6-6ae1dd5ae1ac" providerId="ADAL" clId="{FA156DF2-5827-A54D-A677-CE7E7C4C74AE}" dt="2025-06-20T12:56:55.623" v="127"/>
            <ac:spMkLst>
              <pc:docMk/>
              <pc:sldMasterMk cId="757955707" sldId="2147483648"/>
              <pc:sldLayoutMk cId="202475471" sldId="2147483663"/>
              <ac:spMk id="10" creationId="{F3FEF277-8E90-7469-1F98-3FE8FE362156}"/>
            </ac:spMkLst>
          </pc:spChg>
        </pc:sldLayoutChg>
        <pc:sldLayoutChg chg="addSp delSp modSp mod">
          <pc:chgData name="Luka Van Esbroeck" userId="134fc993-7b81-4a7c-b1f6-6ae1dd5ae1ac" providerId="ADAL" clId="{FA156DF2-5827-A54D-A677-CE7E7C4C74AE}" dt="2025-06-20T12:57:07.925" v="131"/>
          <pc:sldLayoutMkLst>
            <pc:docMk/>
            <pc:sldMasterMk cId="757955707" sldId="2147483648"/>
            <pc:sldLayoutMk cId="3454120388" sldId="2147483664"/>
          </pc:sldLayoutMkLst>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2" creationId="{04D6754E-3180-71EC-7EAA-A236087F3AAE}"/>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3" creationId="{9DDBA2BD-107C-72F8-DAE2-2DB0FFF65A7A}"/>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7" creationId="{D622CFC5-12D4-3E3D-5200-B5AD5F32AAA5}"/>
            </ac:spMkLst>
          </pc:spChg>
          <pc:spChg chg="add mod">
            <ac:chgData name="Luka Van Esbroeck" userId="134fc993-7b81-4a7c-b1f6-6ae1dd5ae1ac" providerId="ADAL" clId="{FA156DF2-5827-A54D-A677-CE7E7C4C74AE}" dt="2025-06-20T12:57:07.925" v="131"/>
            <ac:spMkLst>
              <pc:docMk/>
              <pc:sldMasterMk cId="757955707" sldId="2147483648"/>
              <pc:sldLayoutMk cId="3454120388" sldId="2147483664"/>
              <ac:spMk id="11" creationId="{5B971705-213E-525A-C660-4D05954B01DC}"/>
            </ac:spMkLst>
          </pc:spChg>
        </pc:sldLayoutChg>
        <pc:sldLayoutChg chg="addSp delSp modSp mod">
          <pc:chgData name="Luka Van Esbroeck" userId="134fc993-7b81-4a7c-b1f6-6ae1dd5ae1ac" providerId="ADAL" clId="{FA156DF2-5827-A54D-A677-CE7E7C4C74AE}" dt="2025-06-20T12:57:18.614" v="135"/>
          <pc:sldLayoutMkLst>
            <pc:docMk/>
            <pc:sldMasterMk cId="757955707" sldId="2147483648"/>
            <pc:sldLayoutMk cId="1877889258" sldId="2147483665"/>
          </pc:sldLayoutMkLst>
          <pc:spChg chg="mod">
            <ac:chgData name="Luka Van Esbroeck" userId="134fc993-7b81-4a7c-b1f6-6ae1dd5ae1ac" providerId="ADAL" clId="{FA156DF2-5827-A54D-A677-CE7E7C4C74AE}" dt="2025-06-20T12:51:10.853" v="27" actId="14100"/>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FA156DF2-5827-A54D-A677-CE7E7C4C74AE}" dt="2025-06-20T12:51:20.123" v="30" actId="1076"/>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FA156DF2-5827-A54D-A677-CE7E7C4C74AE}" dt="2025-06-20T12:51:23.225" v="31" actId="14100"/>
            <ac:spMkLst>
              <pc:docMk/>
              <pc:sldMasterMk cId="757955707" sldId="2147483648"/>
              <pc:sldLayoutMk cId="1877889258" sldId="2147483665"/>
              <ac:spMk id="7" creationId="{583831FB-47F7-8780-CC3B-71451999DE39}"/>
            </ac:spMkLst>
          </pc:spChg>
          <pc:spChg chg="add mod">
            <ac:chgData name="Luka Van Esbroeck" userId="134fc993-7b81-4a7c-b1f6-6ae1dd5ae1ac" providerId="ADAL" clId="{FA156DF2-5827-A54D-A677-CE7E7C4C74AE}" dt="2025-06-20T12:57:18.614" v="135"/>
            <ac:spMkLst>
              <pc:docMk/>
              <pc:sldMasterMk cId="757955707" sldId="2147483648"/>
              <pc:sldLayoutMk cId="1877889258" sldId="2147483665"/>
              <ac:spMk id="9" creationId="{526C7923-04C8-1B24-DB37-EDF84D68123C}"/>
            </ac:spMkLst>
          </pc:spChg>
        </pc:sldLayoutChg>
        <pc:sldLayoutChg chg="addSp delSp modSp mod">
          <pc:chgData name="Luka Van Esbroeck" userId="134fc993-7b81-4a7c-b1f6-6ae1dd5ae1ac" providerId="ADAL" clId="{FA156DF2-5827-A54D-A677-CE7E7C4C74AE}" dt="2025-06-20T12:57:23.787" v="137"/>
          <pc:sldLayoutMkLst>
            <pc:docMk/>
            <pc:sldMasterMk cId="757955707" sldId="2147483648"/>
            <pc:sldLayoutMk cId="2269128758" sldId="2147483666"/>
          </pc:sldLayoutMkLst>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0" creationId="{E1AAD30A-3D28-00EA-F471-8BD5A0A40DB8}"/>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1" creationId="{46B90BB4-F3F5-31A5-E123-67382E6F050B}"/>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2" creationId="{9C25EE3A-02FD-3B66-6FD4-EED1D2E1DB3E}"/>
            </ac:spMkLst>
          </pc:spChg>
          <pc:spChg chg="add mod">
            <ac:chgData name="Luka Van Esbroeck" userId="134fc993-7b81-4a7c-b1f6-6ae1dd5ae1ac" providerId="ADAL" clId="{FA156DF2-5827-A54D-A677-CE7E7C4C74AE}" dt="2025-06-20T12:57:23.787" v="137"/>
            <ac:spMkLst>
              <pc:docMk/>
              <pc:sldMasterMk cId="757955707" sldId="2147483648"/>
              <pc:sldLayoutMk cId="2269128758" sldId="2147483666"/>
              <ac:spMk id="13" creationId="{7D7BE1B7-9430-DAE8-48E7-8DDAA94E9398}"/>
            </ac:spMkLst>
          </pc:spChg>
        </pc:sldLayoutChg>
        <pc:sldLayoutChg chg="addSp delSp modSp mod">
          <pc:chgData name="Luka Van Esbroeck" userId="134fc993-7b81-4a7c-b1f6-6ae1dd5ae1ac" providerId="ADAL" clId="{FA156DF2-5827-A54D-A677-CE7E7C4C74AE}" dt="2025-06-20T12:57:54.592" v="148"/>
          <pc:sldLayoutMkLst>
            <pc:docMk/>
            <pc:sldMasterMk cId="757955707" sldId="2147483648"/>
            <pc:sldLayoutMk cId="1202890010" sldId="2147483667"/>
          </pc:sldLayoutMkLst>
          <pc:spChg chg="mod">
            <ac:chgData name="Luka Van Esbroeck" userId="134fc993-7b81-4a7c-b1f6-6ae1dd5ae1ac" providerId="ADAL" clId="{FA156DF2-5827-A54D-A677-CE7E7C4C74AE}" dt="2025-06-20T12:53:07.348" v="63" actId="14100"/>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FA156DF2-5827-A54D-A677-CE7E7C4C74AE}" dt="2025-06-20T12:53:18.683" v="66" actId="14100"/>
            <ac:spMkLst>
              <pc:docMk/>
              <pc:sldMasterMk cId="757955707" sldId="2147483648"/>
              <pc:sldLayoutMk cId="1202890010" sldId="2147483667"/>
              <ac:spMk id="3" creationId="{93DE4791-B970-A879-1D72-DD4526580148}"/>
            </ac:spMkLst>
          </pc:spChg>
          <pc:spChg chg="add mod">
            <ac:chgData name="Luka Van Esbroeck" userId="134fc993-7b81-4a7c-b1f6-6ae1dd5ae1ac" providerId="ADAL" clId="{FA156DF2-5827-A54D-A677-CE7E7C4C74AE}" dt="2025-06-20T12:57:54.592" v="148"/>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FA156DF2-5827-A54D-A677-CE7E7C4C74AE}" dt="2025-06-20T12:53:25.731" v="68" actId="1076"/>
            <ac:spMkLst>
              <pc:docMk/>
              <pc:sldMasterMk cId="757955707" sldId="2147483648"/>
              <pc:sldLayoutMk cId="1202890010" sldId="2147483667"/>
              <ac:spMk id="7" creationId="{583831FB-47F7-8780-CC3B-71451999DE39}"/>
            </ac:spMkLst>
          </pc:spChg>
        </pc:sldLayoutChg>
        <pc:sldLayoutChg chg="addSp delSp modSp mod">
          <pc:chgData name="Luka Van Esbroeck" userId="134fc993-7b81-4a7c-b1f6-6ae1dd5ae1ac" providerId="ADAL" clId="{FA156DF2-5827-A54D-A677-CE7E7C4C74AE}" dt="2025-06-20T12:57:30.620" v="139"/>
          <pc:sldLayoutMkLst>
            <pc:docMk/>
            <pc:sldMasterMk cId="757955707" sldId="2147483648"/>
            <pc:sldLayoutMk cId="626550864" sldId="2147483668"/>
          </pc:sldLayoutMkLst>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4" creationId="{40BB958D-766E-CFCA-F125-74E0C4C7860A}"/>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0" creationId="{C46FC6C0-6720-92F1-5D46-2C5D6712AC10}"/>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2" creationId="{F1302053-18F3-C1F4-FFEF-D2AD2CC439A5}"/>
            </ac:spMkLst>
          </pc:spChg>
          <pc:spChg chg="add mod">
            <ac:chgData name="Luka Van Esbroeck" userId="134fc993-7b81-4a7c-b1f6-6ae1dd5ae1ac" providerId="ADAL" clId="{FA156DF2-5827-A54D-A677-CE7E7C4C74AE}" dt="2025-06-20T12:57:30.620" v="139"/>
            <ac:spMkLst>
              <pc:docMk/>
              <pc:sldMasterMk cId="757955707" sldId="2147483648"/>
              <pc:sldLayoutMk cId="626550864" sldId="2147483668"/>
              <ac:spMk id="13" creationId="{3A3D6BC1-3B6E-DE15-7E6A-7C9D651A77F9}"/>
            </ac:spMkLst>
          </pc:spChg>
        </pc:sldLayoutChg>
        <pc:sldLayoutChg chg="addSp delSp modSp mod">
          <pc:chgData name="Luka Van Esbroeck" userId="134fc993-7b81-4a7c-b1f6-6ae1dd5ae1ac" providerId="ADAL" clId="{FA156DF2-5827-A54D-A677-CE7E7C4C74AE}" dt="2025-06-20T12:57:41.393" v="143"/>
          <pc:sldLayoutMkLst>
            <pc:docMk/>
            <pc:sldMasterMk cId="757955707" sldId="2147483648"/>
            <pc:sldLayoutMk cId="1131357290" sldId="2147483669"/>
          </pc:sldLayoutMkLst>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2" creationId="{2214A130-3856-C6F0-80DA-5FDEFD700C7F}"/>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3" creationId="{1BD24EFB-7EEC-5334-1BA6-D360A387EACC}"/>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4" creationId="{0F9328F4-FEFD-74F4-CE92-45BAFED58478}"/>
            </ac:spMkLst>
          </pc:spChg>
          <pc:spChg chg="add mod">
            <ac:chgData name="Luka Van Esbroeck" userId="134fc993-7b81-4a7c-b1f6-6ae1dd5ae1ac" providerId="ADAL" clId="{FA156DF2-5827-A54D-A677-CE7E7C4C74AE}" dt="2025-06-20T12:57:41.393" v="143"/>
            <ac:spMkLst>
              <pc:docMk/>
              <pc:sldMasterMk cId="757955707" sldId="2147483648"/>
              <pc:sldLayoutMk cId="1131357290" sldId="2147483669"/>
              <ac:spMk id="16" creationId="{BEB2E742-0014-1EC0-3A72-42DB7A882B90}"/>
            </ac:spMkLst>
          </pc:spChg>
        </pc:sldLayoutChg>
        <pc:sldLayoutChg chg="addSp delSp modSp mod">
          <pc:chgData name="Luka Van Esbroeck" userId="134fc993-7b81-4a7c-b1f6-6ae1dd5ae1ac" providerId="ADAL" clId="{FA156DF2-5827-A54D-A677-CE7E7C4C74AE}" dt="2025-06-20T13:10:00.383" v="261" actId="207"/>
          <pc:sldLayoutMkLst>
            <pc:docMk/>
            <pc:sldMasterMk cId="757955707" sldId="2147483648"/>
            <pc:sldLayoutMk cId="3407457184" sldId="2147483672"/>
          </pc:sldLayoutMkLst>
          <pc:spChg chg="add mod">
            <ac:chgData name="Luka Van Esbroeck" userId="134fc993-7b81-4a7c-b1f6-6ae1dd5ae1ac" providerId="ADAL" clId="{FA156DF2-5827-A54D-A677-CE7E7C4C74AE}" dt="2025-06-20T13:10:00.383" v="261" actId="207"/>
            <ac:spMkLst>
              <pc:docMk/>
              <pc:sldMasterMk cId="757955707" sldId="2147483648"/>
              <pc:sldLayoutMk cId="3407457184" sldId="2147483672"/>
              <ac:spMk id="7" creationId="{3831A695-ABC3-0390-7A61-D81FF6EAC470}"/>
            </ac:spMkLst>
          </pc:spChg>
          <pc:picChg chg="mod">
            <ac:chgData name="Luka Van Esbroeck" userId="134fc993-7b81-4a7c-b1f6-6ae1dd5ae1ac" providerId="ADAL" clId="{FA156DF2-5827-A54D-A677-CE7E7C4C74AE}" dt="2025-06-20T13:03:50.886" v="186" actId="1038"/>
            <ac:picMkLst>
              <pc:docMk/>
              <pc:sldMasterMk cId="757955707" sldId="2147483648"/>
              <pc:sldLayoutMk cId="3407457184" sldId="2147483672"/>
              <ac:picMk id="3" creationId="{762707D0-03EC-E0CE-B26F-C8517DB6A892}"/>
            </ac:picMkLst>
          </pc:picChg>
        </pc:sldLayoutChg>
        <pc:sldLayoutChg chg="addSp delSp modSp mod">
          <pc:chgData name="Luka Van Esbroeck" userId="134fc993-7b81-4a7c-b1f6-6ae1dd5ae1ac" providerId="ADAL" clId="{FA156DF2-5827-A54D-A677-CE7E7C4C74AE}" dt="2025-06-20T13:06:15.530" v="209" actId="207"/>
          <pc:sldLayoutMkLst>
            <pc:docMk/>
            <pc:sldMasterMk cId="757955707" sldId="2147483648"/>
            <pc:sldLayoutMk cId="3945958420" sldId="2147483673"/>
          </pc:sldLayoutMkLst>
          <pc:spChg chg="add mod">
            <ac:chgData name="Luka Van Esbroeck" userId="134fc993-7b81-4a7c-b1f6-6ae1dd5ae1ac" providerId="ADAL" clId="{FA156DF2-5827-A54D-A677-CE7E7C4C74AE}" dt="2025-06-20T13:06:15.530" v="209" actId="207"/>
            <ac:spMkLst>
              <pc:docMk/>
              <pc:sldMasterMk cId="757955707" sldId="2147483648"/>
              <pc:sldLayoutMk cId="3945958420" sldId="2147483673"/>
              <ac:spMk id="4" creationId="{D9BB6876-F87A-6ABD-B1F8-120D9C4DA8DF}"/>
            </ac:spMkLst>
          </pc:spChg>
        </pc:sldLayoutChg>
        <pc:sldLayoutChg chg="addSp delSp modSp mod">
          <pc:chgData name="Luka Van Esbroeck" userId="134fc993-7b81-4a7c-b1f6-6ae1dd5ae1ac" providerId="ADAL" clId="{FA156DF2-5827-A54D-A677-CE7E7C4C74AE}" dt="2025-06-20T12:57:04.051" v="129"/>
          <pc:sldLayoutMkLst>
            <pc:docMk/>
            <pc:sldMasterMk cId="757955707" sldId="2147483648"/>
            <pc:sldLayoutMk cId="3892661322" sldId="2147483674"/>
          </pc:sldLayoutMkLst>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3" creationId="{EFEC22A1-8D71-9FA4-B3E0-6D9B072E6BBE}"/>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4" creationId="{737E7370-A773-919F-26D4-FD9DBE943F4A}"/>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5" creationId="{3B641733-11D9-280D-B7DE-33FD8B3B77EB}"/>
            </ac:spMkLst>
          </pc:spChg>
          <pc:spChg chg="add mod">
            <ac:chgData name="Luka Van Esbroeck" userId="134fc993-7b81-4a7c-b1f6-6ae1dd5ae1ac" providerId="ADAL" clId="{FA156DF2-5827-A54D-A677-CE7E7C4C74AE}" dt="2025-06-20T12:57:04.051" v="129"/>
            <ac:spMkLst>
              <pc:docMk/>
              <pc:sldMasterMk cId="757955707" sldId="2147483648"/>
              <pc:sldLayoutMk cId="3892661322" sldId="2147483674"/>
              <ac:spMk id="16" creationId="{2AE72457-3707-0112-A55B-77BC4CF52B1F}"/>
            </ac:spMkLst>
          </pc:spChg>
        </pc:sldLayoutChg>
        <pc:sldLayoutChg chg="addSp delSp modSp mod">
          <pc:chgData name="Luka Van Esbroeck" userId="134fc993-7b81-4a7c-b1f6-6ae1dd5ae1ac" providerId="ADAL" clId="{FA156DF2-5827-A54D-A677-CE7E7C4C74AE}" dt="2025-06-20T12:57:11.101" v="133"/>
          <pc:sldLayoutMkLst>
            <pc:docMk/>
            <pc:sldMasterMk cId="757955707" sldId="2147483648"/>
            <pc:sldLayoutMk cId="1649869617" sldId="2147483675"/>
          </pc:sldLayoutMkLst>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3" creationId="{6DC72F89-0CE5-6DAA-02DB-F99AB5CB2AD9}"/>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7" creationId="{6222E995-5102-A211-BFE1-FDE75087D201}"/>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10" creationId="{4C540657-D081-794E-D6A4-82EE88C84C24}"/>
            </ac:spMkLst>
          </pc:spChg>
          <pc:spChg chg="add mod">
            <ac:chgData name="Luka Van Esbroeck" userId="134fc993-7b81-4a7c-b1f6-6ae1dd5ae1ac" providerId="ADAL" clId="{FA156DF2-5827-A54D-A677-CE7E7C4C74AE}" dt="2025-06-20T12:57:11.101" v="133"/>
            <ac:spMkLst>
              <pc:docMk/>
              <pc:sldMasterMk cId="757955707" sldId="2147483648"/>
              <pc:sldLayoutMk cId="1649869617" sldId="2147483675"/>
              <ac:spMk id="11" creationId="{EFD00CA8-8433-417A-5160-C95B1D821141}"/>
            </ac:spMkLst>
          </pc:spChg>
        </pc:sldLayoutChg>
        <pc:sldLayoutChg chg="addSp delSp modSp mod">
          <pc:chgData name="Luka Van Esbroeck" userId="134fc993-7b81-4a7c-b1f6-6ae1dd5ae1ac" providerId="ADAL" clId="{FA156DF2-5827-A54D-A677-CE7E7C4C74AE}" dt="2025-06-20T12:57:45.911" v="145"/>
          <pc:sldLayoutMkLst>
            <pc:docMk/>
            <pc:sldMasterMk cId="757955707" sldId="2147483648"/>
            <pc:sldLayoutMk cId="3155481135" sldId="2147483676"/>
          </pc:sldLayoutMkLst>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5" creationId="{467760AE-6E51-2E86-5947-E9952285E3B7}"/>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9" creationId="{D68A8CEE-B87D-7AF8-0F29-678313464912}"/>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11" creationId="{96B5C094-5073-B15F-4E55-DF6514B60278}"/>
            </ac:spMkLst>
          </pc:spChg>
          <pc:spChg chg="add mod">
            <ac:chgData name="Luka Van Esbroeck" userId="134fc993-7b81-4a7c-b1f6-6ae1dd5ae1ac" providerId="ADAL" clId="{FA156DF2-5827-A54D-A677-CE7E7C4C74AE}" dt="2025-06-20T12:57:45.911" v="145"/>
            <ac:spMkLst>
              <pc:docMk/>
              <pc:sldMasterMk cId="757955707" sldId="2147483648"/>
              <pc:sldLayoutMk cId="3155481135" sldId="2147483676"/>
              <ac:spMk id="12" creationId="{BF6C4BA3-5C54-1DA8-00F4-0FF6332D2841}"/>
            </ac:spMkLst>
          </pc:spChg>
        </pc:sldLayoutChg>
        <pc:sldLayoutChg chg="addSp delSp modSp mod">
          <pc:chgData name="Luka Van Esbroeck" userId="134fc993-7b81-4a7c-b1f6-6ae1dd5ae1ac" providerId="ADAL" clId="{FA156DF2-5827-A54D-A677-CE7E7C4C74AE}" dt="2025-06-20T12:57:37.786" v="141"/>
          <pc:sldLayoutMkLst>
            <pc:docMk/>
            <pc:sldMasterMk cId="757955707" sldId="2147483648"/>
            <pc:sldLayoutMk cId="3626120787" sldId="2147483677"/>
          </pc:sldLayoutMkLst>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8" creationId="{2488B422-00BC-FAE1-CF28-91BFA4D142CF}"/>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0" creationId="{EDA0AE05-C033-84C5-3821-8A8D284AA794}"/>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2" creationId="{05A4C4CA-2BA0-22E3-70D3-5FB60B689D51}"/>
            </ac:spMkLst>
          </pc:spChg>
          <pc:spChg chg="add mod">
            <ac:chgData name="Luka Van Esbroeck" userId="134fc993-7b81-4a7c-b1f6-6ae1dd5ae1ac" providerId="ADAL" clId="{FA156DF2-5827-A54D-A677-CE7E7C4C74AE}" dt="2025-06-20T12:57:37.786" v="141"/>
            <ac:spMkLst>
              <pc:docMk/>
              <pc:sldMasterMk cId="757955707" sldId="2147483648"/>
              <pc:sldLayoutMk cId="3626120787" sldId="2147483677"/>
              <ac:spMk id="13" creationId="{2506468C-09C1-B4E3-F49F-8A38A584212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711-4EAB-064E-AB0F-F4D77DDBDF5D}" type="datetimeFigureOut">
              <a:rPr lang="en-US" smtClean="0"/>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08245-C22E-374A-8B8F-30BAC815AA9D}" type="slidenum">
              <a:rPr lang="en-US" smtClean="0"/>
              <a:t>‹#›</a:t>
            </a:fld>
            <a:endParaRPr lang="en-US"/>
          </a:p>
        </p:txBody>
      </p:sp>
    </p:spTree>
    <p:extLst>
      <p:ext uri="{BB962C8B-B14F-4D97-AF65-F5344CB8AC3E}">
        <p14:creationId xmlns:p14="http://schemas.microsoft.com/office/powerpoint/2010/main" val="47429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 white">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85801" y="4611670"/>
            <a:ext cx="6530975" cy="1619681"/>
          </a:xfrm>
        </p:spPr>
        <p:txBody>
          <a:bodyPr anchor="b">
            <a:noAutofit/>
          </a:bodyPr>
          <a:lstStyle>
            <a:lvl1pPr>
              <a:defRPr sz="6000">
                <a:solidFill>
                  <a:schemeClr val="bg1"/>
                </a:solidFill>
              </a:defRPr>
            </a:lvl1pPr>
          </a:lstStyle>
          <a:p>
            <a:r>
              <a:rPr lang="es-ES" dirty="0"/>
              <a:t>CLICK TO ADD TITLE</a:t>
            </a:r>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sp>
        <p:nvSpPr>
          <p:cNvPr id="4" name="Freeform 7">
            <a:extLst>
              <a:ext uri="{FF2B5EF4-FFF2-40B4-BE49-F238E27FC236}">
                <a16:creationId xmlns:a16="http://schemas.microsoft.com/office/drawing/2014/main" id="{8A4B07A1-2FC5-02E7-F223-128711D3C727}"/>
              </a:ext>
            </a:extLst>
          </p:cNvPr>
          <p:cNvSpPr/>
          <p:nvPr userDrawn="1"/>
        </p:nvSpPr>
        <p:spPr>
          <a:xfrm>
            <a:off x="787400" y="7874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Tree>
    <p:extLst>
      <p:ext uri="{BB962C8B-B14F-4D97-AF65-F5344CB8AC3E}">
        <p14:creationId xmlns:p14="http://schemas.microsoft.com/office/powerpoint/2010/main" val="339222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2" name="Imagen 10">
            <a:extLst>
              <a:ext uri="{FF2B5EF4-FFF2-40B4-BE49-F238E27FC236}">
                <a16:creationId xmlns:a16="http://schemas.microsoft.com/office/drawing/2014/main" id="{82BF0994-6EE6-CA67-D534-9BCF7B1FC1B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3" name="Título 1">
            <a:extLst>
              <a:ext uri="{FF2B5EF4-FFF2-40B4-BE49-F238E27FC236}">
                <a16:creationId xmlns:a16="http://schemas.microsoft.com/office/drawing/2014/main" id="{6DC72F89-0CE5-6DAA-02DB-F99AB5CB2AD9}"/>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6222E995-5102-A211-BFE1-FDE75087D201}"/>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0" name="Marcador de texto 2">
            <a:extLst>
              <a:ext uri="{FF2B5EF4-FFF2-40B4-BE49-F238E27FC236}">
                <a16:creationId xmlns:a16="http://schemas.microsoft.com/office/drawing/2014/main" id="{4C540657-D081-794E-D6A4-82EE88C84C24}"/>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EFD00CA8-8433-417A-5160-C95B1D8211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64986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1/2 on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3429000"/>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8" name="Imagen 7">
            <a:extLst>
              <a:ext uri="{FF2B5EF4-FFF2-40B4-BE49-F238E27FC236}">
                <a16:creationId xmlns:a16="http://schemas.microsoft.com/office/drawing/2014/main" id="{EA2683F1-FB9D-6829-2411-EE84B0663F2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9" name="Marcador de texto 2">
            <a:extLst>
              <a:ext uri="{FF2B5EF4-FFF2-40B4-BE49-F238E27FC236}">
                <a16:creationId xmlns:a16="http://schemas.microsoft.com/office/drawing/2014/main" id="{526C7923-04C8-1B24-DB37-EDF84D68123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8778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1/3 on bottom">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4575175"/>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22" name="Imagen 21">
            <a:extLst>
              <a:ext uri="{FF2B5EF4-FFF2-40B4-BE49-F238E27FC236}">
                <a16:creationId xmlns:a16="http://schemas.microsoft.com/office/drawing/2014/main" id="{9322FBF9-1C80-79BD-D2DE-16CF20F6A5B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0" name="Título 1">
            <a:extLst>
              <a:ext uri="{FF2B5EF4-FFF2-40B4-BE49-F238E27FC236}">
                <a16:creationId xmlns:a16="http://schemas.microsoft.com/office/drawing/2014/main" id="{E1AAD30A-3D28-00EA-F471-8BD5A0A40DB8}"/>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46B90BB4-F3F5-31A5-E123-67382E6F050B}"/>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9C25EE3A-02FD-3B66-6FD4-EED1D2E1DB3E}"/>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7D7BE1B7-9430-DAE8-48E7-8DDAA94E9398}"/>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26912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B86EC44B-4651-E266-DD57-0735BF75096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Título 1">
            <a:extLst>
              <a:ext uri="{FF2B5EF4-FFF2-40B4-BE49-F238E27FC236}">
                <a16:creationId xmlns:a16="http://schemas.microsoft.com/office/drawing/2014/main" id="{40BB958D-766E-CFCA-F125-74E0C4C7860A}"/>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C46FC6C0-6720-92F1-5D46-2C5D6712AC10}"/>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F1302053-18F3-C1F4-FFEF-D2AD2CC439A5}"/>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3A3D6BC1-3B6E-DE15-7E6A-7C9D651A77F9}"/>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2655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5D322E5F-170B-60F3-0E8B-36139993D46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8" name="Título 1">
            <a:extLst>
              <a:ext uri="{FF2B5EF4-FFF2-40B4-BE49-F238E27FC236}">
                <a16:creationId xmlns:a16="http://schemas.microsoft.com/office/drawing/2014/main" id="{2488B422-00BC-FAE1-CF28-91BFA4D142CF}"/>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EDA0AE05-C033-84C5-3821-8A8D284AA794}"/>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05A4C4CA-2BA0-22E3-70D3-5FB60B689D51}"/>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2506468C-09C1-B4E3-F49F-8A38A584212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62612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5" name="Imagen 4">
            <a:extLst>
              <a:ext uri="{FF2B5EF4-FFF2-40B4-BE49-F238E27FC236}">
                <a16:creationId xmlns:a16="http://schemas.microsoft.com/office/drawing/2014/main" id="{2FF7541F-B52E-E05E-1ACC-3ED5AB23BE1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Título 1">
            <a:extLst>
              <a:ext uri="{FF2B5EF4-FFF2-40B4-BE49-F238E27FC236}">
                <a16:creationId xmlns:a16="http://schemas.microsoft.com/office/drawing/2014/main" id="{2214A130-3856-C6F0-80DA-5FDEFD700C7F}"/>
              </a:ext>
            </a:extLst>
          </p:cNvPr>
          <p:cNvSpPr>
            <a:spLocks noGrp="1"/>
          </p:cNvSpPr>
          <p:nvPr>
            <p:ph type="title" hasCustomPrompt="1"/>
          </p:nvPr>
        </p:nvSpPr>
        <p:spPr>
          <a:xfrm>
            <a:off x="524453" y="2918753"/>
            <a:ext cx="6515100" cy="381395"/>
          </a:xfrm>
        </p:spPr>
        <p:txBody>
          <a:bodyPr anchor="t">
            <a:noAutofit/>
          </a:bodyPr>
          <a:lstStyle>
            <a:lvl1pPr>
              <a:defRPr sz="2400"/>
            </a:lvl1pPr>
          </a:lstStyle>
          <a:p>
            <a:r>
              <a:rPr lang="es-ES" dirty="0"/>
              <a:t>CLICK TO ADD TITLE</a:t>
            </a:r>
            <a:endParaRPr lang="en-US" dirty="0"/>
          </a:p>
        </p:txBody>
      </p:sp>
      <p:sp>
        <p:nvSpPr>
          <p:cNvPr id="13" name="Marcador de texto 2">
            <a:extLst>
              <a:ext uri="{FF2B5EF4-FFF2-40B4-BE49-F238E27FC236}">
                <a16:creationId xmlns:a16="http://schemas.microsoft.com/office/drawing/2014/main" id="{1BD24EFB-7EEC-5334-1BA6-D360A387EACC}"/>
              </a:ext>
            </a:extLst>
          </p:cNvPr>
          <p:cNvSpPr>
            <a:spLocks noGrp="1"/>
          </p:cNvSpPr>
          <p:nvPr>
            <p:ph type="body" idx="1" hasCustomPrompt="1"/>
          </p:nvPr>
        </p:nvSpPr>
        <p:spPr>
          <a:xfrm>
            <a:off x="524452" y="3413379"/>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4" name="Marcador de texto 2">
            <a:extLst>
              <a:ext uri="{FF2B5EF4-FFF2-40B4-BE49-F238E27FC236}">
                <a16:creationId xmlns:a16="http://schemas.microsoft.com/office/drawing/2014/main" id="{0F9328F4-FEFD-74F4-CE92-45BAFED58478}"/>
              </a:ext>
            </a:extLst>
          </p:cNvPr>
          <p:cNvSpPr>
            <a:spLocks noGrp="1"/>
          </p:cNvSpPr>
          <p:nvPr>
            <p:ph type="body" idx="13" hasCustomPrompt="1"/>
          </p:nvPr>
        </p:nvSpPr>
        <p:spPr>
          <a:xfrm>
            <a:off x="524452" y="3885416"/>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BEB2E742-0014-1EC0-3A72-42DB7A882B90}"/>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131357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F638CC73-2FB9-384A-EA44-4149F7431D1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5" name="Título 1">
            <a:extLst>
              <a:ext uri="{FF2B5EF4-FFF2-40B4-BE49-F238E27FC236}">
                <a16:creationId xmlns:a16="http://schemas.microsoft.com/office/drawing/2014/main" id="{467760AE-6E51-2E86-5947-E9952285E3B7}"/>
              </a:ext>
            </a:extLst>
          </p:cNvPr>
          <p:cNvSpPr>
            <a:spLocks noGrp="1"/>
          </p:cNvSpPr>
          <p:nvPr>
            <p:ph type="title" hasCustomPrompt="1"/>
          </p:nvPr>
        </p:nvSpPr>
        <p:spPr>
          <a:xfrm>
            <a:off x="493280" y="3109450"/>
            <a:ext cx="6515100" cy="381395"/>
          </a:xfrm>
        </p:spPr>
        <p:txBody>
          <a:bodyPr anchor="t">
            <a:noAutofit/>
          </a:bodyPr>
          <a:lstStyle>
            <a:lvl1pPr>
              <a:defRPr sz="2400"/>
            </a:lvl1pPr>
          </a:lstStyle>
          <a:p>
            <a:r>
              <a:rPr lang="es-ES" dirty="0"/>
              <a:t>CLICK TO ADD TITLE</a:t>
            </a:r>
            <a:endParaRPr lang="en-US" dirty="0"/>
          </a:p>
        </p:txBody>
      </p:sp>
      <p:sp>
        <p:nvSpPr>
          <p:cNvPr id="9" name="Marcador de texto 2">
            <a:extLst>
              <a:ext uri="{FF2B5EF4-FFF2-40B4-BE49-F238E27FC236}">
                <a16:creationId xmlns:a16="http://schemas.microsoft.com/office/drawing/2014/main" id="{D68A8CEE-B87D-7AF8-0F29-678313464912}"/>
              </a:ext>
            </a:extLst>
          </p:cNvPr>
          <p:cNvSpPr>
            <a:spLocks noGrp="1"/>
          </p:cNvSpPr>
          <p:nvPr>
            <p:ph type="body" idx="1" hasCustomPrompt="1"/>
          </p:nvPr>
        </p:nvSpPr>
        <p:spPr>
          <a:xfrm>
            <a:off x="493279" y="360407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1" name="Marcador de texto 2">
            <a:extLst>
              <a:ext uri="{FF2B5EF4-FFF2-40B4-BE49-F238E27FC236}">
                <a16:creationId xmlns:a16="http://schemas.microsoft.com/office/drawing/2014/main" id="{96B5C094-5073-B15F-4E55-DF6514B60278}"/>
              </a:ext>
            </a:extLst>
          </p:cNvPr>
          <p:cNvSpPr>
            <a:spLocks noGrp="1"/>
          </p:cNvSpPr>
          <p:nvPr>
            <p:ph type="body" idx="13" hasCustomPrompt="1"/>
          </p:nvPr>
        </p:nvSpPr>
        <p:spPr>
          <a:xfrm>
            <a:off x="493279" y="407611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2" name="Marcador de texto 2">
            <a:extLst>
              <a:ext uri="{FF2B5EF4-FFF2-40B4-BE49-F238E27FC236}">
                <a16:creationId xmlns:a16="http://schemas.microsoft.com/office/drawing/2014/main" id="{BF6C4BA3-5C54-1DA8-00F4-0FF6332D28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15548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plit middle">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1"/>
            <a:ext cx="12192000" cy="6858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10" name="Rectángulo 9">
            <a:extLst>
              <a:ext uri="{FF2B5EF4-FFF2-40B4-BE49-F238E27FC236}">
                <a16:creationId xmlns:a16="http://schemas.microsoft.com/office/drawing/2014/main" id="{32BD3DE8-8DE0-90FC-F939-93A28765F57B}"/>
              </a:ext>
            </a:extLst>
          </p:cNvPr>
          <p:cNvSpPr/>
          <p:nvPr userDrawn="1"/>
        </p:nvSpPr>
        <p:spPr>
          <a:xfrm>
            <a:off x="3781425" y="0"/>
            <a:ext cx="4629150" cy="685800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4087812" y="1051584"/>
            <a:ext cx="4016375" cy="714871"/>
          </a:xfrm>
        </p:spPr>
        <p:txBody>
          <a:bodyPr anchor="t">
            <a:noAutofit/>
          </a:bodyPr>
          <a:lstStyle>
            <a:lvl1pPr algn="ctr">
              <a:defRPr sz="2400"/>
            </a:lvl1pPr>
          </a:lstStyle>
          <a:p>
            <a:r>
              <a:rPr lang="es-ES" dirty="0"/>
              <a:t>CLICK TO</a:t>
            </a:r>
            <a:br>
              <a:rPr lang="es-ES" dirty="0"/>
            </a:br>
            <a:r>
              <a:rPr lang="es-ES" dirty="0"/>
              <a:t>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4720018" y="1951937"/>
            <a:ext cx="2751961" cy="334063"/>
          </a:xfrm>
          <a:prstGeom prst="rect">
            <a:avLst/>
          </a:prstGeom>
        </p:spPr>
        <p:txBody>
          <a:bodyPr>
            <a:noAutofit/>
          </a:bodyPr>
          <a:lstStyle>
            <a:lvl1pPr marL="0" indent="0" algn="ctr">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4087813" y="2660235"/>
            <a:ext cx="4016374" cy="1017697"/>
          </a:xfrm>
          <a:prstGeom prst="rect">
            <a:avLst/>
          </a:prstGeom>
        </p:spPr>
        <p:txBody>
          <a:bodyPr>
            <a:noAutofit/>
          </a:bodyPr>
          <a:lstStyle>
            <a:lvl1pPr marL="0" indent="0" algn="ctr">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5" name="Imagen 4">
            <a:extLst>
              <a:ext uri="{FF2B5EF4-FFF2-40B4-BE49-F238E27FC236}">
                <a16:creationId xmlns:a16="http://schemas.microsoft.com/office/drawing/2014/main" id="{1AA63DD0-7914-2B7B-3C02-4446F7D59389}"/>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11" name="Imagen 10">
            <a:extLst>
              <a:ext uri="{FF2B5EF4-FFF2-40B4-BE49-F238E27FC236}">
                <a16:creationId xmlns:a16="http://schemas.microsoft.com/office/drawing/2014/main" id="{C6AB0D87-C502-A827-515F-9496FF801BA0}"/>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Marcador de texto 2">
            <a:extLst>
              <a:ext uri="{FF2B5EF4-FFF2-40B4-BE49-F238E27FC236}">
                <a16:creationId xmlns:a16="http://schemas.microsoft.com/office/drawing/2014/main" id="{F8FC5D74-7D0D-761C-1539-296F9C752F4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20289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8C3D023-E868-906D-8E22-3AF65E6107C7}"/>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1" name="Imagen 10">
            <a:extLst>
              <a:ext uri="{FF2B5EF4-FFF2-40B4-BE49-F238E27FC236}">
                <a16:creationId xmlns:a16="http://schemas.microsoft.com/office/drawing/2014/main" id="{D1F931AD-C94D-5378-13E9-6F996077D34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18" name="Imagen 17">
            <a:extLst>
              <a:ext uri="{FF2B5EF4-FFF2-40B4-BE49-F238E27FC236}">
                <a16:creationId xmlns:a16="http://schemas.microsoft.com/office/drawing/2014/main" id="{B113C2D4-230A-8804-F01A-319CB37D87E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5" name="Título 1">
            <a:extLst>
              <a:ext uri="{FF2B5EF4-FFF2-40B4-BE49-F238E27FC236}">
                <a16:creationId xmlns:a16="http://schemas.microsoft.com/office/drawing/2014/main" id="{D10A7C98-893C-1176-46CA-3DA053A90F80}"/>
              </a:ext>
            </a:extLst>
          </p:cNvPr>
          <p:cNvSpPr>
            <a:spLocks noGrp="1"/>
          </p:cNvSpPr>
          <p:nvPr>
            <p:ph type="title" hasCustomPrompt="1"/>
          </p:nvPr>
        </p:nvSpPr>
        <p:spPr>
          <a:xfrm>
            <a:off x="690565" y="1463712"/>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A73722D1-7472-EC5A-028C-082AC6F6976E}"/>
              </a:ext>
            </a:extLst>
          </p:cNvPr>
          <p:cNvSpPr>
            <a:spLocks noGrp="1"/>
          </p:cNvSpPr>
          <p:nvPr>
            <p:ph type="body" idx="1" hasCustomPrompt="1"/>
          </p:nvPr>
        </p:nvSpPr>
        <p:spPr>
          <a:xfrm>
            <a:off x="690565" y="2147563"/>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8" name="Marcador de texto 2">
            <a:extLst>
              <a:ext uri="{FF2B5EF4-FFF2-40B4-BE49-F238E27FC236}">
                <a16:creationId xmlns:a16="http://schemas.microsoft.com/office/drawing/2014/main" id="{4C18FAFC-A3A1-49B0-E1AB-D6DA1C4601A8}"/>
              </a:ext>
            </a:extLst>
          </p:cNvPr>
          <p:cNvSpPr>
            <a:spLocks noGrp="1"/>
          </p:cNvSpPr>
          <p:nvPr>
            <p:ph type="body" idx="13" hasCustomPrompt="1"/>
          </p:nvPr>
        </p:nvSpPr>
        <p:spPr>
          <a:xfrm>
            <a:off x="690565" y="2729454"/>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9" name="Marcador de texto 2">
            <a:extLst>
              <a:ext uri="{FF2B5EF4-FFF2-40B4-BE49-F238E27FC236}">
                <a16:creationId xmlns:a16="http://schemas.microsoft.com/office/drawing/2014/main" id="{79BB332C-F51E-87D4-C073-5EA9CE39EF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74430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DF236C4B-2513-EED8-1D9A-2C0A9F91368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7430"/>
          </a:xfrm>
          <a:prstGeom prst="rect">
            <a:avLst/>
          </a:prstGeom>
        </p:spPr>
      </p:pic>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spTree>
    <p:extLst>
      <p:ext uri="{BB962C8B-B14F-4D97-AF65-F5344CB8AC3E}">
        <p14:creationId xmlns:p14="http://schemas.microsoft.com/office/powerpoint/2010/main" val="36757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nav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pic>
        <p:nvPicPr>
          <p:cNvPr id="3" name="Imagen 10">
            <a:extLst>
              <a:ext uri="{FF2B5EF4-FFF2-40B4-BE49-F238E27FC236}">
                <a16:creationId xmlns:a16="http://schemas.microsoft.com/office/drawing/2014/main" id="{762707D0-03EC-E0CE-B26F-C8517DB6A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5777" y="787400"/>
            <a:ext cx="3429889" cy="583810"/>
          </a:xfrm>
          <a:prstGeom prst="rect">
            <a:avLst/>
          </a:prstGeom>
        </p:spPr>
      </p:pic>
      <p:sp>
        <p:nvSpPr>
          <p:cNvPr id="7" name="Título 1">
            <a:extLst>
              <a:ext uri="{FF2B5EF4-FFF2-40B4-BE49-F238E27FC236}">
                <a16:creationId xmlns:a16="http://schemas.microsoft.com/office/drawing/2014/main" id="{3831A695-ABC3-0390-7A61-D81FF6EAC470}"/>
              </a:ext>
            </a:extLst>
          </p:cNvPr>
          <p:cNvSpPr>
            <a:spLocks noGrp="1"/>
          </p:cNvSpPr>
          <p:nvPr>
            <p:ph type="title" hasCustomPrompt="1"/>
          </p:nvPr>
        </p:nvSpPr>
        <p:spPr>
          <a:xfrm>
            <a:off x="685801" y="4611670"/>
            <a:ext cx="6530975" cy="1619681"/>
          </a:xfrm>
        </p:spPr>
        <p:txBody>
          <a:bodyPr anchor="b">
            <a:noAutofit/>
          </a:bodyPr>
          <a:lstStyle>
            <a:lvl1pPr>
              <a:defRPr sz="60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40745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pic>
        <p:nvPicPr>
          <p:cNvPr id="8" name="Imagen 10">
            <a:extLst>
              <a:ext uri="{FF2B5EF4-FFF2-40B4-BE49-F238E27FC236}">
                <a16:creationId xmlns:a16="http://schemas.microsoft.com/office/drawing/2014/main" id="{583D1FCF-1130-CF8F-B75B-05F63FDEBE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8794"/>
          </a:xfrm>
          <a:prstGeom prst="rect">
            <a:avLst/>
          </a:prstGeom>
        </p:spPr>
      </p:pic>
    </p:spTree>
    <p:extLst>
      <p:ext uri="{BB962C8B-B14F-4D97-AF65-F5344CB8AC3E}">
        <p14:creationId xmlns:p14="http://schemas.microsoft.com/office/powerpoint/2010/main" val="402388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9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 logo white">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DB042AD8-1C8E-23C0-5A89-1920DAA7F37C}"/>
              </a:ext>
            </a:extLst>
          </p:cNvPr>
          <p:cNvSpPr>
            <a:spLocks noGrp="1"/>
          </p:cNvSpPr>
          <p:nvPr>
            <p:ph type="title" hasCustomPrompt="1"/>
          </p:nvPr>
        </p:nvSpPr>
        <p:spPr>
          <a:xfrm>
            <a:off x="589856" y="4195744"/>
            <a:ext cx="5485362" cy="2023605"/>
          </a:xfrm>
        </p:spPr>
        <p:txBody>
          <a:bodyPr anchor="b">
            <a:noAutofit/>
          </a:bodyPr>
          <a:lstStyle>
            <a:lvl1pPr>
              <a:defRPr sz="2400">
                <a:solidFill>
                  <a:schemeClr val="bg1"/>
                </a:solidFill>
              </a:defRPr>
            </a:lvl1pPr>
          </a:lstStyle>
          <a:p>
            <a:r>
              <a:rPr lang="es-ES" dirty="0"/>
              <a:t>CLICK TO ADD TITLE</a:t>
            </a:r>
            <a:endParaRPr lang="en-US" dirty="0"/>
          </a:p>
        </p:txBody>
      </p:sp>
      <p:pic>
        <p:nvPicPr>
          <p:cNvPr id="4" name="Imagen 3">
            <a:extLst>
              <a:ext uri="{FF2B5EF4-FFF2-40B4-BE49-F238E27FC236}">
                <a16:creationId xmlns:a16="http://schemas.microsoft.com/office/drawing/2014/main" id="{8FF08FAF-63B0-CEDF-4829-52BED235D8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Tree>
    <p:extLst>
      <p:ext uri="{BB962C8B-B14F-4D97-AF65-F5344CB8AC3E}">
        <p14:creationId xmlns:p14="http://schemas.microsoft.com/office/powerpoint/2010/main" val="311930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 logo navy">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6" name="Imagen 10">
            <a:extLst>
              <a:ext uri="{FF2B5EF4-FFF2-40B4-BE49-F238E27FC236}">
                <a16:creationId xmlns:a16="http://schemas.microsoft.com/office/drawing/2014/main" id="{CB2C4315-0629-C2C9-BB87-5537C1CBF2D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Título 1">
            <a:extLst>
              <a:ext uri="{FF2B5EF4-FFF2-40B4-BE49-F238E27FC236}">
                <a16:creationId xmlns:a16="http://schemas.microsoft.com/office/drawing/2014/main" id="{D9BB6876-F87A-6ABD-B1F8-120D9C4DA8DF}"/>
              </a:ext>
            </a:extLst>
          </p:cNvPr>
          <p:cNvSpPr>
            <a:spLocks noGrp="1"/>
          </p:cNvSpPr>
          <p:nvPr>
            <p:ph type="title" hasCustomPrompt="1"/>
          </p:nvPr>
        </p:nvSpPr>
        <p:spPr>
          <a:xfrm>
            <a:off x="589856" y="4195744"/>
            <a:ext cx="5485362" cy="2023605"/>
          </a:xfrm>
        </p:spPr>
        <p:txBody>
          <a:bodyPr anchor="b">
            <a:noAutofit/>
          </a:bodyPr>
          <a:lstStyle>
            <a:lvl1pPr>
              <a:defRPr sz="24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94595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1/2 on lef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6095999" cy="6845300"/>
          </a:xfrm>
          <a:prstGeom prst="roundRect">
            <a:avLst>
              <a:gd name="adj" fmla="val 0"/>
            </a:avLst>
          </a:prstGeom>
        </p:spPr>
        <p:txBody>
          <a:bodyPr>
            <a:noAutofit/>
          </a:bodyPr>
          <a:lstStyle>
            <a:lvl1pPr marL="0" indent="0" algn="ctr">
              <a:buNone/>
              <a:defRPr/>
            </a:lvl1pPr>
          </a:lstStyle>
          <a:p>
            <a:endParaRPr lang="en-US" dirty="0"/>
          </a:p>
          <a:p>
            <a:endParaRPr lang="en-US" dirty="0"/>
          </a:p>
          <a:p>
            <a:endParaRPr lang="en-US" dirty="0"/>
          </a:p>
          <a:p>
            <a:endParaRPr lang="en-US" dirty="0"/>
          </a:p>
        </p:txBody>
      </p:sp>
      <p:pic>
        <p:nvPicPr>
          <p:cNvPr id="12" name="Imagen 11">
            <a:extLst>
              <a:ext uri="{FF2B5EF4-FFF2-40B4-BE49-F238E27FC236}">
                <a16:creationId xmlns:a16="http://schemas.microsoft.com/office/drawing/2014/main" id="{76D65608-DC16-8108-FFAA-6599EF0E9030}"/>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Marcador de texto 2">
            <a:extLst>
              <a:ext uri="{FF2B5EF4-FFF2-40B4-BE49-F238E27FC236}">
                <a16:creationId xmlns:a16="http://schemas.microsoft.com/office/drawing/2014/main" id="{810BA82D-F440-47B6-F48C-7A8217BB6962}"/>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45540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1/3 on left">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17" name="Imagen 16">
            <a:extLst>
              <a:ext uri="{FF2B5EF4-FFF2-40B4-BE49-F238E27FC236}">
                <a16:creationId xmlns:a16="http://schemas.microsoft.com/office/drawing/2014/main" id="{F10760B5-99CA-230D-A520-CEDF526D02F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2" name="Título 1">
            <a:extLst>
              <a:ext uri="{FF2B5EF4-FFF2-40B4-BE49-F238E27FC236}">
                <a16:creationId xmlns:a16="http://schemas.microsoft.com/office/drawing/2014/main" id="{4F3E8364-C672-A513-A5F7-FEBE8E8C185C}"/>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4A397E59-1C35-64ED-DEF0-FA39D0FB802B}"/>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C962A04F-7F91-2ECB-E414-C5AF907FDA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0" name="Marcador de texto 2">
            <a:extLst>
              <a:ext uri="{FF2B5EF4-FFF2-40B4-BE49-F238E27FC236}">
                <a16:creationId xmlns:a16="http://schemas.microsoft.com/office/drawing/2014/main" id="{F3FEF277-8E90-7469-1F98-3FE8FE362156}"/>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024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Marcador de texto 2">
            <a:extLst>
              <a:ext uri="{FF2B5EF4-FFF2-40B4-BE49-F238E27FC236}">
                <a16:creationId xmlns:a16="http://schemas.microsoft.com/office/drawing/2014/main" id="{C3577081-600E-15F2-47F6-FF3376A8F17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pic>
        <p:nvPicPr>
          <p:cNvPr id="8" name="Imagen 7">
            <a:extLst>
              <a:ext uri="{FF2B5EF4-FFF2-40B4-BE49-F238E27FC236}">
                <a16:creationId xmlns:a16="http://schemas.microsoft.com/office/drawing/2014/main" id="{9A178322-A442-3EA8-F528-A49136DA2D7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10" name="Título 1">
            <a:extLst>
              <a:ext uri="{FF2B5EF4-FFF2-40B4-BE49-F238E27FC236}">
                <a16:creationId xmlns:a16="http://schemas.microsoft.com/office/drawing/2014/main" id="{14E7C85C-4E77-90D2-46CD-08D3DE76DA6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7E3CEA46-6A17-465F-3E02-6BD66FDE74B0}"/>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3" name="Marcador de texto 2">
            <a:extLst>
              <a:ext uri="{FF2B5EF4-FFF2-40B4-BE49-F238E27FC236}">
                <a16:creationId xmlns:a16="http://schemas.microsoft.com/office/drawing/2014/main" id="{03D2EE22-372F-17D2-E1A9-E20FD4DBBBFA}"/>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Tree>
    <p:extLst>
      <p:ext uri="{BB962C8B-B14F-4D97-AF65-F5344CB8AC3E}">
        <p14:creationId xmlns:p14="http://schemas.microsoft.com/office/powerpoint/2010/main" val="130642824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E8B2FCE6-E48C-B7F7-4BF7-D4C6FED0CD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13" name="Título 1">
            <a:extLst>
              <a:ext uri="{FF2B5EF4-FFF2-40B4-BE49-F238E27FC236}">
                <a16:creationId xmlns:a16="http://schemas.microsoft.com/office/drawing/2014/main" id="{EFEC22A1-8D71-9FA4-B3E0-6D9B072E6BB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4" name="Marcador de texto 2">
            <a:extLst>
              <a:ext uri="{FF2B5EF4-FFF2-40B4-BE49-F238E27FC236}">
                <a16:creationId xmlns:a16="http://schemas.microsoft.com/office/drawing/2014/main" id="{737E7370-A773-919F-26D4-FD9DBE943F4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5" name="Marcador de texto 2">
            <a:extLst>
              <a:ext uri="{FF2B5EF4-FFF2-40B4-BE49-F238E27FC236}">
                <a16:creationId xmlns:a16="http://schemas.microsoft.com/office/drawing/2014/main" id="{3B641733-11D9-280D-B7DE-33FD8B3B77EB}"/>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2AE72457-3707-0112-A55B-77BC4CF52B1F}"/>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89266132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0" name="Imagen 9">
            <a:extLst>
              <a:ext uri="{FF2B5EF4-FFF2-40B4-BE49-F238E27FC236}">
                <a16:creationId xmlns:a16="http://schemas.microsoft.com/office/drawing/2014/main" id="{07F32CB6-87E5-AFBA-67D0-22C6EB5CC74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2" name="Título 1">
            <a:extLst>
              <a:ext uri="{FF2B5EF4-FFF2-40B4-BE49-F238E27FC236}">
                <a16:creationId xmlns:a16="http://schemas.microsoft.com/office/drawing/2014/main" id="{04D6754E-3180-71EC-7EAA-A236087F3AA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DDBA2BD-107C-72F8-DAE2-2DB0FFF65A7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D622CFC5-12D4-3E3D-5200-B5AD5F32AAA5}"/>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5B971705-213E-525A-C660-4D05954B01D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45412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7FC4A6-7301-C2D0-4DF4-40E9306F47B1}"/>
              </a:ext>
            </a:extLst>
          </p:cNvPr>
          <p:cNvSpPr>
            <a:spLocks noGrp="1"/>
          </p:cNvSpPr>
          <p:nvPr>
            <p:ph type="title"/>
          </p:nvPr>
        </p:nvSpPr>
        <p:spPr>
          <a:xfrm>
            <a:off x="505863" y="540133"/>
            <a:ext cx="7776673" cy="2023605"/>
          </a:xfrm>
          <a:prstGeom prst="rect">
            <a:avLst/>
          </a:prstGeom>
        </p:spPr>
        <p:txBody>
          <a:bodyPr vert="horz" lIns="91440" tIns="45720" rIns="91440" bIns="45720" rtlCol="0" anchor="ctr">
            <a:noAutofit/>
          </a:bodyPr>
          <a:lstStyle/>
          <a:p>
            <a:r>
              <a:rPr lang="es-ES" dirty="0"/>
              <a:t>CLICK TO MODIFY THE PATTERN TITLE STYLE</a:t>
            </a:r>
            <a:endParaRPr lang="en-US" dirty="0"/>
          </a:p>
        </p:txBody>
      </p:sp>
      <p:sp>
        <p:nvSpPr>
          <p:cNvPr id="6" name="Marcador de número de diapositiva 5">
            <a:extLst>
              <a:ext uri="{FF2B5EF4-FFF2-40B4-BE49-F238E27FC236}">
                <a16:creationId xmlns:a16="http://schemas.microsoft.com/office/drawing/2014/main" id="{5AB136B3-EEF1-22F5-FA19-AB4843F1A979}"/>
              </a:ext>
            </a:extLst>
          </p:cNvPr>
          <p:cNvSpPr>
            <a:spLocks noGrp="1"/>
          </p:cNvSpPr>
          <p:nvPr>
            <p:ph type="sldNum" sz="quarter" idx="4"/>
          </p:nvPr>
        </p:nvSpPr>
        <p:spPr>
          <a:xfrm>
            <a:off x="11566686" y="6346920"/>
            <a:ext cx="4846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7381-BB30-4F7B-99DA-6CB991B4FAB5}" type="slidenum">
              <a:rPr lang="en-US" smtClean="0"/>
              <a:t>‹#›</a:t>
            </a:fld>
            <a:endParaRPr lang="en-US" dirty="0"/>
          </a:p>
        </p:txBody>
      </p:sp>
    </p:spTree>
    <p:extLst>
      <p:ext uri="{BB962C8B-B14F-4D97-AF65-F5344CB8AC3E}">
        <p14:creationId xmlns:p14="http://schemas.microsoft.com/office/powerpoint/2010/main" val="757955707"/>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61" r:id="rId3"/>
    <p:sldLayoutId id="2147483673" r:id="rId4"/>
    <p:sldLayoutId id="2147483660" r:id="rId5"/>
    <p:sldLayoutId id="2147483663" r:id="rId6"/>
    <p:sldLayoutId id="2147483662" r:id="rId7"/>
    <p:sldLayoutId id="2147483674" r:id="rId8"/>
    <p:sldLayoutId id="2147483664" r:id="rId9"/>
    <p:sldLayoutId id="2147483675" r:id="rId10"/>
    <p:sldLayoutId id="2147483665" r:id="rId11"/>
    <p:sldLayoutId id="2147483666" r:id="rId12"/>
    <p:sldLayoutId id="2147483668" r:id="rId13"/>
    <p:sldLayoutId id="2147483677" r:id="rId14"/>
    <p:sldLayoutId id="2147483669" r:id="rId15"/>
    <p:sldLayoutId id="2147483676" r:id="rId16"/>
    <p:sldLayoutId id="2147483667" r:id="rId17"/>
    <p:sldLayoutId id="2147483649" r:id="rId18"/>
    <p:sldLayoutId id="2147483670" r:id="rId19"/>
    <p:sldLayoutId id="2147483678" r:id="rId20"/>
    <p:sldLayoutId id="2147483671" r:id="rId21"/>
  </p:sldLayoutIdLst>
  <p:txStyles>
    <p:titleStyle>
      <a:lvl1pPr algn="l" defTabSz="914400" rtl="0" eaLnBrk="1" latinLnBrk="0" hangingPunct="1">
        <a:lnSpc>
          <a:spcPct val="90000"/>
        </a:lnSpc>
        <a:spcBef>
          <a:spcPct val="0"/>
        </a:spcBef>
        <a:buNone/>
        <a:defRPr sz="3600" b="1" kern="1200">
          <a:solidFill>
            <a:srgbClr val="173650"/>
          </a:solidFill>
          <a:latin typeface="Montserrat" pitchFamily="2" charset="0"/>
          <a:ea typeface="+mj-ea"/>
          <a:cs typeface="+mj-cs"/>
        </a:defRPr>
      </a:lvl1pPr>
    </p:titleStyle>
    <p:bodyStyle>
      <a:lvl1pPr marL="3429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3" name="Group 3"/>
          <p:cNvGrpSpPr>
            <a:grpSpLocks noGrp="1" noUngrp="1" noRot="1" noChangeAspect="1" noMove="1" noResize="1"/>
          </p:cNvGrpSpPr>
          <p:nvPr/>
        </p:nvGrpSpPr>
        <p:grpSpPr>
          <a:xfrm>
            <a:off x="0" y="0"/>
            <a:ext cx="12192000" cy="6858001"/>
            <a:chOff x="0" y="0"/>
            <a:chExt cx="20320000" cy="11430000"/>
          </a:xfrm>
        </p:grpSpPr>
        <p:sp>
          <p:nvSpPr>
            <p:cNvPr id="4" name="Freeform 4"/>
            <p:cNvSpPr>
              <a:spLocks noGrp="1" noRot="1" noMove="1" noResize="1" noEditPoints="1" noAdjustHandles="1" noChangeArrowheads="1" noChangeShapeType="1"/>
            </p:cNvSpPr>
            <p:nvPr/>
          </p:nvSpPr>
          <p:spPr>
            <a:xfrm>
              <a:off x="0" y="0"/>
              <a:ext cx="20320000" cy="11430000"/>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49804"/>
              </a:srgbClr>
            </a:solidFill>
          </p:spPr>
          <p:txBody>
            <a:bodyPr/>
            <a:lstStyle/>
            <a:p>
              <a:endParaRPr lang="en-US" sz="1200"/>
            </a:p>
          </p:txBody>
        </p:sp>
      </p:grpSp>
      <p:sp>
        <p:nvSpPr>
          <p:cNvPr id="5" name="TextBox 5"/>
          <p:cNvSpPr txBox="1">
            <a:spLocks noGrp="1" noRot="1" noMove="1" noResize="1" noEditPoints="1" noAdjustHandles="1" noChangeArrowheads="1" noChangeShapeType="1"/>
          </p:cNvSpPr>
          <p:nvPr/>
        </p:nvSpPr>
        <p:spPr>
          <a:xfrm>
            <a:off x="685801" y="5399973"/>
            <a:ext cx="7674491" cy="859210"/>
          </a:xfrm>
          <a:prstGeom prst="rect">
            <a:avLst/>
          </a:prstGeom>
        </p:spPr>
        <p:txBody>
          <a:bodyPr lIns="0" tIns="0" rIns="0" bIns="0" rtlCol="0" anchor="t">
            <a:spAutoFit/>
          </a:bodyPr>
          <a:lstStyle/>
          <a:p>
            <a:pPr>
              <a:lnSpc>
                <a:spcPts val="6744"/>
              </a:lnSpc>
            </a:pPr>
            <a:r>
              <a:rPr lang="en-US" sz="6000" b="1" dirty="0">
                <a:solidFill>
                  <a:srgbClr val="FFFFFF"/>
                </a:solidFill>
                <a:latin typeface="Montserrat 2 Bold"/>
                <a:ea typeface="Montserrat 2 Bold"/>
                <a:cs typeface="Montserrat 2 Bold"/>
                <a:sym typeface="Montserrat 2 Bold"/>
              </a:rPr>
              <a:t>WAREHOUSING</a:t>
            </a:r>
          </a:p>
        </p:txBody>
      </p:sp>
      <p:sp>
        <p:nvSpPr>
          <p:cNvPr id="6" name="Freeform 6"/>
          <p:cNvSpPr>
            <a:spLocks noGrp="1" noRot="1" noMove="1" noResize="1" noEditPoints="1" noAdjustHandles="1" noChangeArrowheads="1" noChangeShapeType="1"/>
          </p:cNvSpPr>
          <p:nvPr/>
        </p:nvSpPr>
        <p:spPr>
          <a:xfrm>
            <a:off x="685800" y="6858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3" name="Group 3"/>
          <p:cNvGrpSpPr>
            <a:grpSpLocks noGrp="1" noUngrp="1" noRot="1" noChangeAspect="1" noMove="1" noResize="1"/>
          </p:cNvGrpSpPr>
          <p:nvPr/>
        </p:nvGrpSpPr>
        <p:grpSpPr>
          <a:xfrm>
            <a:off x="0" y="0"/>
            <a:ext cx="12192000" cy="6858001"/>
            <a:chOff x="0" y="0"/>
            <a:chExt cx="20320000" cy="11430000"/>
          </a:xfrm>
        </p:grpSpPr>
        <p:sp>
          <p:nvSpPr>
            <p:cNvPr id="4" name="Freeform 4"/>
            <p:cNvSpPr>
              <a:spLocks noGrp="1" noRot="1" noMove="1" noResize="1" noEditPoints="1" noAdjustHandles="1" noChangeArrowheads="1" noChangeShapeType="1"/>
            </p:cNvSpPr>
            <p:nvPr/>
          </p:nvSpPr>
          <p:spPr>
            <a:xfrm>
              <a:off x="0" y="0"/>
              <a:ext cx="20320000" cy="11430000"/>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49804"/>
              </a:srgbClr>
            </a:solidFill>
          </p:spPr>
          <p:txBody>
            <a:bodyPr/>
            <a:lstStyle/>
            <a:p>
              <a:endParaRPr lang="en-US" sz="1200"/>
            </a:p>
          </p:txBody>
        </p:sp>
      </p:grpSp>
      <p:sp>
        <p:nvSpPr>
          <p:cNvPr id="5" name="TextBox 5"/>
          <p:cNvSpPr txBox="1">
            <a:spLocks noGrp="1" noRot="1" noMove="1" noResize="1" noEditPoints="1" noAdjustHandles="1" noChangeArrowheads="1" noChangeShapeType="1"/>
          </p:cNvSpPr>
          <p:nvPr/>
        </p:nvSpPr>
        <p:spPr>
          <a:xfrm>
            <a:off x="685801" y="5831536"/>
            <a:ext cx="7674491" cy="346249"/>
          </a:xfrm>
          <a:prstGeom prst="rect">
            <a:avLst/>
          </a:prstGeom>
        </p:spPr>
        <p:txBody>
          <a:bodyPr lIns="0" tIns="0" rIns="0" bIns="0" rtlCol="0" anchor="t">
            <a:spAutoFit/>
          </a:bodyPr>
          <a:lstStyle/>
          <a:p>
            <a:pPr>
              <a:lnSpc>
                <a:spcPts val="2697"/>
              </a:lnSpc>
            </a:pPr>
            <a:r>
              <a:rPr lang="en-US" sz="2400" b="1" dirty="0">
                <a:solidFill>
                  <a:srgbClr val="FFFFFF"/>
                </a:solidFill>
                <a:latin typeface="Montserrat 2 Bold"/>
                <a:ea typeface="Montserrat 2 Bold"/>
                <a:cs typeface="Montserrat 2 Bold"/>
                <a:sym typeface="Montserrat 2 Bold"/>
              </a:rPr>
              <a:t>WAREHOUSING</a:t>
            </a:r>
          </a:p>
        </p:txBody>
      </p:sp>
      <p:sp>
        <p:nvSpPr>
          <p:cNvPr id="6" name="Freeform 6"/>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85340" y="-4133"/>
            <a:ext cx="5431093" cy="6862133"/>
            <a:chOff x="0" y="0"/>
            <a:chExt cx="643685" cy="813290"/>
          </a:xfrm>
        </p:grpSpPr>
        <p:sp>
          <p:nvSpPr>
            <p:cNvPr id="3" name="Freeform 3"/>
            <p:cNvSpPr/>
            <p:nvPr/>
          </p:nvSpPr>
          <p:spPr>
            <a:xfrm>
              <a:off x="0" y="0"/>
              <a:ext cx="643685" cy="813290"/>
            </a:xfrm>
            <a:custGeom>
              <a:avLst/>
              <a:gdLst/>
              <a:ahLst/>
              <a:cxnLst/>
              <a:rect l="l" t="t" r="r" b="b"/>
              <a:pathLst>
                <a:path w="643685" h="813290">
                  <a:moveTo>
                    <a:pt x="0" y="0"/>
                  </a:moveTo>
                  <a:lnTo>
                    <a:pt x="643685" y="0"/>
                  </a:lnTo>
                  <a:lnTo>
                    <a:pt x="643685" y="813290"/>
                  </a:lnTo>
                  <a:lnTo>
                    <a:pt x="0" y="81329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4" name="Group 4"/>
          <p:cNvGrpSpPr>
            <a:grpSpLocks noGrp="1" noUngrp="1" noRot="1" noMove="1" noResize="1"/>
          </p:cNvGrpSpPr>
          <p:nvPr/>
        </p:nvGrpSpPr>
        <p:grpSpPr>
          <a:xfrm>
            <a:off x="6785339" y="0"/>
            <a:ext cx="5431093" cy="6866266"/>
            <a:chOff x="0" y="0"/>
            <a:chExt cx="2145617" cy="2712599"/>
          </a:xfrm>
        </p:grpSpPr>
        <p:sp>
          <p:nvSpPr>
            <p:cNvPr id="5" name="Freeform 5"/>
            <p:cNvSpPr>
              <a:spLocks noGrp="1" noRot="1" noMove="1" noResize="1" noEditPoints="1" noAdjustHandles="1" noChangeArrowheads="1" noChangeShapeType="1"/>
            </p:cNvSpPr>
            <p:nvPr/>
          </p:nvSpPr>
          <p:spPr>
            <a:xfrm>
              <a:off x="0" y="0"/>
              <a:ext cx="2145617" cy="2712599"/>
            </a:xfrm>
            <a:custGeom>
              <a:avLst/>
              <a:gdLst/>
              <a:ahLst/>
              <a:cxnLst/>
              <a:rect l="l" t="t" r="r" b="b"/>
              <a:pathLst>
                <a:path w="2145617" h="2712599">
                  <a:moveTo>
                    <a:pt x="0" y="0"/>
                  </a:moveTo>
                  <a:lnTo>
                    <a:pt x="2145617" y="0"/>
                  </a:lnTo>
                  <a:lnTo>
                    <a:pt x="2145617" y="2712599"/>
                  </a:lnTo>
                  <a:lnTo>
                    <a:pt x="0" y="2712599"/>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6" name="TextBox 6"/>
            <p:cNvSpPr txBox="1">
              <a:spLocks noGrp="1" noRot="1" noMove="1" noResize="1" noEditPoints="1" noAdjustHandles="1" noChangeArrowheads="1" noChangeShapeType="1"/>
            </p:cNvSpPr>
            <p:nvPr/>
          </p:nvSpPr>
          <p:spPr>
            <a:xfrm>
              <a:off x="0" y="-38100"/>
              <a:ext cx="2145617" cy="2750699"/>
            </a:xfrm>
            <a:prstGeom prst="rect">
              <a:avLst/>
            </a:prstGeom>
          </p:spPr>
          <p:txBody>
            <a:bodyPr lIns="33867" tIns="33867" rIns="33867" bIns="33867" rtlCol="0" anchor="ctr"/>
            <a:lstStyle/>
            <a:p>
              <a:pPr algn="ctr">
                <a:lnSpc>
                  <a:spcPts val="1400"/>
                </a:lnSpc>
              </a:pPr>
              <a:endParaRPr sz="1200"/>
            </a:p>
          </p:txBody>
        </p:sp>
      </p:grpSp>
      <p:sp>
        <p:nvSpPr>
          <p:cNvPr id="7" name="Freeform 7"/>
          <p:cNvSpPr>
            <a:spLocks noGrp="1" noRot="1" noMove="1" noResize="1" noEditPoints="1" noAdjustHandles="1" noChangeArrowheads="1" noChangeShapeType="1"/>
          </p:cNvSpPr>
          <p:nvPr/>
        </p:nvSpPr>
        <p:spPr>
          <a:xfrm>
            <a:off x="9681217" y="375553"/>
            <a:ext cx="1824983" cy="310247"/>
          </a:xfrm>
          <a:custGeom>
            <a:avLst/>
            <a:gdLst/>
            <a:ahLst/>
            <a:cxnLst/>
            <a:rect l="l" t="t" r="r" b="b"/>
            <a:pathLst>
              <a:path w="2737475" h="465371">
                <a:moveTo>
                  <a:pt x="0" y="0"/>
                </a:moveTo>
                <a:lnTo>
                  <a:pt x="2737475" y="0"/>
                </a:lnTo>
                <a:lnTo>
                  <a:pt x="2737475" y="465371"/>
                </a:lnTo>
                <a:lnTo>
                  <a:pt x="0" y="465371"/>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8" name="TextBox 8"/>
          <p:cNvSpPr txBox="1"/>
          <p:nvPr/>
        </p:nvSpPr>
        <p:spPr>
          <a:xfrm>
            <a:off x="685801" y="1160528"/>
            <a:ext cx="5744931" cy="354969"/>
          </a:xfrm>
          <a:prstGeom prst="rect">
            <a:avLst/>
          </a:prstGeom>
        </p:spPr>
        <p:txBody>
          <a:bodyPr lIns="0" tIns="0" rIns="0" bIns="0" rtlCol="0" anchor="t">
            <a:spAutoFit/>
          </a:bodyPr>
          <a:lstStyle/>
          <a:p>
            <a:pPr>
              <a:lnSpc>
                <a:spcPts val="2880"/>
              </a:lnSpc>
            </a:pPr>
            <a:r>
              <a:rPr lang="en-US" sz="2400" b="1">
                <a:solidFill>
                  <a:srgbClr val="183650"/>
                </a:solidFill>
                <a:latin typeface="Montserrat 2 Bold"/>
                <a:ea typeface="Montserrat 2 Bold"/>
                <a:cs typeface="Montserrat 2 Bold"/>
                <a:sym typeface="Montserrat 2 Bold"/>
              </a:rPr>
              <a:t>GLOBAL WAREHOUSING </a:t>
            </a:r>
          </a:p>
        </p:txBody>
      </p:sp>
      <p:sp>
        <p:nvSpPr>
          <p:cNvPr id="9" name="TextBox 9"/>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a:solidFill>
                  <a:srgbClr val="183650"/>
                </a:solidFill>
                <a:latin typeface="Montserrat 2 Bold"/>
                <a:ea typeface="Montserrat 2 Bold"/>
                <a:cs typeface="Montserrat 2 Bold"/>
                <a:sym typeface="Montserrat 2 Bold"/>
              </a:rPr>
              <a:t>GLOBAL WAREHOUSING</a:t>
            </a:r>
          </a:p>
        </p:txBody>
      </p:sp>
      <p:sp>
        <p:nvSpPr>
          <p:cNvPr id="10" name="TextBox 10"/>
          <p:cNvSpPr txBox="1"/>
          <p:nvPr/>
        </p:nvSpPr>
        <p:spPr>
          <a:xfrm>
            <a:off x="678758" y="1872245"/>
            <a:ext cx="5658899" cy="1783822"/>
          </a:xfrm>
          <a:prstGeom prst="rect">
            <a:avLst/>
          </a:prstGeom>
        </p:spPr>
        <p:txBody>
          <a:bodyPr lIns="0" tIns="0" rIns="0" bIns="0" rtlCol="0" anchor="t">
            <a:spAutoFit/>
          </a:bodyPr>
          <a:lstStyle/>
          <a:p>
            <a:pPr algn="just">
              <a:lnSpc>
                <a:spcPts val="1405"/>
              </a:lnSpc>
            </a:pPr>
            <a:r>
              <a:rPr lang="en-US" sz="1133">
                <a:solidFill>
                  <a:srgbClr val="183650"/>
                </a:solidFill>
                <a:latin typeface="Trebuchet MS"/>
                <a:ea typeface="Trebuchet MS"/>
                <a:cs typeface="Trebuchet MS"/>
                <a:sym typeface="Trebuchet MS"/>
              </a:rPr>
              <a:t>At Fracht, our global warehousing capabilities are built to support agile, responsive, and scalable supply chains. With facilities strategically located across key trade lanes, our network provides proximity to ports, manufacturing centers, and major consumer markets; reducing transit time, optimizing costs, and enabling faster fulfillment.</a:t>
            </a:r>
          </a:p>
          <a:p>
            <a:pPr algn="just">
              <a:lnSpc>
                <a:spcPts val="1405"/>
              </a:lnSpc>
            </a:pPr>
            <a:endParaRPr lang="en-US" sz="1133">
              <a:solidFill>
                <a:srgbClr val="183650"/>
              </a:solidFill>
              <a:latin typeface="Trebuchet MS"/>
              <a:ea typeface="Trebuchet MS"/>
              <a:cs typeface="Trebuchet MS"/>
              <a:sym typeface="Trebuchet MS"/>
            </a:endParaRPr>
          </a:p>
          <a:p>
            <a:pPr algn="just">
              <a:lnSpc>
                <a:spcPts val="1405"/>
              </a:lnSpc>
            </a:pPr>
            <a:r>
              <a:rPr lang="en-US" sz="1133">
                <a:solidFill>
                  <a:srgbClr val="183650"/>
                </a:solidFill>
                <a:latin typeface="Trebuchet MS"/>
                <a:ea typeface="Trebuchet MS"/>
                <a:cs typeface="Trebuchet MS"/>
                <a:sym typeface="Trebuchet MS"/>
              </a:rPr>
              <a:t>Our warehousing solutions are tailored to meet the needs of industries ranging from energy and industrials to retail and technology. Whether you need temporary overflow space, bonded storage, or a long-term fulfillment partner, we deliver flexibility without compromising visibility or control. Each facility integrates seamlessly with our transportation and customs services, providing a true end-to-end logistics experience.</a:t>
            </a:r>
          </a:p>
        </p:txBody>
      </p:sp>
      <p:sp>
        <p:nvSpPr>
          <p:cNvPr id="11" name="TextBox 11"/>
          <p:cNvSpPr txBox="1"/>
          <p:nvPr/>
        </p:nvSpPr>
        <p:spPr>
          <a:xfrm>
            <a:off x="678758" y="4000087"/>
            <a:ext cx="3943664" cy="210442"/>
          </a:xfrm>
          <a:prstGeom prst="rect">
            <a:avLst/>
          </a:prstGeom>
        </p:spPr>
        <p:txBody>
          <a:bodyPr lIns="0" tIns="0" rIns="0" bIns="0" rtlCol="0" anchor="t">
            <a:spAutoFit/>
          </a:bodyPr>
          <a:lstStyle/>
          <a:p>
            <a:pPr>
              <a:lnSpc>
                <a:spcPts val="1773"/>
              </a:lnSpc>
            </a:pPr>
            <a:r>
              <a:rPr lang="en-US" sz="1267" b="1">
                <a:solidFill>
                  <a:srgbClr val="183650"/>
                </a:solidFill>
                <a:latin typeface="Trebuchet MS Bold"/>
                <a:ea typeface="Trebuchet MS Bold"/>
                <a:cs typeface="Trebuchet MS Bold"/>
                <a:sym typeface="Trebuchet MS Bold"/>
              </a:rPr>
              <a:t>KEY CAPABILITIES INCLUDE:</a:t>
            </a:r>
          </a:p>
        </p:txBody>
      </p:sp>
      <p:sp>
        <p:nvSpPr>
          <p:cNvPr id="12" name="TextBox 12"/>
          <p:cNvSpPr txBox="1"/>
          <p:nvPr/>
        </p:nvSpPr>
        <p:spPr>
          <a:xfrm>
            <a:off x="575143" y="4331476"/>
            <a:ext cx="3943664" cy="1424749"/>
          </a:xfrm>
          <a:prstGeom prst="rect">
            <a:avLst/>
          </a:prstGeom>
        </p:spPr>
        <p:txBody>
          <a:bodyPr lIns="0" tIns="0" rIns="0" bIns="0" rtlCol="0" anchor="t">
            <a:spAutoFit/>
          </a:bodyPr>
          <a:lstStyle/>
          <a:p>
            <a:pPr marL="244698" lvl="1" indent="-122349">
              <a:lnSpc>
                <a:spcPts val="1405"/>
              </a:lnSpc>
              <a:buFont typeface="Arial"/>
              <a:buChar char="•"/>
            </a:pPr>
            <a:r>
              <a:rPr lang="en-US" sz="1133" dirty="0">
                <a:solidFill>
                  <a:srgbClr val="183650"/>
                </a:solidFill>
                <a:latin typeface="Trebuchet MS"/>
                <a:ea typeface="Trebuchet MS"/>
                <a:cs typeface="Trebuchet MS"/>
                <a:sym typeface="Trebuchet MS"/>
              </a:rPr>
              <a:t>Climate-controlled and secure storage environments.</a:t>
            </a:r>
          </a:p>
          <a:p>
            <a:pPr>
              <a:lnSpc>
                <a:spcPts val="1405"/>
              </a:lnSpc>
            </a:pPr>
            <a:endParaRPr lang="en-US" sz="1133"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dirty="0">
                <a:solidFill>
                  <a:srgbClr val="183650"/>
                </a:solidFill>
                <a:latin typeface="Trebuchet MS"/>
                <a:ea typeface="Trebuchet MS"/>
                <a:cs typeface="Trebuchet MS"/>
                <a:sym typeface="Trebuchet MS"/>
              </a:rPr>
              <a:t>Bonded and non-bonded zones for customs efficiency.</a:t>
            </a:r>
          </a:p>
          <a:p>
            <a:pPr>
              <a:lnSpc>
                <a:spcPts val="1405"/>
              </a:lnSpc>
            </a:pPr>
            <a:endParaRPr lang="en-US" sz="1133"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dirty="0">
                <a:solidFill>
                  <a:srgbClr val="183650"/>
                </a:solidFill>
                <a:latin typeface="Trebuchet MS"/>
                <a:ea typeface="Trebuchet MS"/>
                <a:cs typeface="Trebuchet MS"/>
                <a:sym typeface="Trebuchet MS"/>
              </a:rPr>
              <a:t>Multi-client and dedicated warehouse models.</a:t>
            </a:r>
          </a:p>
          <a:p>
            <a:pPr>
              <a:lnSpc>
                <a:spcPts val="1405"/>
              </a:lnSpc>
            </a:pPr>
            <a:r>
              <a:rPr lang="en-US" sz="1133" dirty="0">
                <a:solidFill>
                  <a:srgbClr val="183650"/>
                </a:solidFill>
                <a:latin typeface="Trebuchet MS"/>
                <a:ea typeface="Trebuchet MS"/>
                <a:cs typeface="Trebuchet MS"/>
                <a:sym typeface="Trebuchet MS"/>
              </a:rPr>
              <a:t> </a:t>
            </a:r>
          </a:p>
          <a:p>
            <a:pPr marL="244698" lvl="1" indent="-122349">
              <a:lnSpc>
                <a:spcPts val="1405"/>
              </a:lnSpc>
              <a:buFont typeface="Arial"/>
              <a:buChar char="•"/>
            </a:pPr>
            <a:r>
              <a:rPr lang="en-US" sz="1133" dirty="0">
                <a:solidFill>
                  <a:srgbClr val="183650"/>
                </a:solidFill>
                <a:latin typeface="Trebuchet MS"/>
                <a:ea typeface="Trebuchet MS"/>
                <a:cs typeface="Trebuchet MS"/>
                <a:sym typeface="Trebuchet MS"/>
              </a:rPr>
              <a:t>API/EDI-enabled Warehouse Management Systems (WMS)  for real-time inventory tracking.</a:t>
            </a:r>
          </a:p>
        </p:txBody>
      </p:sp>
      <p:sp>
        <p:nvSpPr>
          <p:cNvPr id="13" name="Freeform 13"/>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460949" cy="6858000"/>
            <a:chOff x="0" y="0"/>
            <a:chExt cx="528705" cy="812800"/>
          </a:xfrm>
        </p:grpSpPr>
        <p:sp>
          <p:nvSpPr>
            <p:cNvPr id="3" name="Freeform 3"/>
            <p:cNvSpPr/>
            <p:nvPr/>
          </p:nvSpPr>
          <p:spPr>
            <a:xfrm>
              <a:off x="0" y="0"/>
              <a:ext cx="528705" cy="812800"/>
            </a:xfrm>
            <a:custGeom>
              <a:avLst/>
              <a:gdLst/>
              <a:ahLst/>
              <a:cxnLst/>
              <a:rect l="l" t="t" r="r" b="b"/>
              <a:pathLst>
                <a:path w="528705" h="812800">
                  <a:moveTo>
                    <a:pt x="0" y="0"/>
                  </a:moveTo>
                  <a:lnTo>
                    <a:pt x="528705" y="0"/>
                  </a:lnTo>
                  <a:lnTo>
                    <a:pt x="528705" y="812800"/>
                  </a:lnTo>
                  <a:lnTo>
                    <a:pt x="0" y="81280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4" name="Group 4"/>
          <p:cNvGrpSpPr>
            <a:grpSpLocks noGrp="1" noUngrp="1" noRot="1" noMove="1" noResize="1"/>
          </p:cNvGrpSpPr>
          <p:nvPr/>
        </p:nvGrpSpPr>
        <p:grpSpPr>
          <a:xfrm>
            <a:off x="-8410" y="0"/>
            <a:ext cx="4469360" cy="6875580"/>
            <a:chOff x="-15936" y="-38100"/>
            <a:chExt cx="1781610" cy="2749066"/>
          </a:xfrm>
        </p:grpSpPr>
        <p:sp>
          <p:nvSpPr>
            <p:cNvPr id="5" name="Freeform 5"/>
            <p:cNvSpPr>
              <a:spLocks noGrp="1" noRot="1" noMove="1" noResize="1" noEditPoints="1" noAdjustHandles="1" noChangeArrowheads="1" noChangeShapeType="1"/>
            </p:cNvSpPr>
            <p:nvPr/>
          </p:nvSpPr>
          <p:spPr>
            <a:xfrm>
              <a:off x="-15936" y="0"/>
              <a:ext cx="1765674" cy="2710966"/>
            </a:xfrm>
            <a:custGeom>
              <a:avLst/>
              <a:gdLst/>
              <a:ahLst/>
              <a:cxnLst/>
              <a:rect l="l" t="t" r="r" b="b"/>
              <a:pathLst>
                <a:path w="1765674" h="2710966">
                  <a:moveTo>
                    <a:pt x="0" y="0"/>
                  </a:moveTo>
                  <a:lnTo>
                    <a:pt x="1765674" y="0"/>
                  </a:lnTo>
                  <a:lnTo>
                    <a:pt x="1765674" y="2710966"/>
                  </a:lnTo>
                  <a:lnTo>
                    <a:pt x="0" y="2710966"/>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6" name="TextBox 6"/>
            <p:cNvSpPr txBox="1">
              <a:spLocks noGrp="1" noRot="1" noMove="1" noResize="1" noEditPoints="1" noAdjustHandles="1" noChangeArrowheads="1" noChangeShapeType="1"/>
            </p:cNvSpPr>
            <p:nvPr/>
          </p:nvSpPr>
          <p:spPr>
            <a:xfrm>
              <a:off x="0" y="-38100"/>
              <a:ext cx="1765674" cy="2749066"/>
            </a:xfrm>
            <a:prstGeom prst="rect">
              <a:avLst/>
            </a:prstGeom>
          </p:spPr>
          <p:txBody>
            <a:bodyPr lIns="33867" tIns="33867" rIns="33867" bIns="33867" rtlCol="0" anchor="ctr"/>
            <a:lstStyle/>
            <a:p>
              <a:pPr algn="ctr">
                <a:lnSpc>
                  <a:spcPts val="1400"/>
                </a:lnSpc>
              </a:pPr>
              <a:endParaRPr sz="1200"/>
            </a:p>
          </p:txBody>
        </p:sp>
      </p:grpSp>
      <p:sp>
        <p:nvSpPr>
          <p:cNvPr id="7" name="Freeform 7"/>
          <p:cNvSpPr>
            <a:spLocks noGrp="1" noRot="1" noMove="1" noResize="1" noEditPoints="1" noAdjustHandles="1" noChangeArrowheads="1" noChangeShapeType="1"/>
          </p:cNvSpPr>
          <p:nvPr/>
        </p:nvSpPr>
        <p:spPr>
          <a:xfrm>
            <a:off x="9681217" y="378859"/>
            <a:ext cx="1805539" cy="306941"/>
          </a:xfrm>
          <a:custGeom>
            <a:avLst/>
            <a:gdLst/>
            <a:ahLst/>
            <a:cxnLst/>
            <a:rect l="l" t="t" r="r" b="b"/>
            <a:pathLst>
              <a:path w="2708308" h="460412">
                <a:moveTo>
                  <a:pt x="0" y="0"/>
                </a:moveTo>
                <a:lnTo>
                  <a:pt x="2708309" y="0"/>
                </a:lnTo>
                <a:lnTo>
                  <a:pt x="2708309" y="460412"/>
                </a:lnTo>
                <a:lnTo>
                  <a:pt x="0" y="460412"/>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8" name="TextBox 8"/>
          <p:cNvSpPr txBox="1"/>
          <p:nvPr/>
        </p:nvSpPr>
        <p:spPr>
          <a:xfrm>
            <a:off x="5445484" y="1477524"/>
            <a:ext cx="5686785" cy="726866"/>
          </a:xfrm>
          <a:prstGeom prst="rect">
            <a:avLst/>
          </a:prstGeom>
        </p:spPr>
        <p:txBody>
          <a:bodyPr lIns="0" tIns="0" rIns="0" bIns="0" rtlCol="0" anchor="t">
            <a:spAutoFit/>
          </a:bodyPr>
          <a:lstStyle/>
          <a:p>
            <a:pPr>
              <a:lnSpc>
                <a:spcPts val="2880"/>
              </a:lnSpc>
            </a:pPr>
            <a:r>
              <a:rPr lang="en-US" sz="2400" b="1">
                <a:solidFill>
                  <a:srgbClr val="183650"/>
                </a:solidFill>
                <a:latin typeface="Montserrat 2 Bold"/>
                <a:ea typeface="Montserrat 2 Bold"/>
                <a:cs typeface="Montserrat 2 Bold"/>
                <a:sym typeface="Montserrat 2 Bold"/>
              </a:rPr>
              <a:t>END-TO-END SUPPORT THAT GOES BEYOND STORAGE</a:t>
            </a:r>
          </a:p>
        </p:txBody>
      </p:sp>
      <p:sp>
        <p:nvSpPr>
          <p:cNvPr id="9" name="TextBox 9"/>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dirty="0">
                <a:solidFill>
                  <a:srgbClr val="FFFFFF"/>
                </a:solidFill>
                <a:latin typeface="Montserrat 2 Bold"/>
                <a:ea typeface="Montserrat 2 Bold"/>
                <a:cs typeface="Montserrat 2 Bold"/>
                <a:sym typeface="Montserrat 2 Bold"/>
              </a:rPr>
              <a:t>GLOBAL WAREHOUSING</a:t>
            </a:r>
          </a:p>
        </p:txBody>
      </p:sp>
      <p:sp>
        <p:nvSpPr>
          <p:cNvPr id="10" name="TextBox 10"/>
          <p:cNvSpPr txBox="1"/>
          <p:nvPr/>
        </p:nvSpPr>
        <p:spPr>
          <a:xfrm>
            <a:off x="5445484" y="2442724"/>
            <a:ext cx="5686785" cy="1783822"/>
          </a:xfrm>
          <a:prstGeom prst="rect">
            <a:avLst/>
          </a:prstGeom>
        </p:spPr>
        <p:txBody>
          <a:bodyPr lIns="0" tIns="0" rIns="0" bIns="0" rtlCol="0" anchor="t">
            <a:spAutoFit/>
          </a:bodyPr>
          <a:lstStyle/>
          <a:p>
            <a:pPr algn="just">
              <a:lnSpc>
                <a:spcPts val="1405"/>
              </a:lnSpc>
            </a:pPr>
            <a:r>
              <a:rPr lang="en-US" sz="1133">
                <a:solidFill>
                  <a:srgbClr val="183650"/>
                </a:solidFill>
                <a:latin typeface="Trebuchet MS"/>
                <a:ea typeface="Trebuchet MS"/>
                <a:cs typeface="Trebuchet MS"/>
                <a:sym typeface="Trebuchet MS"/>
              </a:rPr>
              <a:t>Our approach to warehousing goes far beyond four walls. We deliver strategic value through services that help clients reduce overhead, speed up distribution, and respond faster to market demands. From initial inbound receipt to final mile delivery, we act as an extension of your team, ensuring operational continuity, supply chain resilience, and customer satisfaction.</a:t>
            </a:r>
          </a:p>
          <a:p>
            <a:pPr algn="just">
              <a:lnSpc>
                <a:spcPts val="1405"/>
              </a:lnSpc>
            </a:pPr>
            <a:endParaRPr lang="en-US" sz="1133">
              <a:solidFill>
                <a:srgbClr val="183650"/>
              </a:solidFill>
              <a:latin typeface="Trebuchet MS"/>
              <a:ea typeface="Trebuchet MS"/>
              <a:cs typeface="Trebuchet MS"/>
              <a:sym typeface="Trebuchet MS"/>
            </a:endParaRPr>
          </a:p>
          <a:p>
            <a:pPr algn="just">
              <a:lnSpc>
                <a:spcPts val="1405"/>
              </a:lnSpc>
            </a:pPr>
            <a:r>
              <a:rPr lang="en-US" sz="1133">
                <a:solidFill>
                  <a:srgbClr val="183650"/>
                </a:solidFill>
                <a:latin typeface="Trebuchet MS"/>
                <a:ea typeface="Trebuchet MS"/>
                <a:cs typeface="Trebuchet MS"/>
                <a:sym typeface="Trebuchet MS"/>
              </a:rPr>
              <a:t>Our teams manage everything from cargo deconsolidation to pick-and-pack operations, reverse logistics, and inventory optimization. Fracht is experienced in designing customized workflows for complex projects and providing value-added services like kitting, quality control checks, and labeling.</a:t>
            </a:r>
          </a:p>
        </p:txBody>
      </p:sp>
      <p:sp>
        <p:nvSpPr>
          <p:cNvPr id="11" name="TextBox 11"/>
          <p:cNvSpPr txBox="1"/>
          <p:nvPr/>
        </p:nvSpPr>
        <p:spPr>
          <a:xfrm>
            <a:off x="11448798" y="6153150"/>
            <a:ext cx="216406" cy="178062"/>
          </a:xfrm>
          <a:prstGeom prst="rect">
            <a:avLst/>
          </a:prstGeom>
        </p:spPr>
        <p:txBody>
          <a:bodyPr wrap="none" lIns="0" tIns="0" rIns="0" bIns="0" rtlCol="0" anchor="t">
            <a:spAutoFit/>
          </a:bodyPr>
          <a:lstStyle/>
          <a:p>
            <a:pPr algn="ctr">
              <a:lnSpc>
                <a:spcPts val="1493"/>
              </a:lnSpc>
              <a:spcBef>
                <a:spcPct val="0"/>
              </a:spcBef>
            </a:pPr>
            <a:r>
              <a:rPr lang="en-US" sz="1066">
                <a:solidFill>
                  <a:srgbClr val="183650"/>
                </a:solidFill>
                <a:latin typeface="Montserrat 1"/>
                <a:ea typeface="Montserrat 1"/>
                <a:cs typeface="Montserrat 1"/>
                <a:sym typeface="Montserrat 1"/>
              </a:rPr>
              <a:t>134</a:t>
            </a:r>
          </a:p>
        </p:txBody>
      </p:sp>
      <p:sp>
        <p:nvSpPr>
          <p:cNvPr id="12" name="TextBox 12"/>
          <p:cNvSpPr txBox="1"/>
          <p:nvPr/>
        </p:nvSpPr>
        <p:spPr>
          <a:xfrm>
            <a:off x="5454595" y="4700763"/>
            <a:ext cx="5504496" cy="210442"/>
          </a:xfrm>
          <a:prstGeom prst="rect">
            <a:avLst/>
          </a:prstGeom>
        </p:spPr>
        <p:txBody>
          <a:bodyPr lIns="0" tIns="0" rIns="0" bIns="0" rtlCol="0" anchor="t">
            <a:spAutoFit/>
          </a:bodyPr>
          <a:lstStyle/>
          <a:p>
            <a:pPr>
              <a:lnSpc>
                <a:spcPts val="1773"/>
              </a:lnSpc>
            </a:pPr>
            <a:r>
              <a:rPr lang="en-US" sz="1267" b="1">
                <a:solidFill>
                  <a:srgbClr val="183650"/>
                </a:solidFill>
                <a:latin typeface="Trebuchet MS Bold"/>
                <a:ea typeface="Trebuchet MS Bold"/>
                <a:cs typeface="Trebuchet MS Bold"/>
                <a:sym typeface="Trebuchet MS Bold"/>
              </a:rPr>
              <a:t>OUR WAREHOUSING SOLUTIONS SUPPORT:</a:t>
            </a:r>
          </a:p>
        </p:txBody>
      </p:sp>
      <p:sp>
        <p:nvSpPr>
          <p:cNvPr id="13" name="TextBox 13"/>
          <p:cNvSpPr txBox="1"/>
          <p:nvPr/>
        </p:nvSpPr>
        <p:spPr>
          <a:xfrm>
            <a:off x="5454595" y="5024374"/>
            <a:ext cx="5504496" cy="1077218"/>
          </a:xfrm>
          <a:prstGeom prst="rect">
            <a:avLst/>
          </a:prstGeom>
        </p:spPr>
        <p:txBody>
          <a:bodyPr lIns="0" tIns="0" rIns="0" bIns="0" rtlCol="0" anchor="t">
            <a:spAutoFit/>
          </a:bodyPr>
          <a:lstStyle/>
          <a:p>
            <a:pPr marL="244698" lvl="1" indent="-122349">
              <a:lnSpc>
                <a:spcPts val="1178"/>
              </a:lnSpc>
              <a:buFont typeface="Arial"/>
              <a:buChar char="•"/>
            </a:pPr>
            <a:r>
              <a:rPr lang="en-US" sz="1133">
                <a:solidFill>
                  <a:srgbClr val="183650"/>
                </a:solidFill>
                <a:latin typeface="Trebuchet MS"/>
                <a:ea typeface="Trebuchet MS"/>
                <a:cs typeface="Trebuchet MS"/>
                <a:sym typeface="Trebuchet MS"/>
              </a:rPr>
              <a:t>Inbound logistics: deconsolidation, cross-docking, bonded storage.</a:t>
            </a:r>
          </a:p>
          <a:p>
            <a:pPr>
              <a:lnSpc>
                <a:spcPts val="1178"/>
              </a:lnSpc>
            </a:pPr>
            <a:endParaRPr lang="en-US" sz="1133">
              <a:solidFill>
                <a:srgbClr val="183650"/>
              </a:solidFill>
              <a:latin typeface="Trebuchet MS"/>
              <a:ea typeface="Trebuchet MS"/>
              <a:cs typeface="Trebuchet MS"/>
              <a:sym typeface="Trebuchet MS"/>
            </a:endParaRPr>
          </a:p>
          <a:p>
            <a:pPr marL="244698" lvl="1" indent="-122349">
              <a:lnSpc>
                <a:spcPts val="1178"/>
              </a:lnSpc>
              <a:buFont typeface="Arial"/>
              <a:buChar char="•"/>
            </a:pPr>
            <a:r>
              <a:rPr lang="en-US" sz="1133">
                <a:solidFill>
                  <a:srgbClr val="183650"/>
                </a:solidFill>
                <a:latin typeface="Trebuchet MS"/>
                <a:ea typeface="Trebuchet MS"/>
                <a:cs typeface="Trebuchet MS"/>
                <a:sym typeface="Trebuchet MS"/>
              </a:rPr>
              <a:t>Inventory management: batch control, FIFO/FEFO, reporting.</a:t>
            </a:r>
          </a:p>
          <a:p>
            <a:pPr>
              <a:lnSpc>
                <a:spcPts val="1178"/>
              </a:lnSpc>
            </a:pPr>
            <a:endParaRPr lang="en-US" sz="1133">
              <a:solidFill>
                <a:srgbClr val="183650"/>
              </a:solidFill>
              <a:latin typeface="Trebuchet MS"/>
              <a:ea typeface="Trebuchet MS"/>
              <a:cs typeface="Trebuchet MS"/>
              <a:sym typeface="Trebuchet MS"/>
            </a:endParaRPr>
          </a:p>
          <a:p>
            <a:pPr marL="244698" lvl="1" indent="-122349">
              <a:lnSpc>
                <a:spcPts val="1178"/>
              </a:lnSpc>
              <a:buFont typeface="Arial"/>
              <a:buChar char="•"/>
            </a:pPr>
            <a:r>
              <a:rPr lang="en-US" sz="1133">
                <a:solidFill>
                  <a:srgbClr val="183650"/>
                </a:solidFill>
                <a:latin typeface="Trebuchet MS"/>
                <a:ea typeface="Trebuchet MS"/>
                <a:cs typeface="Trebuchet MS"/>
                <a:sym typeface="Trebuchet MS"/>
              </a:rPr>
              <a:t>Fulfillment &amp; Distribution: B2B and e-comm fulfillment, last-mile enablement.</a:t>
            </a:r>
          </a:p>
          <a:p>
            <a:pPr>
              <a:lnSpc>
                <a:spcPts val="1178"/>
              </a:lnSpc>
            </a:pPr>
            <a:endParaRPr lang="en-US" sz="1133">
              <a:solidFill>
                <a:srgbClr val="183650"/>
              </a:solidFill>
              <a:latin typeface="Trebuchet MS"/>
              <a:ea typeface="Trebuchet MS"/>
              <a:cs typeface="Trebuchet MS"/>
              <a:sym typeface="Trebuchet MS"/>
            </a:endParaRPr>
          </a:p>
          <a:p>
            <a:pPr marL="244698" lvl="1" indent="-122349">
              <a:lnSpc>
                <a:spcPts val="1178"/>
              </a:lnSpc>
              <a:buFont typeface="Arial"/>
              <a:buChar char="•"/>
            </a:pPr>
            <a:r>
              <a:rPr lang="en-US" sz="1133">
                <a:solidFill>
                  <a:srgbClr val="183650"/>
                </a:solidFill>
                <a:latin typeface="Trebuchet MS"/>
                <a:ea typeface="Trebuchet MS"/>
                <a:cs typeface="Trebuchet MS"/>
                <a:sym typeface="Trebuchet MS"/>
              </a:rPr>
              <a:t>Custom projects: kitting, repackaging, QA inspections, returns management.</a:t>
            </a:r>
          </a:p>
        </p:txBody>
      </p:sp>
      <p:sp>
        <p:nvSpPr>
          <p:cNvPr id="14" name="Freeform 14"/>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theme/theme1.xml><?xml version="1.0" encoding="utf-8"?>
<a:theme xmlns:a="http://schemas.openxmlformats.org/drawingml/2006/main" name="Tema de Office">
  <a:themeElements>
    <a:clrScheme name="Global designes">
      <a:dk1>
        <a:sysClr val="windowText" lastClr="000000"/>
      </a:dk1>
      <a:lt1>
        <a:sysClr val="window" lastClr="FFFFFF"/>
      </a:lt1>
      <a:dk2>
        <a:srgbClr val="44546A"/>
      </a:dk2>
      <a:lt2>
        <a:srgbClr val="E7E6E6"/>
      </a:lt2>
      <a:accent1>
        <a:srgbClr val="183650"/>
      </a:accent1>
      <a:accent2>
        <a:srgbClr val="5BC2E7"/>
      </a:accent2>
      <a:accent3>
        <a:srgbClr val="A5A5A5"/>
      </a:accent3>
      <a:accent4>
        <a:srgbClr val="FFC000"/>
      </a:accent4>
      <a:accent5>
        <a:srgbClr val="5B9BD5"/>
      </a:accent5>
      <a:accent6>
        <a:srgbClr val="70AD47"/>
      </a:accent6>
      <a:hlink>
        <a:srgbClr val="0563C1"/>
      </a:hlink>
      <a:folHlink>
        <a:srgbClr val="954F72"/>
      </a:folHlink>
    </a:clrScheme>
    <a:fontScheme name="Global">
      <a:majorFont>
        <a:latin typeface="Montserra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FDD1D44855AA47B7BD9FB6401D0146" ma:contentTypeVersion="13" ma:contentTypeDescription="Create a new document." ma:contentTypeScope="" ma:versionID="52dbdcb83414ef2456c5240de7bc7b10">
  <xsd:schema xmlns:xsd="http://www.w3.org/2001/XMLSchema" xmlns:xs="http://www.w3.org/2001/XMLSchema" xmlns:p="http://schemas.microsoft.com/office/2006/metadata/properties" xmlns:ns2="059ca2f9-89eb-4d89-b8bd-cdcbe0f4d803" targetNamespace="http://schemas.microsoft.com/office/2006/metadata/properties" ma:root="true" ma:fieldsID="12093472b7252f0f93433997c2f5fa26" ns2:_="">
    <xsd:import namespace="059ca2f9-89eb-4d89-b8bd-cdcbe0f4d803"/>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ca2f9-89eb-4d89-b8bd-cdcbe0f4d8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faf7bdb-6937-4ef3-9837-a0ddb58b82e2"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9ca2f9-89eb-4d89-b8bd-cdcbe0f4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01BAD5-FB45-4DFA-A325-6202D14B8E1F}"/>
</file>

<file path=customXml/itemProps2.xml><?xml version="1.0" encoding="utf-8"?>
<ds:datastoreItem xmlns:ds="http://schemas.openxmlformats.org/officeDocument/2006/customXml" ds:itemID="{F9F70784-38D7-4E58-8EEE-6E209D7D0758}">
  <ds:schemaRefs>
    <ds:schemaRef ds:uri="http://schemas.microsoft.com/sharepoint/v3/contenttype/forms"/>
  </ds:schemaRefs>
</ds:datastoreItem>
</file>

<file path=customXml/itemProps3.xml><?xml version="1.0" encoding="utf-8"?>
<ds:datastoreItem xmlns:ds="http://schemas.openxmlformats.org/officeDocument/2006/customXml" ds:itemID="{4E84FB40-681F-4879-946B-33BB2BF91157}">
  <ds:schemaRefs>
    <ds:schemaRef ds:uri="http://schemas.microsoft.com/office/2006/documentManagement/types"/>
    <ds:schemaRef ds:uri="http://purl.org/dc/terms/"/>
    <ds:schemaRef ds:uri="http://www.w3.org/XML/1998/namespace"/>
    <ds:schemaRef ds:uri="0e18ae7c-c539-4e6c-9215-7ba6b54e8e21"/>
    <ds:schemaRef ds:uri="http://purl.org/dc/elements/1.1/"/>
    <ds:schemaRef ds:uri="http://schemas.microsoft.com/office/2006/metadata/properties"/>
    <ds:schemaRef ds:uri="11a1ec92-9004-4a9f-ae2a-252e292b0808"/>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6287</TotalTime>
  <Words>331</Words>
  <Application>Microsoft Macintosh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Trebuchet MS Bold</vt:lpstr>
      <vt:lpstr>Montserrat 2 Bold</vt:lpstr>
      <vt:lpstr>Aptos</vt:lpstr>
      <vt:lpstr>Arial</vt:lpstr>
      <vt:lpstr>Trebuchet MS</vt:lpstr>
      <vt:lpstr>Montserrat 1</vt:lpstr>
      <vt:lpstr>Montserrat</vt:lpstr>
      <vt:lpstr>Tema de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garcia</dc:creator>
  <cp:lastModifiedBy>Luka Van Esbroeck</cp:lastModifiedBy>
  <cp:revision>22</cp:revision>
  <dcterms:created xsi:type="dcterms:W3CDTF">2025-05-23T15:27:03Z</dcterms:created>
  <dcterms:modified xsi:type="dcterms:W3CDTF">2025-06-27T12:22:34Z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0x010100E7FDD1D44855AA47B7BD9FB6401D0146</vt:lpwstr>
  </property>
  <property fmtid="{D5CDD505-2E9C-101B-9397-08002B2CF9AE}" pid="3" name="MediaServiceImageTags">
    <vt:lpwstr/>
  </property>
</Properties>
</file>