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396" r:id="rId5"/>
    <p:sldId id="370" r:id="rId6"/>
    <p:sldId id="371" r:id="rId7"/>
    <p:sldId id="373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1" pitchFamily="2" charset="77"/>
      <p:regular r:id="rId14"/>
      <p:bold r:id="rId15"/>
      <p:italic r:id="rId16"/>
      <p:boldItalic r:id="rId17"/>
    </p:embeddedFont>
    <p:embeddedFont>
      <p:font typeface="Montserrat 2 Bold" pitchFamily="2" charset="77"/>
      <p:regular r:id="rId18"/>
      <p:bold r:id="rId19"/>
      <p:italic r:id="rId20"/>
      <p:boldItalic r:id="rId21"/>
    </p:embeddedFont>
    <p:embeddedFont>
      <p:font typeface="Trebuchet MS" panose="020B0703020202090204" pitchFamily="34" charset="0"/>
      <p:regular r:id="rId22"/>
      <p:bold r:id="rId23"/>
      <p:italic r:id="rId24"/>
      <p:boldItalic r:id="rId25"/>
    </p:embeddedFont>
    <p:embeddedFont>
      <p:font typeface="Trebuchet MS Bold" panose="020B0703020202090204" pitchFamily="34" charset="0"/>
      <p:bold r:id="rId26"/>
      <p:italic r:id="rId27"/>
      <p:boldItalic r:id="rId2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0"/>
    <a:srgbClr val="F3F4F5"/>
    <a:srgbClr val="173650"/>
    <a:srgbClr val="5BC2E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291DA-7427-6341-86CD-37A41C0D32B9}" v="25" dt="2025-06-27T08:50:39.379"/>
    <p1510:client id="{AE5426A9-FA35-0947-8580-D6CCDDCF8641}" v="1" dt="2025-06-27T12:18:31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 autoAdjust="0"/>
    <p:restoredTop sz="95034" autoAdjust="0"/>
  </p:normalViewPr>
  <p:slideViewPr>
    <p:cSldViewPr snapToGrid="0" showGuides="1">
      <p:cViewPr varScale="1">
        <p:scale>
          <a:sx n="107" d="100"/>
          <a:sy n="107" d="100"/>
        </p:scale>
        <p:origin x="1576" y="48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Van Esbroeck" userId="134fc993-7b81-4a7c-b1f6-6ae1dd5ae1ac" providerId="ADAL" clId="{A46291DA-7427-6341-86CD-37A41C0D32B9}"/>
    <pc:docChg chg="undo custSel addSld modSld modMainMaster addSection modSection">
      <pc:chgData name="Luka Van Esbroeck" userId="134fc993-7b81-4a7c-b1f6-6ae1dd5ae1ac" providerId="ADAL" clId="{A46291DA-7427-6341-86CD-37A41C0D32B9}" dt="2025-06-27T08:51:40.443" v="234" actId="122"/>
      <pc:docMkLst>
        <pc:docMk/>
      </pc:docMkLst>
      <pc:sldChg chg="addSp delSp modSp mod">
        <pc:chgData name="Luka Van Esbroeck" userId="134fc993-7b81-4a7c-b1f6-6ae1dd5ae1ac" providerId="ADAL" clId="{A46291DA-7427-6341-86CD-37A41C0D32B9}" dt="2025-06-27T08:51:40.443" v="234" actId="122"/>
        <pc:sldMkLst>
          <pc:docMk/>
          <pc:sldMk cId="0" sldId="257"/>
        </pc:sldMkLst>
        <pc:spChg chg="mod">
          <ac:chgData name="Luka Van Esbroeck" userId="134fc993-7b81-4a7c-b1f6-6ae1dd5ae1ac" providerId="ADAL" clId="{A46291DA-7427-6341-86CD-37A41C0D32B9}" dt="2025-06-27T08:51:40.443" v="234" actId="122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Luka Van Esbroeck" userId="134fc993-7b81-4a7c-b1f6-6ae1dd5ae1ac" providerId="ADAL" clId="{A46291DA-7427-6341-86CD-37A41C0D32B9}" dt="2025-06-23T10:20:46.301" v="232" actId="34135"/>
        <pc:sldMkLst>
          <pc:docMk/>
          <pc:sldMk cId="0" sldId="297"/>
        </pc:sldMkLst>
      </pc:sldChg>
      <pc:sldChg chg="addSp delSp modSp add mod setBg modClrScheme chgLayout">
        <pc:chgData name="Luka Van Esbroeck" userId="134fc993-7b81-4a7c-b1f6-6ae1dd5ae1ac" providerId="ADAL" clId="{A46291DA-7427-6341-86CD-37A41C0D32B9}" dt="2025-06-23T10:00:25.418" v="186" actId="14100"/>
        <pc:sldMkLst>
          <pc:docMk/>
          <pc:sldMk cId="0" sldId="400"/>
        </pc:sldMkLst>
      </pc:sldChg>
      <pc:sldMasterChg chg="modSp mod modSldLayout">
        <pc:chgData name="Luka Van Esbroeck" userId="134fc993-7b81-4a7c-b1f6-6ae1dd5ae1ac" providerId="ADAL" clId="{A46291DA-7427-6341-86CD-37A41C0D32B9}" dt="2025-06-23T07:54:37.169" v="52" actId="255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A46291DA-7427-6341-86CD-37A41C0D32B9}" dt="2025-06-23T07:42:40.547" v="6" actId="3064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A46291DA-7427-6341-86CD-37A41C0D32B9}" dt="2025-06-23T07:54:37.169" v="52" actId="255"/>
          <pc:sldLayoutMkLst>
            <pc:docMk/>
            <pc:sldMasterMk cId="757955707" sldId="2147483648"/>
            <pc:sldLayoutMk cId="674430202" sldId="2147483649"/>
          </pc:sldLayoutMkLst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mod">
            <ac:chgData name="Luka Van Esbroeck" userId="134fc993-7b81-4a7c-b1f6-6ae1dd5ae1ac" providerId="ADAL" clId="{A46291DA-7427-6341-86CD-37A41C0D32B9}" dt="2025-06-23T07:54:37.169" v="52" actId="255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A46291DA-7427-6341-86CD-37A41C0D32B9}" dt="2025-06-23T07:38:48.389" v="1" actId="478"/>
          <pc:sldLayoutMkLst>
            <pc:docMk/>
            <pc:sldMasterMk cId="757955707" sldId="2147483648"/>
            <pc:sldLayoutMk cId="3392221097" sldId="2147483651"/>
          </pc:sldLayoutMkLst>
        </pc:sldLayoutChg>
        <pc:sldLayoutChg chg="modSp mod">
          <pc:chgData name="Luka Van Esbroeck" userId="134fc993-7b81-4a7c-b1f6-6ae1dd5ae1ac" providerId="ADAL" clId="{A46291DA-7427-6341-86CD-37A41C0D32B9}" dt="2025-06-23T07:52:12.793" v="39" actId="255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5" creationId="{3328EAA2-B5EB-EB4E-F190-622BA0595456}"/>
            </ac:spMkLst>
          </pc:spChg>
          <pc:spChg chg="mod">
            <ac:chgData name="Luka Van Esbroeck" userId="134fc993-7b81-4a7c-b1f6-6ae1dd5ae1ac" providerId="ADAL" clId="{A46291DA-7427-6341-86CD-37A41C0D32B9}" dt="2025-06-23T07:52:12.793" v="39" actId="255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16.034" v="10" actId="3064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A46291DA-7427-6341-86CD-37A41C0D32B9}" dt="2025-06-23T07:44:16.034" v="10" actId="3064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14.250" v="41" actId="255"/>
          <pc:sldLayoutMkLst>
            <pc:docMk/>
            <pc:sldMasterMk cId="757955707" sldId="2147483648"/>
            <pc:sldLayoutMk cId="1306428242" sldId="2147483662"/>
          </pc:sldLayoutMkLst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mod">
            <ac:chgData name="Luka Van Esbroeck" userId="134fc993-7b81-4a7c-b1f6-6ae1dd5ae1ac" providerId="ADAL" clId="{A46291DA-7427-6341-86CD-37A41C0D32B9}" dt="2025-06-23T07:53:14.250" v="41" actId="255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2:30.754" v="40" actId="255"/>
          <pc:sldLayoutMkLst>
            <pc:docMk/>
            <pc:sldMasterMk cId="757955707" sldId="2147483648"/>
            <pc:sldLayoutMk cId="202475471" sldId="2147483663"/>
          </pc:sldLayoutMkLst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mod">
            <ac:chgData name="Luka Van Esbroeck" userId="134fc993-7b81-4a7c-b1f6-6ae1dd5ae1ac" providerId="ADAL" clId="{A46291DA-7427-6341-86CD-37A41C0D32B9}" dt="2025-06-23T07:52:30.754" v="40" actId="255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1.491" v="43" actId="255"/>
          <pc:sldLayoutMkLst>
            <pc:docMk/>
            <pc:sldMasterMk cId="757955707" sldId="2147483648"/>
            <pc:sldLayoutMk cId="3454120388" sldId="2147483664"/>
          </pc:sldLayoutMkLst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mod">
            <ac:chgData name="Luka Van Esbroeck" userId="134fc993-7b81-4a7c-b1f6-6ae1dd5ae1ac" providerId="ADAL" clId="{A46291DA-7427-6341-86CD-37A41C0D32B9}" dt="2025-06-23T07:53:31.491" v="43" actId="255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46.245" v="45" actId="25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3:46.245" v="45" actId="255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48:27.456" v="20" actId="3064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53.585" v="46" actId="255"/>
          <pc:sldLayoutMkLst>
            <pc:docMk/>
            <pc:sldMasterMk cId="757955707" sldId="2147483648"/>
            <pc:sldLayoutMk cId="2269128758" sldId="2147483666"/>
          </pc:sldLayoutMkLst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mod">
            <ac:chgData name="Luka Van Esbroeck" userId="134fc993-7b81-4a7c-b1f6-6ae1dd5ae1ac" providerId="ADAL" clId="{A46291DA-7427-6341-86CD-37A41C0D32B9}" dt="2025-06-23T07:53:53.585" v="46" actId="255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mod">
            <ac:chgData name="Luka Van Esbroeck" userId="134fc993-7b81-4a7c-b1f6-6ae1dd5ae1ac" providerId="ADAL" clId="{A46291DA-7427-6341-86CD-37A41C0D32B9}" dt="2025-06-23T07:48:58.717" v="22" actId="3064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7.811" v="51" actId="255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0:43.825" v="32" actId="3064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A46291DA-7427-6341-86CD-37A41C0D32B9}" dt="2025-06-23T07:54:27.811" v="51" actId="255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50:04.137" v="28" actId="1076"/>
            <ac:spMkLst>
              <pc:docMk/>
              <pc:sldMasterMk cId="757955707" sldId="2147483648"/>
              <pc:sldLayoutMk cId="1202890010" sldId="2147483667"/>
              <ac:spMk id="10" creationId="{32BD3DE8-8DE0-90FC-F939-93A28765F57B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0.253" v="47" actId="255"/>
          <pc:sldLayoutMkLst>
            <pc:docMk/>
            <pc:sldMasterMk cId="757955707" sldId="2147483648"/>
            <pc:sldLayoutMk cId="626550864" sldId="2147483668"/>
          </pc:sldLayoutMkLst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mod">
            <ac:chgData name="Luka Van Esbroeck" userId="134fc993-7b81-4a7c-b1f6-6ae1dd5ae1ac" providerId="ADAL" clId="{A46291DA-7427-6341-86CD-37A41C0D32B9}" dt="2025-06-23T07:54:00.253" v="47" actId="255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14.291" v="49" actId="255"/>
          <pc:sldLayoutMkLst>
            <pc:docMk/>
            <pc:sldMasterMk cId="757955707" sldId="2147483648"/>
            <pc:sldLayoutMk cId="1131357290" sldId="2147483669"/>
          </pc:sldLayoutMkLst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mod">
            <ac:chgData name="Luka Van Esbroeck" userId="134fc993-7b81-4a7c-b1f6-6ae1dd5ae1ac" providerId="ADAL" clId="{A46291DA-7427-6341-86CD-37A41C0D32B9}" dt="2025-06-23T07:54:14.291" v="49" actId="255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09.309" v="37" actId="3064"/>
          <pc:sldLayoutMkLst>
            <pc:docMk/>
            <pc:sldMasterMk cId="757955707" sldId="2147483648"/>
            <pc:sldLayoutMk cId="3675754544" sldId="2147483670"/>
          </pc:sldLayoutMkLst>
          <pc:spChg chg="mod">
            <ac:chgData name="Luka Van Esbroeck" userId="134fc993-7b81-4a7c-b1f6-6ae1dd5ae1ac" providerId="ADAL" clId="{A46291DA-7427-6341-86CD-37A41C0D32B9}" dt="2025-06-23T07:51:09.309" v="37" actId="3064"/>
            <ac:spMkLst>
              <pc:docMk/>
              <pc:sldMasterMk cId="757955707" sldId="2147483648"/>
              <pc:sldLayoutMk cId="3675754544" sldId="2147483670"/>
              <ac:spMk id="7" creationId="{837F021E-C483-4CB4-F1F3-7B8DAAB5421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3:21.284" v="9" actId="166"/>
          <pc:sldLayoutMkLst>
            <pc:docMk/>
            <pc:sldMasterMk cId="757955707" sldId="2147483648"/>
            <pc:sldLayoutMk cId="3407457184" sldId="2147483672"/>
          </pc:sldLayoutMkLst>
          <pc:spChg chg="mod">
            <ac:chgData name="Luka Van Esbroeck" userId="134fc993-7b81-4a7c-b1f6-6ae1dd5ae1ac" providerId="ADAL" clId="{A46291DA-7427-6341-86CD-37A41C0D32B9}" dt="2025-06-23T07:43:21.284" v="9" actId="166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spChg chg="mod">
            <ac:chgData name="Luka Van Esbroeck" userId="134fc993-7b81-4a7c-b1f6-6ae1dd5ae1ac" providerId="ADAL" clId="{A46291DA-7427-6341-86CD-37A41C0D32B9}" dt="2025-06-23T07:43:11.746" v="8" actId="1076"/>
            <ac:spMkLst>
              <pc:docMk/>
              <pc:sldMasterMk cId="757955707" sldId="2147483648"/>
              <pc:sldLayoutMk cId="3407457184" sldId="2147483672"/>
              <ac:spMk id="12" creationId="{AC3D73B0-BE03-6FF8-71FD-6BB0220444B4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23.011" v="11" actId="3064"/>
          <pc:sldLayoutMkLst>
            <pc:docMk/>
            <pc:sldMasterMk cId="757955707" sldId="2147483648"/>
            <pc:sldLayoutMk cId="3945958420" sldId="2147483673"/>
          </pc:sldLayoutMkLst>
          <pc:spChg chg="mod">
            <ac:chgData name="Luka Van Esbroeck" userId="134fc993-7b81-4a7c-b1f6-6ae1dd5ae1ac" providerId="ADAL" clId="{A46291DA-7427-6341-86CD-37A41C0D32B9}" dt="2025-06-23T07:44:23.011" v="11" actId="3064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23.034" v="42" actId="255"/>
          <pc:sldLayoutMkLst>
            <pc:docMk/>
            <pc:sldMasterMk cId="757955707" sldId="2147483648"/>
            <pc:sldLayoutMk cId="3892661322" sldId="2147483674"/>
          </pc:sldLayoutMkLst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mod">
            <ac:chgData name="Luka Van Esbroeck" userId="134fc993-7b81-4a7c-b1f6-6ae1dd5ae1ac" providerId="ADAL" clId="{A46291DA-7427-6341-86CD-37A41C0D32B9}" dt="2025-06-23T07:53:23.034" v="42" actId="255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9.091" v="44" actId="255"/>
          <pc:sldLayoutMkLst>
            <pc:docMk/>
            <pc:sldMasterMk cId="757955707" sldId="2147483648"/>
            <pc:sldLayoutMk cId="1649869617" sldId="2147483675"/>
          </pc:sldLayoutMkLst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mod">
            <ac:chgData name="Luka Van Esbroeck" userId="134fc993-7b81-4a7c-b1f6-6ae1dd5ae1ac" providerId="ADAL" clId="{A46291DA-7427-6341-86CD-37A41C0D32B9}" dt="2025-06-23T07:53:39.091" v="44" actId="255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0.586" v="50" actId="255"/>
          <pc:sldLayoutMkLst>
            <pc:docMk/>
            <pc:sldMasterMk cId="757955707" sldId="2147483648"/>
            <pc:sldLayoutMk cId="3155481135" sldId="2147483676"/>
          </pc:sldLayoutMkLst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mod">
            <ac:chgData name="Luka Van Esbroeck" userId="134fc993-7b81-4a7c-b1f6-6ae1dd5ae1ac" providerId="ADAL" clId="{A46291DA-7427-6341-86CD-37A41C0D32B9}" dt="2025-06-23T07:54:20.586" v="50" actId="255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7.622" v="48" actId="255"/>
          <pc:sldLayoutMkLst>
            <pc:docMk/>
            <pc:sldMasterMk cId="757955707" sldId="2147483648"/>
            <pc:sldLayoutMk cId="3626120787" sldId="2147483677"/>
          </pc:sldLayoutMkLst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mod">
            <ac:chgData name="Luka Van Esbroeck" userId="134fc993-7b81-4a7c-b1f6-6ae1dd5ae1ac" providerId="ADAL" clId="{A46291DA-7427-6341-86CD-37A41C0D32B9}" dt="2025-06-23T07:54:07.622" v="48" actId="255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25.791" v="38" actId="3064"/>
          <pc:sldLayoutMkLst>
            <pc:docMk/>
            <pc:sldMasterMk cId="757955707" sldId="2147483648"/>
            <pc:sldLayoutMk cId="4023887712" sldId="2147483678"/>
          </pc:sldLayoutMkLst>
          <pc:spChg chg="mod">
            <ac:chgData name="Luka Van Esbroeck" userId="134fc993-7b81-4a7c-b1f6-6ae1dd5ae1ac" providerId="ADAL" clId="{A46291DA-7427-6341-86CD-37A41C0D32B9}" dt="2025-06-23T07:51:25.791" v="38" actId="3064"/>
            <ac:spMkLst>
              <pc:docMk/>
              <pc:sldMasterMk cId="757955707" sldId="2147483648"/>
              <pc:sldLayoutMk cId="4023887712" sldId="2147483678"/>
              <ac:spMk id="7" creationId="{837F021E-C483-4CB4-F1F3-7B8DAAB54211}"/>
            </ac:spMkLst>
          </pc:spChg>
        </pc:sldLayoutChg>
      </pc:sldMasterChg>
    </pc:docChg>
  </pc:docChgLst>
  <pc:docChgLst>
    <pc:chgData name="Luka Van Esbroeck" userId="134fc993-7b81-4a7c-b1f6-6ae1dd5ae1ac" providerId="ADAL" clId="{607EE3C6-496D-D84C-A140-ACEDF7FD4DB2}"/>
    <pc:docChg chg="delSld delSection">
      <pc:chgData name="Luka Van Esbroeck" userId="134fc993-7b81-4a7c-b1f6-6ae1dd5ae1ac" providerId="ADAL" clId="{607EE3C6-496D-D84C-A140-ACEDF7FD4DB2}" dt="2025-06-27T12:06:20.401" v="79" actId="2696"/>
      <pc:docMkLst>
        <pc:docMk/>
      </pc:docMkLst>
      <pc:sldChg chg="del">
        <pc:chgData name="Luka Van Esbroeck" userId="134fc993-7b81-4a7c-b1f6-6ae1dd5ae1ac" providerId="ADAL" clId="{607EE3C6-496D-D84C-A140-ACEDF7FD4DB2}" dt="2025-06-27T12:05:34.113" v="1" actId="2696"/>
        <pc:sldMkLst>
          <pc:docMk/>
          <pc:sldMk cId="0" sldId="256"/>
        </pc:sldMkLst>
      </pc:sldChg>
      <pc:sldChg chg="del">
        <pc:chgData name="Luka Van Esbroeck" userId="134fc993-7b81-4a7c-b1f6-6ae1dd5ae1ac" providerId="ADAL" clId="{607EE3C6-496D-D84C-A140-ACEDF7FD4DB2}" dt="2025-06-27T12:05:34.126" v="2" actId="2696"/>
        <pc:sldMkLst>
          <pc:docMk/>
          <pc:sldMk cId="0" sldId="257"/>
        </pc:sldMkLst>
      </pc:sldChg>
      <pc:sldChg chg="del">
        <pc:chgData name="Luka Van Esbroeck" userId="134fc993-7b81-4a7c-b1f6-6ae1dd5ae1ac" providerId="ADAL" clId="{607EE3C6-496D-D84C-A140-ACEDF7FD4DB2}" dt="2025-06-27T12:05:34.145" v="4" actId="2696"/>
        <pc:sldMkLst>
          <pc:docMk/>
          <pc:sldMk cId="0" sldId="258"/>
        </pc:sldMkLst>
      </pc:sldChg>
      <pc:sldChg chg="del">
        <pc:chgData name="Luka Van Esbroeck" userId="134fc993-7b81-4a7c-b1f6-6ae1dd5ae1ac" providerId="ADAL" clId="{607EE3C6-496D-D84C-A140-ACEDF7FD4DB2}" dt="2025-06-27T12:05:34.152" v="5" actId="2696"/>
        <pc:sldMkLst>
          <pc:docMk/>
          <pc:sldMk cId="0" sldId="259"/>
        </pc:sldMkLst>
      </pc:sldChg>
      <pc:sldChg chg="del">
        <pc:chgData name="Luka Van Esbroeck" userId="134fc993-7b81-4a7c-b1f6-6ae1dd5ae1ac" providerId="ADAL" clId="{607EE3C6-496D-D84C-A140-ACEDF7FD4DB2}" dt="2025-06-27T12:05:34.158" v="6" actId="2696"/>
        <pc:sldMkLst>
          <pc:docMk/>
          <pc:sldMk cId="0" sldId="260"/>
        </pc:sldMkLst>
      </pc:sldChg>
      <pc:sldChg chg="del">
        <pc:chgData name="Luka Van Esbroeck" userId="134fc993-7b81-4a7c-b1f6-6ae1dd5ae1ac" providerId="ADAL" clId="{607EE3C6-496D-D84C-A140-ACEDF7FD4DB2}" dt="2025-06-27T12:05:34.165" v="7" actId="2696"/>
        <pc:sldMkLst>
          <pc:docMk/>
          <pc:sldMk cId="0" sldId="261"/>
        </pc:sldMkLst>
      </pc:sldChg>
      <pc:sldChg chg="del">
        <pc:chgData name="Luka Van Esbroeck" userId="134fc993-7b81-4a7c-b1f6-6ae1dd5ae1ac" providerId="ADAL" clId="{607EE3C6-496D-D84C-A140-ACEDF7FD4DB2}" dt="2025-06-27T12:05:34.170" v="8" actId="2696"/>
        <pc:sldMkLst>
          <pc:docMk/>
          <pc:sldMk cId="0" sldId="262"/>
        </pc:sldMkLst>
      </pc:sldChg>
      <pc:sldChg chg="del">
        <pc:chgData name="Luka Van Esbroeck" userId="134fc993-7b81-4a7c-b1f6-6ae1dd5ae1ac" providerId="ADAL" clId="{607EE3C6-496D-D84C-A140-ACEDF7FD4DB2}" dt="2025-06-27T12:05:34.183" v="9" actId="2696"/>
        <pc:sldMkLst>
          <pc:docMk/>
          <pc:sldMk cId="0" sldId="263"/>
        </pc:sldMkLst>
      </pc:sldChg>
      <pc:sldChg chg="del">
        <pc:chgData name="Luka Van Esbroeck" userId="134fc993-7b81-4a7c-b1f6-6ae1dd5ae1ac" providerId="ADAL" clId="{607EE3C6-496D-D84C-A140-ACEDF7FD4DB2}" dt="2025-06-27T12:05:34.192" v="10" actId="2696"/>
        <pc:sldMkLst>
          <pc:docMk/>
          <pc:sldMk cId="0" sldId="264"/>
        </pc:sldMkLst>
      </pc:sldChg>
      <pc:sldChg chg="del">
        <pc:chgData name="Luka Van Esbroeck" userId="134fc993-7b81-4a7c-b1f6-6ae1dd5ae1ac" providerId="ADAL" clId="{607EE3C6-496D-D84C-A140-ACEDF7FD4DB2}" dt="2025-06-27T12:05:34.195" v="11" actId="2696"/>
        <pc:sldMkLst>
          <pc:docMk/>
          <pc:sldMk cId="0" sldId="265"/>
        </pc:sldMkLst>
      </pc:sldChg>
      <pc:sldChg chg="del">
        <pc:chgData name="Luka Van Esbroeck" userId="134fc993-7b81-4a7c-b1f6-6ae1dd5ae1ac" providerId="ADAL" clId="{607EE3C6-496D-D84C-A140-ACEDF7FD4DB2}" dt="2025-06-27T12:05:34.199" v="12" actId="2696"/>
        <pc:sldMkLst>
          <pc:docMk/>
          <pc:sldMk cId="0" sldId="266"/>
        </pc:sldMkLst>
      </pc:sldChg>
      <pc:sldChg chg="del">
        <pc:chgData name="Luka Van Esbroeck" userId="134fc993-7b81-4a7c-b1f6-6ae1dd5ae1ac" providerId="ADAL" clId="{607EE3C6-496D-D84C-A140-ACEDF7FD4DB2}" dt="2025-06-27T12:05:34.203" v="13" actId="2696"/>
        <pc:sldMkLst>
          <pc:docMk/>
          <pc:sldMk cId="0" sldId="267"/>
        </pc:sldMkLst>
      </pc:sldChg>
      <pc:sldChg chg="del">
        <pc:chgData name="Luka Van Esbroeck" userId="134fc993-7b81-4a7c-b1f6-6ae1dd5ae1ac" providerId="ADAL" clId="{607EE3C6-496D-D84C-A140-ACEDF7FD4DB2}" dt="2025-06-27T12:05:34.206" v="14" actId="2696"/>
        <pc:sldMkLst>
          <pc:docMk/>
          <pc:sldMk cId="0" sldId="268"/>
        </pc:sldMkLst>
      </pc:sldChg>
      <pc:sldChg chg="del">
        <pc:chgData name="Luka Van Esbroeck" userId="134fc993-7b81-4a7c-b1f6-6ae1dd5ae1ac" providerId="ADAL" clId="{607EE3C6-496D-D84C-A140-ACEDF7FD4DB2}" dt="2025-06-27T12:05:34.232" v="31" actId="2696"/>
        <pc:sldMkLst>
          <pc:docMk/>
          <pc:sldMk cId="0" sldId="269"/>
        </pc:sldMkLst>
      </pc:sldChg>
      <pc:sldChg chg="del">
        <pc:chgData name="Luka Van Esbroeck" userId="134fc993-7b81-4a7c-b1f6-6ae1dd5ae1ac" providerId="ADAL" clId="{607EE3C6-496D-D84C-A140-ACEDF7FD4DB2}" dt="2025-06-27T12:05:34.220" v="25" actId="2696"/>
        <pc:sldMkLst>
          <pc:docMk/>
          <pc:sldMk cId="0" sldId="270"/>
        </pc:sldMkLst>
      </pc:sldChg>
      <pc:sldChg chg="del">
        <pc:chgData name="Luka Van Esbroeck" userId="134fc993-7b81-4a7c-b1f6-6ae1dd5ae1ac" providerId="ADAL" clId="{607EE3C6-496D-D84C-A140-ACEDF7FD4DB2}" dt="2025-06-27T12:05:34.225" v="29" actId="2696"/>
        <pc:sldMkLst>
          <pc:docMk/>
          <pc:sldMk cId="0" sldId="271"/>
        </pc:sldMkLst>
      </pc:sldChg>
      <pc:sldChg chg="del">
        <pc:chgData name="Luka Van Esbroeck" userId="134fc993-7b81-4a7c-b1f6-6ae1dd5ae1ac" providerId="ADAL" clId="{607EE3C6-496D-D84C-A140-ACEDF7FD4DB2}" dt="2025-06-27T12:05:34.216" v="21" actId="2696"/>
        <pc:sldMkLst>
          <pc:docMk/>
          <pc:sldMk cId="0" sldId="272"/>
        </pc:sldMkLst>
      </pc:sldChg>
      <pc:sldChg chg="del">
        <pc:chgData name="Luka Van Esbroeck" userId="134fc993-7b81-4a7c-b1f6-6ae1dd5ae1ac" providerId="ADAL" clId="{607EE3C6-496D-D84C-A140-ACEDF7FD4DB2}" dt="2025-06-27T12:05:34.213" v="19" actId="2696"/>
        <pc:sldMkLst>
          <pc:docMk/>
          <pc:sldMk cId="0" sldId="273"/>
        </pc:sldMkLst>
      </pc:sldChg>
      <pc:sldChg chg="del">
        <pc:chgData name="Luka Van Esbroeck" userId="134fc993-7b81-4a7c-b1f6-6ae1dd5ae1ac" providerId="ADAL" clId="{607EE3C6-496D-D84C-A140-ACEDF7FD4DB2}" dt="2025-06-27T12:05:34.218" v="23" actId="2696"/>
        <pc:sldMkLst>
          <pc:docMk/>
          <pc:sldMk cId="0" sldId="274"/>
        </pc:sldMkLst>
      </pc:sldChg>
      <pc:sldChg chg="del">
        <pc:chgData name="Luka Van Esbroeck" userId="134fc993-7b81-4a7c-b1f6-6ae1dd5ae1ac" providerId="ADAL" clId="{607EE3C6-496D-D84C-A140-ACEDF7FD4DB2}" dt="2025-06-27T12:05:34.210" v="17" actId="2696"/>
        <pc:sldMkLst>
          <pc:docMk/>
          <pc:sldMk cId="0" sldId="275"/>
        </pc:sldMkLst>
      </pc:sldChg>
      <pc:sldChg chg="del">
        <pc:chgData name="Luka Van Esbroeck" userId="134fc993-7b81-4a7c-b1f6-6ae1dd5ae1ac" providerId="ADAL" clId="{607EE3C6-496D-D84C-A140-ACEDF7FD4DB2}" dt="2025-06-27T12:05:34.207" v="15" actId="2696"/>
        <pc:sldMkLst>
          <pc:docMk/>
          <pc:sldMk cId="0" sldId="276"/>
        </pc:sldMkLst>
      </pc:sldChg>
      <pc:sldChg chg="del">
        <pc:chgData name="Luka Van Esbroeck" userId="134fc993-7b81-4a7c-b1f6-6ae1dd5ae1ac" providerId="ADAL" clId="{607EE3C6-496D-D84C-A140-ACEDF7FD4DB2}" dt="2025-06-27T12:05:34.221" v="26" actId="2696"/>
        <pc:sldMkLst>
          <pc:docMk/>
          <pc:sldMk cId="0" sldId="277"/>
        </pc:sldMkLst>
      </pc:sldChg>
      <pc:sldChg chg="del">
        <pc:chgData name="Luka Van Esbroeck" userId="134fc993-7b81-4a7c-b1f6-6ae1dd5ae1ac" providerId="ADAL" clId="{607EE3C6-496D-D84C-A140-ACEDF7FD4DB2}" dt="2025-06-27T12:05:34.226" v="30" actId="2696"/>
        <pc:sldMkLst>
          <pc:docMk/>
          <pc:sldMk cId="0" sldId="278"/>
        </pc:sldMkLst>
      </pc:sldChg>
      <pc:sldChg chg="del">
        <pc:chgData name="Luka Van Esbroeck" userId="134fc993-7b81-4a7c-b1f6-6ae1dd5ae1ac" providerId="ADAL" clId="{607EE3C6-496D-D84C-A140-ACEDF7FD4DB2}" dt="2025-06-27T12:05:34.222" v="27" actId="2696"/>
        <pc:sldMkLst>
          <pc:docMk/>
          <pc:sldMk cId="0" sldId="279"/>
        </pc:sldMkLst>
      </pc:sldChg>
      <pc:sldChg chg="del">
        <pc:chgData name="Luka Van Esbroeck" userId="134fc993-7b81-4a7c-b1f6-6ae1dd5ae1ac" providerId="ADAL" clId="{607EE3C6-496D-D84C-A140-ACEDF7FD4DB2}" dt="2025-06-27T12:05:34.239" v="32" actId="2696"/>
        <pc:sldMkLst>
          <pc:docMk/>
          <pc:sldMk cId="0" sldId="280"/>
        </pc:sldMkLst>
      </pc:sldChg>
      <pc:sldChg chg="del">
        <pc:chgData name="Luka Van Esbroeck" userId="134fc993-7b81-4a7c-b1f6-6ae1dd5ae1ac" providerId="ADAL" clId="{607EE3C6-496D-D84C-A140-ACEDF7FD4DB2}" dt="2025-06-27T12:05:34.214" v="20" actId="2696"/>
        <pc:sldMkLst>
          <pc:docMk/>
          <pc:sldMk cId="0" sldId="281"/>
        </pc:sldMkLst>
      </pc:sldChg>
      <pc:sldChg chg="del">
        <pc:chgData name="Luka Van Esbroeck" userId="134fc993-7b81-4a7c-b1f6-6ae1dd5ae1ac" providerId="ADAL" clId="{607EE3C6-496D-D84C-A140-ACEDF7FD4DB2}" dt="2025-06-27T12:05:34.212" v="18" actId="2696"/>
        <pc:sldMkLst>
          <pc:docMk/>
          <pc:sldMk cId="0" sldId="282"/>
        </pc:sldMkLst>
      </pc:sldChg>
      <pc:sldChg chg="del">
        <pc:chgData name="Luka Van Esbroeck" userId="134fc993-7b81-4a7c-b1f6-6ae1dd5ae1ac" providerId="ADAL" clId="{607EE3C6-496D-D84C-A140-ACEDF7FD4DB2}" dt="2025-06-27T12:05:34.251" v="33" actId="2696"/>
        <pc:sldMkLst>
          <pc:docMk/>
          <pc:sldMk cId="0" sldId="283"/>
        </pc:sldMkLst>
      </pc:sldChg>
      <pc:sldChg chg="del">
        <pc:chgData name="Luka Van Esbroeck" userId="134fc993-7b81-4a7c-b1f6-6ae1dd5ae1ac" providerId="ADAL" clId="{607EE3C6-496D-D84C-A140-ACEDF7FD4DB2}" dt="2025-06-27T12:05:34.223" v="28" actId="2696"/>
        <pc:sldMkLst>
          <pc:docMk/>
          <pc:sldMk cId="0" sldId="284"/>
        </pc:sldMkLst>
      </pc:sldChg>
      <pc:sldChg chg="del">
        <pc:chgData name="Luka Van Esbroeck" userId="134fc993-7b81-4a7c-b1f6-6ae1dd5ae1ac" providerId="ADAL" clId="{607EE3C6-496D-D84C-A140-ACEDF7FD4DB2}" dt="2025-06-27T12:05:34.255" v="34" actId="2696"/>
        <pc:sldMkLst>
          <pc:docMk/>
          <pc:sldMk cId="0" sldId="285"/>
        </pc:sldMkLst>
      </pc:sldChg>
      <pc:sldChg chg="del">
        <pc:chgData name="Luka Van Esbroeck" userId="134fc993-7b81-4a7c-b1f6-6ae1dd5ae1ac" providerId="ADAL" clId="{607EE3C6-496D-D84C-A140-ACEDF7FD4DB2}" dt="2025-06-27T12:05:34.217" v="22" actId="2696"/>
        <pc:sldMkLst>
          <pc:docMk/>
          <pc:sldMk cId="0" sldId="286"/>
        </pc:sldMkLst>
      </pc:sldChg>
      <pc:sldChg chg="del">
        <pc:chgData name="Luka Van Esbroeck" userId="134fc993-7b81-4a7c-b1f6-6ae1dd5ae1ac" providerId="ADAL" clId="{607EE3C6-496D-D84C-A140-ACEDF7FD4DB2}" dt="2025-06-27T12:05:34.209" v="16" actId="2696"/>
        <pc:sldMkLst>
          <pc:docMk/>
          <pc:sldMk cId="0" sldId="287"/>
        </pc:sldMkLst>
      </pc:sldChg>
      <pc:sldChg chg="del">
        <pc:chgData name="Luka Van Esbroeck" userId="134fc993-7b81-4a7c-b1f6-6ae1dd5ae1ac" providerId="ADAL" clId="{607EE3C6-496D-D84C-A140-ACEDF7FD4DB2}" dt="2025-06-27T12:05:34.219" v="24" actId="2696"/>
        <pc:sldMkLst>
          <pc:docMk/>
          <pc:sldMk cId="0" sldId="288"/>
        </pc:sldMkLst>
      </pc:sldChg>
      <pc:sldChg chg="del">
        <pc:chgData name="Luka Van Esbroeck" userId="134fc993-7b81-4a7c-b1f6-6ae1dd5ae1ac" providerId="ADAL" clId="{607EE3C6-496D-D84C-A140-ACEDF7FD4DB2}" dt="2025-06-27T12:05:47.721" v="35" actId="2696"/>
        <pc:sldMkLst>
          <pc:docMk/>
          <pc:sldMk cId="0" sldId="318"/>
        </pc:sldMkLst>
      </pc:sldChg>
      <pc:sldChg chg="del">
        <pc:chgData name="Luka Van Esbroeck" userId="134fc993-7b81-4a7c-b1f6-6ae1dd5ae1ac" providerId="ADAL" clId="{607EE3C6-496D-D84C-A140-ACEDF7FD4DB2}" dt="2025-06-27T12:05:47.732" v="37" actId="2696"/>
        <pc:sldMkLst>
          <pc:docMk/>
          <pc:sldMk cId="0" sldId="319"/>
        </pc:sldMkLst>
      </pc:sldChg>
      <pc:sldChg chg="del">
        <pc:chgData name="Luka Van Esbroeck" userId="134fc993-7b81-4a7c-b1f6-6ae1dd5ae1ac" providerId="ADAL" clId="{607EE3C6-496D-D84C-A140-ACEDF7FD4DB2}" dt="2025-06-27T12:05:47.722" v="36" actId="2696"/>
        <pc:sldMkLst>
          <pc:docMk/>
          <pc:sldMk cId="0" sldId="320"/>
        </pc:sldMkLst>
      </pc:sldChg>
      <pc:sldChg chg="del">
        <pc:chgData name="Luka Van Esbroeck" userId="134fc993-7b81-4a7c-b1f6-6ae1dd5ae1ac" providerId="ADAL" clId="{607EE3C6-496D-D84C-A140-ACEDF7FD4DB2}" dt="2025-06-27T12:05:47.736" v="38" actId="2696"/>
        <pc:sldMkLst>
          <pc:docMk/>
          <pc:sldMk cId="0" sldId="321"/>
        </pc:sldMkLst>
      </pc:sldChg>
      <pc:sldChg chg="del">
        <pc:chgData name="Luka Van Esbroeck" userId="134fc993-7b81-4a7c-b1f6-6ae1dd5ae1ac" providerId="ADAL" clId="{607EE3C6-496D-D84C-A140-ACEDF7FD4DB2}" dt="2025-06-27T12:06:14.781" v="39" actId="2696"/>
        <pc:sldMkLst>
          <pc:docMk/>
          <pc:sldMk cId="0" sldId="332"/>
        </pc:sldMkLst>
      </pc:sldChg>
      <pc:sldChg chg="del">
        <pc:chgData name="Luka Van Esbroeck" userId="134fc993-7b81-4a7c-b1f6-6ae1dd5ae1ac" providerId="ADAL" clId="{607EE3C6-496D-D84C-A140-ACEDF7FD4DB2}" dt="2025-06-27T12:06:14.806" v="42" actId="2696"/>
        <pc:sldMkLst>
          <pc:docMk/>
          <pc:sldMk cId="0" sldId="333"/>
        </pc:sldMkLst>
      </pc:sldChg>
      <pc:sldChg chg="del">
        <pc:chgData name="Luka Van Esbroeck" userId="134fc993-7b81-4a7c-b1f6-6ae1dd5ae1ac" providerId="ADAL" clId="{607EE3C6-496D-D84C-A140-ACEDF7FD4DB2}" dt="2025-06-27T12:06:14.785" v="40" actId="2696"/>
        <pc:sldMkLst>
          <pc:docMk/>
          <pc:sldMk cId="0" sldId="334"/>
        </pc:sldMkLst>
      </pc:sldChg>
      <pc:sldChg chg="del">
        <pc:chgData name="Luka Van Esbroeck" userId="134fc993-7b81-4a7c-b1f6-6ae1dd5ae1ac" providerId="ADAL" clId="{607EE3C6-496D-D84C-A140-ACEDF7FD4DB2}" dt="2025-06-27T12:06:14.841" v="59" actId="2696"/>
        <pc:sldMkLst>
          <pc:docMk/>
          <pc:sldMk cId="0" sldId="335"/>
        </pc:sldMkLst>
      </pc:sldChg>
      <pc:sldChg chg="del">
        <pc:chgData name="Luka Van Esbroeck" userId="134fc993-7b81-4a7c-b1f6-6ae1dd5ae1ac" providerId="ADAL" clId="{607EE3C6-496D-D84C-A140-ACEDF7FD4DB2}" dt="2025-06-27T12:06:14.820" v="51" actId="2696"/>
        <pc:sldMkLst>
          <pc:docMk/>
          <pc:sldMk cId="0" sldId="336"/>
        </pc:sldMkLst>
      </pc:sldChg>
      <pc:sldChg chg="del">
        <pc:chgData name="Luka Van Esbroeck" userId="134fc993-7b81-4a7c-b1f6-6ae1dd5ae1ac" providerId="ADAL" clId="{607EE3C6-496D-D84C-A140-ACEDF7FD4DB2}" dt="2025-06-27T12:06:14.846" v="60" actId="2696"/>
        <pc:sldMkLst>
          <pc:docMk/>
          <pc:sldMk cId="0" sldId="337"/>
        </pc:sldMkLst>
      </pc:sldChg>
      <pc:sldChg chg="del">
        <pc:chgData name="Luka Van Esbroeck" userId="134fc993-7b81-4a7c-b1f6-6ae1dd5ae1ac" providerId="ADAL" clId="{607EE3C6-496D-D84C-A140-ACEDF7FD4DB2}" dt="2025-06-27T12:06:14.825" v="54" actId="2696"/>
        <pc:sldMkLst>
          <pc:docMk/>
          <pc:sldMk cId="0" sldId="338"/>
        </pc:sldMkLst>
      </pc:sldChg>
      <pc:sldChg chg="del">
        <pc:chgData name="Luka Van Esbroeck" userId="134fc993-7b81-4a7c-b1f6-6ae1dd5ae1ac" providerId="ADAL" clId="{607EE3C6-496D-D84C-A140-ACEDF7FD4DB2}" dt="2025-06-27T12:06:14.850" v="61" actId="2696"/>
        <pc:sldMkLst>
          <pc:docMk/>
          <pc:sldMk cId="0" sldId="339"/>
        </pc:sldMkLst>
      </pc:sldChg>
      <pc:sldChg chg="del">
        <pc:chgData name="Luka Van Esbroeck" userId="134fc993-7b81-4a7c-b1f6-6ae1dd5ae1ac" providerId="ADAL" clId="{607EE3C6-496D-D84C-A140-ACEDF7FD4DB2}" dt="2025-06-27T12:06:14.822" v="52" actId="2696"/>
        <pc:sldMkLst>
          <pc:docMk/>
          <pc:sldMk cId="0" sldId="340"/>
        </pc:sldMkLst>
      </pc:sldChg>
      <pc:sldChg chg="del">
        <pc:chgData name="Luka Van Esbroeck" userId="134fc993-7b81-4a7c-b1f6-6ae1dd5ae1ac" providerId="ADAL" clId="{607EE3C6-496D-D84C-A140-ACEDF7FD4DB2}" dt="2025-06-27T12:06:14.811" v="45" actId="2696"/>
        <pc:sldMkLst>
          <pc:docMk/>
          <pc:sldMk cId="0" sldId="341"/>
        </pc:sldMkLst>
      </pc:sldChg>
      <pc:sldChg chg="del">
        <pc:chgData name="Luka Van Esbroeck" userId="134fc993-7b81-4a7c-b1f6-6ae1dd5ae1ac" providerId="ADAL" clId="{607EE3C6-496D-D84C-A140-ACEDF7FD4DB2}" dt="2025-06-27T12:06:14.809" v="44" actId="2696"/>
        <pc:sldMkLst>
          <pc:docMk/>
          <pc:sldMk cId="0" sldId="342"/>
        </pc:sldMkLst>
      </pc:sldChg>
      <pc:sldChg chg="del">
        <pc:chgData name="Luka Van Esbroeck" userId="134fc993-7b81-4a7c-b1f6-6ae1dd5ae1ac" providerId="ADAL" clId="{607EE3C6-496D-D84C-A140-ACEDF7FD4DB2}" dt="2025-06-27T12:06:14.826" v="55" actId="2696"/>
        <pc:sldMkLst>
          <pc:docMk/>
          <pc:sldMk cId="0" sldId="343"/>
        </pc:sldMkLst>
      </pc:sldChg>
      <pc:sldChg chg="del">
        <pc:chgData name="Luka Van Esbroeck" userId="134fc993-7b81-4a7c-b1f6-6ae1dd5ae1ac" providerId="ADAL" clId="{607EE3C6-496D-D84C-A140-ACEDF7FD4DB2}" dt="2025-06-27T12:06:14.827" v="56" actId="2696"/>
        <pc:sldMkLst>
          <pc:docMk/>
          <pc:sldMk cId="0" sldId="344"/>
        </pc:sldMkLst>
      </pc:sldChg>
      <pc:sldChg chg="del">
        <pc:chgData name="Luka Van Esbroeck" userId="134fc993-7b81-4a7c-b1f6-6ae1dd5ae1ac" providerId="ADAL" clId="{607EE3C6-496D-D84C-A140-ACEDF7FD4DB2}" dt="2025-06-27T12:06:14.819" v="50" actId="2696"/>
        <pc:sldMkLst>
          <pc:docMk/>
          <pc:sldMk cId="0" sldId="345"/>
        </pc:sldMkLst>
      </pc:sldChg>
      <pc:sldChg chg="del">
        <pc:chgData name="Luka Van Esbroeck" userId="134fc993-7b81-4a7c-b1f6-6ae1dd5ae1ac" providerId="ADAL" clId="{607EE3C6-496D-D84C-A140-ACEDF7FD4DB2}" dt="2025-06-27T12:06:14.808" v="43" actId="2696"/>
        <pc:sldMkLst>
          <pc:docMk/>
          <pc:sldMk cId="0" sldId="346"/>
        </pc:sldMkLst>
      </pc:sldChg>
      <pc:sldChg chg="del">
        <pc:chgData name="Luka Van Esbroeck" userId="134fc993-7b81-4a7c-b1f6-6ae1dd5ae1ac" providerId="ADAL" clId="{607EE3C6-496D-D84C-A140-ACEDF7FD4DB2}" dt="2025-06-27T12:06:14.817" v="49" actId="2696"/>
        <pc:sldMkLst>
          <pc:docMk/>
          <pc:sldMk cId="0" sldId="347"/>
        </pc:sldMkLst>
      </pc:sldChg>
      <pc:sldChg chg="del">
        <pc:chgData name="Luka Van Esbroeck" userId="134fc993-7b81-4a7c-b1f6-6ae1dd5ae1ac" providerId="ADAL" clId="{607EE3C6-496D-D84C-A140-ACEDF7FD4DB2}" dt="2025-06-27T12:06:14.829" v="57" actId="2696"/>
        <pc:sldMkLst>
          <pc:docMk/>
          <pc:sldMk cId="0" sldId="348"/>
        </pc:sldMkLst>
      </pc:sldChg>
      <pc:sldChg chg="del">
        <pc:chgData name="Luka Van Esbroeck" userId="134fc993-7b81-4a7c-b1f6-6ae1dd5ae1ac" providerId="ADAL" clId="{607EE3C6-496D-D84C-A140-ACEDF7FD4DB2}" dt="2025-06-27T12:06:14.830" v="58" actId="2696"/>
        <pc:sldMkLst>
          <pc:docMk/>
          <pc:sldMk cId="0" sldId="349"/>
        </pc:sldMkLst>
      </pc:sldChg>
      <pc:sldChg chg="del">
        <pc:chgData name="Luka Van Esbroeck" userId="134fc993-7b81-4a7c-b1f6-6ae1dd5ae1ac" providerId="ADAL" clId="{607EE3C6-496D-D84C-A140-ACEDF7FD4DB2}" dt="2025-06-27T12:06:14.816" v="48" actId="2696"/>
        <pc:sldMkLst>
          <pc:docMk/>
          <pc:sldMk cId="0" sldId="350"/>
        </pc:sldMkLst>
      </pc:sldChg>
      <pc:sldChg chg="del">
        <pc:chgData name="Luka Van Esbroeck" userId="134fc993-7b81-4a7c-b1f6-6ae1dd5ae1ac" providerId="ADAL" clId="{607EE3C6-496D-D84C-A140-ACEDF7FD4DB2}" dt="2025-06-27T12:06:14.813" v="46" actId="2696"/>
        <pc:sldMkLst>
          <pc:docMk/>
          <pc:sldMk cId="0" sldId="351"/>
        </pc:sldMkLst>
      </pc:sldChg>
      <pc:sldChg chg="del">
        <pc:chgData name="Luka Van Esbroeck" userId="134fc993-7b81-4a7c-b1f6-6ae1dd5ae1ac" providerId="ADAL" clId="{607EE3C6-496D-D84C-A140-ACEDF7FD4DB2}" dt="2025-06-27T12:06:14.814" v="47" actId="2696"/>
        <pc:sldMkLst>
          <pc:docMk/>
          <pc:sldMk cId="0" sldId="352"/>
        </pc:sldMkLst>
      </pc:sldChg>
      <pc:sldChg chg="del">
        <pc:chgData name="Luka Van Esbroeck" userId="134fc993-7b81-4a7c-b1f6-6ae1dd5ae1ac" providerId="ADAL" clId="{607EE3C6-496D-D84C-A140-ACEDF7FD4DB2}" dt="2025-06-27T12:06:14.788" v="41" actId="2696"/>
        <pc:sldMkLst>
          <pc:docMk/>
          <pc:sldMk cId="0" sldId="353"/>
        </pc:sldMkLst>
      </pc:sldChg>
      <pc:sldChg chg="del">
        <pc:chgData name="Luka Van Esbroeck" userId="134fc993-7b81-4a7c-b1f6-6ae1dd5ae1ac" providerId="ADAL" clId="{607EE3C6-496D-D84C-A140-ACEDF7FD4DB2}" dt="2025-06-27T12:06:14.823" v="53" actId="2696"/>
        <pc:sldMkLst>
          <pc:docMk/>
          <pc:sldMk cId="0" sldId="354"/>
        </pc:sldMkLst>
      </pc:sldChg>
      <pc:sldChg chg="del">
        <pc:chgData name="Luka Van Esbroeck" userId="134fc993-7b81-4a7c-b1f6-6ae1dd5ae1ac" providerId="ADAL" clId="{607EE3C6-496D-D84C-A140-ACEDF7FD4DB2}" dt="2025-06-27T12:06:14.869" v="70" actId="2696"/>
        <pc:sldMkLst>
          <pc:docMk/>
          <pc:sldMk cId="0" sldId="355"/>
        </pc:sldMkLst>
      </pc:sldChg>
      <pc:sldChg chg="del">
        <pc:chgData name="Luka Van Esbroeck" userId="134fc993-7b81-4a7c-b1f6-6ae1dd5ae1ac" providerId="ADAL" clId="{607EE3C6-496D-D84C-A140-ACEDF7FD4DB2}" dt="2025-06-27T12:06:14.852" v="63" actId="2696"/>
        <pc:sldMkLst>
          <pc:docMk/>
          <pc:sldMk cId="0" sldId="356"/>
        </pc:sldMkLst>
      </pc:sldChg>
      <pc:sldChg chg="del">
        <pc:chgData name="Luka Van Esbroeck" userId="134fc993-7b81-4a7c-b1f6-6ae1dd5ae1ac" providerId="ADAL" clId="{607EE3C6-496D-D84C-A140-ACEDF7FD4DB2}" dt="2025-06-27T12:06:14.851" v="62" actId="2696"/>
        <pc:sldMkLst>
          <pc:docMk/>
          <pc:sldMk cId="0" sldId="357"/>
        </pc:sldMkLst>
      </pc:sldChg>
      <pc:sldChg chg="del">
        <pc:chgData name="Luka Van Esbroeck" userId="134fc993-7b81-4a7c-b1f6-6ae1dd5ae1ac" providerId="ADAL" clId="{607EE3C6-496D-D84C-A140-ACEDF7FD4DB2}" dt="2025-06-27T12:06:14.858" v="68" actId="2696"/>
        <pc:sldMkLst>
          <pc:docMk/>
          <pc:sldMk cId="0" sldId="358"/>
        </pc:sldMkLst>
      </pc:sldChg>
      <pc:sldChg chg="del">
        <pc:chgData name="Luka Van Esbroeck" userId="134fc993-7b81-4a7c-b1f6-6ae1dd5ae1ac" providerId="ADAL" clId="{607EE3C6-496D-D84C-A140-ACEDF7FD4DB2}" dt="2025-06-27T12:06:14.856" v="66" actId="2696"/>
        <pc:sldMkLst>
          <pc:docMk/>
          <pc:sldMk cId="0" sldId="359"/>
        </pc:sldMkLst>
      </pc:sldChg>
      <pc:sldChg chg="del">
        <pc:chgData name="Luka Van Esbroeck" userId="134fc993-7b81-4a7c-b1f6-6ae1dd5ae1ac" providerId="ADAL" clId="{607EE3C6-496D-D84C-A140-ACEDF7FD4DB2}" dt="2025-06-27T12:06:14.882" v="73" actId="2696"/>
        <pc:sldMkLst>
          <pc:docMk/>
          <pc:sldMk cId="0" sldId="360"/>
        </pc:sldMkLst>
      </pc:sldChg>
      <pc:sldChg chg="del">
        <pc:chgData name="Luka Van Esbroeck" userId="134fc993-7b81-4a7c-b1f6-6ae1dd5ae1ac" providerId="ADAL" clId="{607EE3C6-496D-D84C-A140-ACEDF7FD4DB2}" dt="2025-06-27T12:06:14.871" v="72" actId="2696"/>
        <pc:sldMkLst>
          <pc:docMk/>
          <pc:sldMk cId="0" sldId="361"/>
        </pc:sldMkLst>
      </pc:sldChg>
      <pc:sldChg chg="del">
        <pc:chgData name="Luka Van Esbroeck" userId="134fc993-7b81-4a7c-b1f6-6ae1dd5ae1ac" providerId="ADAL" clId="{607EE3C6-496D-D84C-A140-ACEDF7FD4DB2}" dt="2025-06-27T12:06:14.892" v="74" actId="2696"/>
        <pc:sldMkLst>
          <pc:docMk/>
          <pc:sldMk cId="0" sldId="362"/>
        </pc:sldMkLst>
      </pc:sldChg>
      <pc:sldChg chg="del">
        <pc:chgData name="Luka Van Esbroeck" userId="134fc993-7b81-4a7c-b1f6-6ae1dd5ae1ac" providerId="ADAL" clId="{607EE3C6-496D-D84C-A140-ACEDF7FD4DB2}" dt="2025-06-27T12:06:14.854" v="65" actId="2696"/>
        <pc:sldMkLst>
          <pc:docMk/>
          <pc:sldMk cId="0" sldId="363"/>
        </pc:sldMkLst>
      </pc:sldChg>
      <pc:sldChg chg="del">
        <pc:chgData name="Luka Van Esbroeck" userId="134fc993-7b81-4a7c-b1f6-6ae1dd5ae1ac" providerId="ADAL" clId="{607EE3C6-496D-D84C-A140-ACEDF7FD4DB2}" dt="2025-06-27T12:06:14.870" v="71" actId="2696"/>
        <pc:sldMkLst>
          <pc:docMk/>
          <pc:sldMk cId="0" sldId="364"/>
        </pc:sldMkLst>
      </pc:sldChg>
      <pc:sldChg chg="del">
        <pc:chgData name="Luka Van Esbroeck" userId="134fc993-7b81-4a7c-b1f6-6ae1dd5ae1ac" providerId="ADAL" clId="{607EE3C6-496D-D84C-A140-ACEDF7FD4DB2}" dt="2025-06-27T12:06:14.853" v="64" actId="2696"/>
        <pc:sldMkLst>
          <pc:docMk/>
          <pc:sldMk cId="0" sldId="365"/>
        </pc:sldMkLst>
      </pc:sldChg>
      <pc:sldChg chg="del">
        <pc:chgData name="Luka Van Esbroeck" userId="134fc993-7b81-4a7c-b1f6-6ae1dd5ae1ac" providerId="ADAL" clId="{607EE3C6-496D-D84C-A140-ACEDF7FD4DB2}" dt="2025-06-27T12:06:14.896" v="75" actId="2696"/>
        <pc:sldMkLst>
          <pc:docMk/>
          <pc:sldMk cId="0" sldId="366"/>
        </pc:sldMkLst>
      </pc:sldChg>
      <pc:sldChg chg="del">
        <pc:chgData name="Luka Van Esbroeck" userId="134fc993-7b81-4a7c-b1f6-6ae1dd5ae1ac" providerId="ADAL" clId="{607EE3C6-496D-D84C-A140-ACEDF7FD4DB2}" dt="2025-06-27T12:06:14.857" v="67" actId="2696"/>
        <pc:sldMkLst>
          <pc:docMk/>
          <pc:sldMk cId="0" sldId="367"/>
        </pc:sldMkLst>
      </pc:sldChg>
      <pc:sldChg chg="del">
        <pc:chgData name="Luka Van Esbroeck" userId="134fc993-7b81-4a7c-b1f6-6ae1dd5ae1ac" providerId="ADAL" clId="{607EE3C6-496D-D84C-A140-ACEDF7FD4DB2}" dt="2025-06-27T12:06:14.859" v="69" actId="2696"/>
        <pc:sldMkLst>
          <pc:docMk/>
          <pc:sldMk cId="0" sldId="368"/>
        </pc:sldMkLst>
      </pc:sldChg>
      <pc:sldChg chg="del">
        <pc:chgData name="Luka Van Esbroeck" userId="134fc993-7b81-4a7c-b1f6-6ae1dd5ae1ac" providerId="ADAL" clId="{607EE3C6-496D-D84C-A140-ACEDF7FD4DB2}" dt="2025-06-27T12:06:20.387" v="76" actId="2696"/>
        <pc:sldMkLst>
          <pc:docMk/>
          <pc:sldMk cId="0" sldId="374"/>
        </pc:sldMkLst>
      </pc:sldChg>
      <pc:sldChg chg="del">
        <pc:chgData name="Luka Van Esbroeck" userId="134fc993-7b81-4a7c-b1f6-6ae1dd5ae1ac" providerId="ADAL" clId="{607EE3C6-496D-D84C-A140-ACEDF7FD4DB2}" dt="2025-06-27T12:06:20.397" v="78" actId="2696"/>
        <pc:sldMkLst>
          <pc:docMk/>
          <pc:sldMk cId="0" sldId="375"/>
        </pc:sldMkLst>
      </pc:sldChg>
      <pc:sldChg chg="del">
        <pc:chgData name="Luka Van Esbroeck" userId="134fc993-7b81-4a7c-b1f6-6ae1dd5ae1ac" providerId="ADAL" clId="{607EE3C6-496D-D84C-A140-ACEDF7FD4DB2}" dt="2025-06-27T12:06:20.389" v="77" actId="2696"/>
        <pc:sldMkLst>
          <pc:docMk/>
          <pc:sldMk cId="0" sldId="376"/>
        </pc:sldMkLst>
      </pc:sldChg>
      <pc:sldChg chg="del">
        <pc:chgData name="Luka Van Esbroeck" userId="134fc993-7b81-4a7c-b1f6-6ae1dd5ae1ac" providerId="ADAL" clId="{607EE3C6-496D-D84C-A140-ACEDF7FD4DB2}" dt="2025-06-27T12:06:20.401" v="79" actId="2696"/>
        <pc:sldMkLst>
          <pc:docMk/>
          <pc:sldMk cId="0" sldId="377"/>
        </pc:sldMkLst>
      </pc:sldChg>
      <pc:sldChg chg="del">
        <pc:chgData name="Luka Van Esbroeck" userId="134fc993-7b81-4a7c-b1f6-6ae1dd5ae1ac" providerId="ADAL" clId="{607EE3C6-496D-D84C-A140-ACEDF7FD4DB2}" dt="2025-06-27T12:05:34.133" v="3" actId="2696"/>
        <pc:sldMkLst>
          <pc:docMk/>
          <pc:sldMk cId="0" sldId="400"/>
        </pc:sldMkLst>
      </pc:sldChg>
    </pc:docChg>
  </pc:docChgLst>
  <pc:docChgLst>
    <pc:chgData name="Luka Van Esbroeck" userId="134fc993-7b81-4a7c-b1f6-6ae1dd5ae1ac" providerId="ADAL" clId="{83B79370-64A8-DC45-A8D6-6AA3B07853B0}"/>
    <pc:docChg chg="undo custSel addSld delSld modSld">
      <pc:chgData name="Luka Van Esbroeck" userId="134fc993-7b81-4a7c-b1f6-6ae1dd5ae1ac" providerId="ADAL" clId="{83B79370-64A8-DC45-A8D6-6AA3B07853B0}" dt="2025-06-20T13:11:32.717" v="12" actId="680"/>
      <pc:docMkLst>
        <pc:docMk/>
      </pc:docMkLst>
      <pc:sldChg chg="modSp new del mod">
        <pc:chgData name="Luka Van Esbroeck" userId="134fc993-7b81-4a7c-b1f6-6ae1dd5ae1ac" providerId="ADAL" clId="{83B79370-64A8-DC45-A8D6-6AA3B07853B0}" dt="2025-06-20T13:11:32.717" v="12" actId="680"/>
        <pc:sldMkLst>
          <pc:docMk/>
          <pc:sldMk cId="3977292842" sldId="400"/>
        </pc:sldMkLst>
      </pc:sldChg>
    </pc:docChg>
  </pc:docChgLst>
  <pc:docChgLst>
    <pc:chgData name="Luka Van Esbroeck" userId="134fc993-7b81-4a7c-b1f6-6ae1dd5ae1ac" providerId="ADAL" clId="{FA156DF2-5827-A54D-A677-CE7E7C4C74AE}"/>
    <pc:docChg chg="undo custSel addSld delSld modSld modMainMaster">
      <pc:chgData name="Luka Van Esbroeck" userId="134fc993-7b81-4a7c-b1f6-6ae1dd5ae1ac" providerId="ADAL" clId="{FA156DF2-5827-A54D-A677-CE7E7C4C74AE}" dt="2025-06-20T13:10:55.517" v="277" actId="2696"/>
      <pc:docMkLst>
        <pc:docMk/>
      </pc:docMkLst>
      <pc:sldChg chg="addSp delSp modSp mod modClrScheme chgLayout">
        <pc:chgData name="Luka Van Esbroeck" userId="134fc993-7b81-4a7c-b1f6-6ae1dd5ae1ac" providerId="ADAL" clId="{FA156DF2-5827-A54D-A677-CE7E7C4C74AE}" dt="2025-06-20T13:10:32.236" v="275" actId="700"/>
        <pc:sldMkLst>
          <pc:docMk/>
          <pc:sldMk cId="0" sldId="278"/>
        </pc:sldMkLst>
      </pc:sldChg>
      <pc:sldChg chg="new del">
        <pc:chgData name="Luka Van Esbroeck" userId="134fc993-7b81-4a7c-b1f6-6ae1dd5ae1ac" providerId="ADAL" clId="{FA156DF2-5827-A54D-A677-CE7E7C4C74AE}" dt="2025-06-20T13:10:55.517" v="277" actId="2696"/>
        <pc:sldMkLst>
          <pc:docMk/>
          <pc:sldMk cId="3913008121" sldId="400"/>
        </pc:sldMkLst>
      </pc:sldChg>
      <pc:sldMasterChg chg="modSp modSldLayout">
        <pc:chgData name="Luka Van Esbroeck" userId="134fc993-7b81-4a7c-b1f6-6ae1dd5ae1ac" providerId="ADAL" clId="{FA156DF2-5827-A54D-A677-CE7E7C4C74AE}" dt="2025-06-20T13:10:00.383" v="261" actId="207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FA156DF2-5827-A54D-A677-CE7E7C4C74AE}" dt="2025-06-20T13:07:04.023" v="210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FA156DF2-5827-A54D-A677-CE7E7C4C74AE}" dt="2025-06-20T12:57:59.693" v="150"/>
          <pc:sldLayoutMkLst>
            <pc:docMk/>
            <pc:sldMasterMk cId="757955707" sldId="2147483648"/>
            <pc:sldLayoutMk cId="674430202" sldId="2147483649"/>
          </pc:sldLayoutMkLst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add mod">
            <ac:chgData name="Luka Van Esbroeck" userId="134fc993-7b81-4a7c-b1f6-6ae1dd5ae1ac" providerId="ADAL" clId="{FA156DF2-5827-A54D-A677-CE7E7C4C74AE}" dt="2025-06-20T12:57:59.693" v="150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9:45.831" v="258" actId="478"/>
          <pc:sldLayoutMkLst>
            <pc:docMk/>
            <pc:sldMasterMk cId="757955707" sldId="2147483648"/>
            <pc:sldLayoutMk cId="3392221097" sldId="2147483651"/>
          </pc:sldLayoutMkLst>
          <pc:spChg chg="mod">
            <ac:chgData name="Luka Van Esbroeck" userId="134fc993-7b81-4a7c-b1f6-6ae1dd5ae1ac" providerId="ADAL" clId="{FA156DF2-5827-A54D-A677-CE7E7C4C74AE}" dt="2025-06-20T13:09:40.460" v="257" actId="1036"/>
            <ac:spMkLst>
              <pc:docMk/>
              <pc:sldMasterMk cId="757955707" sldId="2147483648"/>
              <pc:sldLayoutMk cId="3392221097" sldId="2147483651"/>
              <ac:spMk id="2" creationId="{05C69DAD-26B4-145F-DCA2-986DF5B9081A}"/>
            </ac:spMkLst>
          </pc:spChg>
          <pc:spChg chg="add mod">
            <ac:chgData name="Luka Van Esbroeck" userId="134fc993-7b81-4a7c-b1f6-6ae1dd5ae1ac" providerId="ADAL" clId="{FA156DF2-5827-A54D-A677-CE7E7C4C74AE}" dt="2025-06-20T13:02:48.194" v="171"/>
            <ac:spMkLst>
              <pc:docMk/>
              <pc:sldMasterMk cId="757955707" sldId="2147483648"/>
              <pc:sldLayoutMk cId="3392221097" sldId="2147483651"/>
              <ac:spMk id="4" creationId="{8A4B07A1-2FC5-02E7-F223-128711D3C727}"/>
            </ac:spMkLst>
          </pc:spChg>
          <pc:spChg chg="mod">
            <ac:chgData name="Luka Van Esbroeck" userId="134fc993-7b81-4a7c-b1f6-6ae1dd5ae1ac" providerId="ADAL" clId="{FA156DF2-5827-A54D-A677-CE7E7C4C74AE}" dt="2025-06-20T13:02:08.274" v="159" actId="1076"/>
            <ac:spMkLst>
              <pc:docMk/>
              <pc:sldMasterMk cId="757955707" sldId="2147483648"/>
              <pc:sldLayoutMk cId="3392221097" sldId="2147483651"/>
              <ac:spMk id="12" creationId="{AC3D73B0-BE03-6FF8-71FD-6BB0220444B4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0:02.356" v="152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FA156DF2-5827-A54D-A677-CE7E7C4C74AE}" dt="2025-06-20T12:49:18.769" v="6" actId="14100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49:15.111" v="5" actId="14100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3:00:02.356" v="152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FA156DF2-5827-A54D-A677-CE7E7C4C74AE}" dt="2025-06-20T12:49:21.894" v="7" actId="1076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5:47.109" v="205" actId="478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FA156DF2-5827-A54D-A677-CE7E7C4C74AE}" dt="2025-06-20T13:05:40.541" v="202" actId="1037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  <pc:spChg chg="mod">
            <ac:chgData name="Luka Van Esbroeck" userId="134fc993-7b81-4a7c-b1f6-6ae1dd5ae1ac" providerId="ADAL" clId="{FA156DF2-5827-A54D-A677-CE7E7C4C74AE}" dt="2025-06-20T13:05:44.407" v="204" actId="1076"/>
            <ac:spMkLst>
              <pc:docMk/>
              <pc:sldMasterMk cId="757955707" sldId="2147483648"/>
              <pc:sldLayoutMk cId="3119303182" sldId="2147483661"/>
              <ac:spMk id="5" creationId="{DD8AA75B-492C-CEAA-C48F-CA4CD282757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34.906" v="125" actId="478"/>
          <pc:sldLayoutMkLst>
            <pc:docMk/>
            <pc:sldMasterMk cId="757955707" sldId="2147483648"/>
            <pc:sldLayoutMk cId="1306428242" sldId="2147483662"/>
          </pc:sldLayoutMkLst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add del mod">
            <ac:chgData name="Luka Van Esbroeck" userId="134fc993-7b81-4a7c-b1f6-6ae1dd5ae1ac" providerId="ADAL" clId="{FA156DF2-5827-A54D-A677-CE7E7C4C74AE}" dt="2025-06-20T12:56:29.553" v="123" actId="1037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55.623" v="127"/>
          <pc:sldLayoutMkLst>
            <pc:docMk/>
            <pc:sldMasterMk cId="757955707" sldId="2147483648"/>
            <pc:sldLayoutMk cId="202475471" sldId="2147483663"/>
          </pc:sldLayoutMkLst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add mod">
            <ac:chgData name="Luka Van Esbroeck" userId="134fc993-7b81-4a7c-b1f6-6ae1dd5ae1ac" providerId="ADAL" clId="{FA156DF2-5827-A54D-A677-CE7E7C4C74AE}" dt="2025-06-20T12:56:55.623" v="127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7.925" v="131"/>
          <pc:sldLayoutMkLst>
            <pc:docMk/>
            <pc:sldMasterMk cId="757955707" sldId="2147483648"/>
            <pc:sldLayoutMk cId="3454120388" sldId="2147483664"/>
          </pc:sldLayoutMkLst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add mod">
            <ac:chgData name="Luka Van Esbroeck" userId="134fc993-7b81-4a7c-b1f6-6ae1dd5ae1ac" providerId="ADAL" clId="{FA156DF2-5827-A54D-A677-CE7E7C4C74AE}" dt="2025-06-20T12:57:07.925" v="131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8.614" v="13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FA156DF2-5827-A54D-A677-CE7E7C4C74AE}" dt="2025-06-20T12:51:10.853" v="27" actId="14100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1:20.123" v="30" actId="1076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FA156DF2-5827-A54D-A677-CE7E7C4C74AE}" dt="2025-06-20T12:51:23.225" v="31" actId="14100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add mod">
            <ac:chgData name="Luka Van Esbroeck" userId="134fc993-7b81-4a7c-b1f6-6ae1dd5ae1ac" providerId="ADAL" clId="{FA156DF2-5827-A54D-A677-CE7E7C4C74AE}" dt="2025-06-20T12:57:18.614" v="135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23.787" v="137"/>
          <pc:sldLayoutMkLst>
            <pc:docMk/>
            <pc:sldMasterMk cId="757955707" sldId="2147483648"/>
            <pc:sldLayoutMk cId="2269128758" sldId="2147483666"/>
          </pc:sldLayoutMkLst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add mod">
            <ac:chgData name="Luka Van Esbroeck" userId="134fc993-7b81-4a7c-b1f6-6ae1dd5ae1ac" providerId="ADAL" clId="{FA156DF2-5827-A54D-A677-CE7E7C4C74AE}" dt="2025-06-20T12:57:23.787" v="137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54.592" v="148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FA156DF2-5827-A54D-A677-CE7E7C4C74AE}" dt="2025-06-20T12:53:07.348" v="63" actId="14100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3:18.683" v="66" actId="14100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2:57:54.592" v="148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FA156DF2-5827-A54D-A677-CE7E7C4C74AE}" dt="2025-06-20T12:53:25.731" v="68" actId="1076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0.620" v="139"/>
          <pc:sldLayoutMkLst>
            <pc:docMk/>
            <pc:sldMasterMk cId="757955707" sldId="2147483648"/>
            <pc:sldLayoutMk cId="626550864" sldId="2147483668"/>
          </pc:sldLayoutMkLst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add mod">
            <ac:chgData name="Luka Van Esbroeck" userId="134fc993-7b81-4a7c-b1f6-6ae1dd5ae1ac" providerId="ADAL" clId="{FA156DF2-5827-A54D-A677-CE7E7C4C74AE}" dt="2025-06-20T12:57:30.620" v="139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1.393" v="143"/>
          <pc:sldLayoutMkLst>
            <pc:docMk/>
            <pc:sldMasterMk cId="757955707" sldId="2147483648"/>
            <pc:sldLayoutMk cId="1131357290" sldId="2147483669"/>
          </pc:sldLayoutMkLst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add mod">
            <ac:chgData name="Luka Van Esbroeck" userId="134fc993-7b81-4a7c-b1f6-6ae1dd5ae1ac" providerId="ADAL" clId="{FA156DF2-5827-A54D-A677-CE7E7C4C74AE}" dt="2025-06-20T12:57:41.393" v="143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10:00.383" v="261" actId="207"/>
          <pc:sldLayoutMkLst>
            <pc:docMk/>
            <pc:sldMasterMk cId="757955707" sldId="2147483648"/>
            <pc:sldLayoutMk cId="3407457184" sldId="2147483672"/>
          </pc:sldLayoutMkLst>
          <pc:spChg chg="add mod">
            <ac:chgData name="Luka Van Esbroeck" userId="134fc993-7b81-4a7c-b1f6-6ae1dd5ae1ac" providerId="ADAL" clId="{FA156DF2-5827-A54D-A677-CE7E7C4C74AE}" dt="2025-06-20T13:10:00.383" v="261" actId="207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picChg chg="mod">
            <ac:chgData name="Luka Van Esbroeck" userId="134fc993-7b81-4a7c-b1f6-6ae1dd5ae1ac" providerId="ADAL" clId="{FA156DF2-5827-A54D-A677-CE7E7C4C74AE}" dt="2025-06-20T13:03:50.886" v="186" actId="1038"/>
            <ac:picMkLst>
              <pc:docMk/>
              <pc:sldMasterMk cId="757955707" sldId="2147483648"/>
              <pc:sldLayoutMk cId="3407457184" sldId="2147483672"/>
              <ac:picMk id="3" creationId="{762707D0-03EC-E0CE-B26F-C8517DB6A892}"/>
            </ac:picMkLst>
          </pc:picChg>
        </pc:sldLayoutChg>
        <pc:sldLayoutChg chg="addSp delSp modSp mod">
          <pc:chgData name="Luka Van Esbroeck" userId="134fc993-7b81-4a7c-b1f6-6ae1dd5ae1ac" providerId="ADAL" clId="{FA156DF2-5827-A54D-A677-CE7E7C4C74AE}" dt="2025-06-20T13:06:15.530" v="209" actId="207"/>
          <pc:sldLayoutMkLst>
            <pc:docMk/>
            <pc:sldMasterMk cId="757955707" sldId="2147483648"/>
            <pc:sldLayoutMk cId="3945958420" sldId="2147483673"/>
          </pc:sldLayoutMkLst>
          <pc:spChg chg="add mod">
            <ac:chgData name="Luka Van Esbroeck" userId="134fc993-7b81-4a7c-b1f6-6ae1dd5ae1ac" providerId="ADAL" clId="{FA156DF2-5827-A54D-A677-CE7E7C4C74AE}" dt="2025-06-20T13:06:15.530" v="209" actId="207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4.051" v="129"/>
          <pc:sldLayoutMkLst>
            <pc:docMk/>
            <pc:sldMasterMk cId="757955707" sldId="2147483648"/>
            <pc:sldLayoutMk cId="3892661322" sldId="2147483674"/>
          </pc:sldLayoutMkLst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add mod">
            <ac:chgData name="Luka Van Esbroeck" userId="134fc993-7b81-4a7c-b1f6-6ae1dd5ae1ac" providerId="ADAL" clId="{FA156DF2-5827-A54D-A677-CE7E7C4C74AE}" dt="2025-06-20T12:57:04.051" v="129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1.101" v="133"/>
          <pc:sldLayoutMkLst>
            <pc:docMk/>
            <pc:sldMasterMk cId="757955707" sldId="2147483648"/>
            <pc:sldLayoutMk cId="1649869617" sldId="2147483675"/>
          </pc:sldLayoutMkLst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add mod">
            <ac:chgData name="Luka Van Esbroeck" userId="134fc993-7b81-4a7c-b1f6-6ae1dd5ae1ac" providerId="ADAL" clId="{FA156DF2-5827-A54D-A677-CE7E7C4C74AE}" dt="2025-06-20T12:57:11.101" v="133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5.911" v="145"/>
          <pc:sldLayoutMkLst>
            <pc:docMk/>
            <pc:sldMasterMk cId="757955707" sldId="2147483648"/>
            <pc:sldLayoutMk cId="3155481135" sldId="2147483676"/>
          </pc:sldLayoutMkLst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add mod">
            <ac:chgData name="Luka Van Esbroeck" userId="134fc993-7b81-4a7c-b1f6-6ae1dd5ae1ac" providerId="ADAL" clId="{FA156DF2-5827-A54D-A677-CE7E7C4C74AE}" dt="2025-06-20T12:57:45.911" v="145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7.786" v="141"/>
          <pc:sldLayoutMkLst>
            <pc:docMk/>
            <pc:sldMasterMk cId="757955707" sldId="2147483648"/>
            <pc:sldLayoutMk cId="3626120787" sldId="2147483677"/>
          </pc:sldLayoutMkLst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add mod">
            <ac:chgData name="Luka Van Esbroeck" userId="134fc993-7b81-4a7c-b1f6-6ae1dd5ae1ac" providerId="ADAL" clId="{FA156DF2-5827-A54D-A677-CE7E7C4C74AE}" dt="2025-06-20T12:57:37.786" v="141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</pc:sldMasterChg>
    </pc:docChg>
  </pc:docChgLst>
  <pc:docChgLst>
    <pc:chgData name="Luka Van Esbroeck" userId="134fc993-7b81-4a7c-b1f6-6ae1dd5ae1ac" providerId="ADAL" clId="{AE5426A9-FA35-0947-8580-D6CCDDCF8641}"/>
    <pc:docChg chg="delSld">
      <pc:chgData name="Luka Van Esbroeck" userId="134fc993-7b81-4a7c-b1f6-6ae1dd5ae1ac" providerId="ADAL" clId="{AE5426A9-FA35-0947-8580-D6CCDDCF8641}" dt="2025-06-27T12:18:26.763" v="57" actId="2696"/>
      <pc:docMkLst>
        <pc:docMk/>
      </pc:docMkLst>
      <pc:sldChg chg="del">
        <pc:chgData name="Luka Van Esbroeck" userId="134fc993-7b81-4a7c-b1f6-6ae1dd5ae1ac" providerId="ADAL" clId="{AE5426A9-FA35-0947-8580-D6CCDDCF8641}" dt="2025-06-27T12:17:54.266" v="0" actId="2696"/>
        <pc:sldMkLst>
          <pc:docMk/>
          <pc:sldMk cId="0" sldId="289"/>
        </pc:sldMkLst>
      </pc:sldChg>
      <pc:sldChg chg="del">
        <pc:chgData name="Luka Van Esbroeck" userId="134fc993-7b81-4a7c-b1f6-6ae1dd5ae1ac" providerId="ADAL" clId="{AE5426A9-FA35-0947-8580-D6CCDDCF8641}" dt="2025-06-27T12:17:54.295" v="14" actId="2696"/>
        <pc:sldMkLst>
          <pc:docMk/>
          <pc:sldMk cId="0" sldId="290"/>
        </pc:sldMkLst>
      </pc:sldChg>
      <pc:sldChg chg="del">
        <pc:chgData name="Luka Van Esbroeck" userId="134fc993-7b81-4a7c-b1f6-6ae1dd5ae1ac" providerId="ADAL" clId="{AE5426A9-FA35-0947-8580-D6CCDDCF8641}" dt="2025-06-27T12:17:54.282" v="13" actId="2696"/>
        <pc:sldMkLst>
          <pc:docMk/>
          <pc:sldMk cId="0" sldId="291"/>
        </pc:sldMkLst>
      </pc:sldChg>
      <pc:sldChg chg="del">
        <pc:chgData name="Luka Van Esbroeck" userId="134fc993-7b81-4a7c-b1f6-6ae1dd5ae1ac" providerId="ADAL" clId="{AE5426A9-FA35-0947-8580-D6CCDDCF8641}" dt="2025-06-27T12:17:54.322" v="37" actId="2696"/>
        <pc:sldMkLst>
          <pc:docMk/>
          <pc:sldMk cId="0" sldId="292"/>
        </pc:sldMkLst>
      </pc:sldChg>
      <pc:sldChg chg="del">
        <pc:chgData name="Luka Van Esbroeck" userId="134fc993-7b81-4a7c-b1f6-6ae1dd5ae1ac" providerId="ADAL" clId="{AE5426A9-FA35-0947-8580-D6CCDDCF8641}" dt="2025-06-27T12:17:54.301" v="20" actId="2696"/>
        <pc:sldMkLst>
          <pc:docMk/>
          <pc:sldMk cId="0" sldId="293"/>
        </pc:sldMkLst>
      </pc:sldChg>
      <pc:sldChg chg="del">
        <pc:chgData name="Luka Van Esbroeck" userId="134fc993-7b81-4a7c-b1f6-6ae1dd5ae1ac" providerId="ADAL" clId="{AE5426A9-FA35-0947-8580-D6CCDDCF8641}" dt="2025-06-27T12:17:54.278" v="9" actId="2696"/>
        <pc:sldMkLst>
          <pc:docMk/>
          <pc:sldMk cId="0" sldId="294"/>
        </pc:sldMkLst>
      </pc:sldChg>
      <pc:sldChg chg="del">
        <pc:chgData name="Luka Van Esbroeck" userId="134fc993-7b81-4a7c-b1f6-6ae1dd5ae1ac" providerId="ADAL" clId="{AE5426A9-FA35-0947-8580-D6CCDDCF8641}" dt="2025-06-27T12:17:54.308" v="25" actId="2696"/>
        <pc:sldMkLst>
          <pc:docMk/>
          <pc:sldMk cId="0" sldId="295"/>
        </pc:sldMkLst>
      </pc:sldChg>
      <pc:sldChg chg="del">
        <pc:chgData name="Luka Van Esbroeck" userId="134fc993-7b81-4a7c-b1f6-6ae1dd5ae1ac" providerId="ADAL" clId="{AE5426A9-FA35-0947-8580-D6CCDDCF8641}" dt="2025-06-27T12:17:54.317" v="35" actId="2696"/>
        <pc:sldMkLst>
          <pc:docMk/>
          <pc:sldMk cId="0" sldId="296"/>
        </pc:sldMkLst>
      </pc:sldChg>
      <pc:sldChg chg="del">
        <pc:chgData name="Luka Van Esbroeck" userId="134fc993-7b81-4a7c-b1f6-6ae1dd5ae1ac" providerId="ADAL" clId="{AE5426A9-FA35-0947-8580-D6CCDDCF8641}" dt="2025-06-27T12:17:54.326" v="38" actId="2696"/>
        <pc:sldMkLst>
          <pc:docMk/>
          <pc:sldMk cId="0" sldId="297"/>
        </pc:sldMkLst>
      </pc:sldChg>
      <pc:sldChg chg="del">
        <pc:chgData name="Luka Van Esbroeck" userId="134fc993-7b81-4a7c-b1f6-6ae1dd5ae1ac" providerId="ADAL" clId="{AE5426A9-FA35-0947-8580-D6CCDDCF8641}" dt="2025-06-27T12:17:54.277" v="8" actId="2696"/>
        <pc:sldMkLst>
          <pc:docMk/>
          <pc:sldMk cId="0" sldId="298"/>
        </pc:sldMkLst>
      </pc:sldChg>
      <pc:sldChg chg="del">
        <pc:chgData name="Luka Van Esbroeck" userId="134fc993-7b81-4a7c-b1f6-6ae1dd5ae1ac" providerId="ADAL" clId="{AE5426A9-FA35-0947-8580-D6CCDDCF8641}" dt="2025-06-27T12:17:54.302" v="21" actId="2696"/>
        <pc:sldMkLst>
          <pc:docMk/>
          <pc:sldMk cId="0" sldId="299"/>
        </pc:sldMkLst>
      </pc:sldChg>
      <pc:sldChg chg="del">
        <pc:chgData name="Luka Van Esbroeck" userId="134fc993-7b81-4a7c-b1f6-6ae1dd5ae1ac" providerId="ADAL" clId="{AE5426A9-FA35-0947-8580-D6CCDDCF8641}" dt="2025-06-27T12:17:54.298" v="17" actId="2696"/>
        <pc:sldMkLst>
          <pc:docMk/>
          <pc:sldMk cId="0" sldId="300"/>
        </pc:sldMkLst>
      </pc:sldChg>
      <pc:sldChg chg="del">
        <pc:chgData name="Luka Van Esbroeck" userId="134fc993-7b81-4a7c-b1f6-6ae1dd5ae1ac" providerId="ADAL" clId="{AE5426A9-FA35-0947-8580-D6CCDDCF8641}" dt="2025-06-27T12:17:54.299" v="18" actId="2696"/>
        <pc:sldMkLst>
          <pc:docMk/>
          <pc:sldMk cId="0" sldId="301"/>
        </pc:sldMkLst>
      </pc:sldChg>
      <pc:sldChg chg="del">
        <pc:chgData name="Luka Van Esbroeck" userId="134fc993-7b81-4a7c-b1f6-6ae1dd5ae1ac" providerId="ADAL" clId="{AE5426A9-FA35-0947-8580-D6CCDDCF8641}" dt="2025-06-27T12:17:54.276" v="7" actId="2696"/>
        <pc:sldMkLst>
          <pc:docMk/>
          <pc:sldMk cId="0" sldId="302"/>
        </pc:sldMkLst>
      </pc:sldChg>
      <pc:sldChg chg="del">
        <pc:chgData name="Luka Van Esbroeck" userId="134fc993-7b81-4a7c-b1f6-6ae1dd5ae1ac" providerId="ADAL" clId="{AE5426A9-FA35-0947-8580-D6CCDDCF8641}" dt="2025-06-27T12:17:54.309" v="26" actId="2696"/>
        <pc:sldMkLst>
          <pc:docMk/>
          <pc:sldMk cId="0" sldId="303"/>
        </pc:sldMkLst>
      </pc:sldChg>
      <pc:sldChg chg="del">
        <pc:chgData name="Luka Van Esbroeck" userId="134fc993-7b81-4a7c-b1f6-6ae1dd5ae1ac" providerId="ADAL" clId="{AE5426A9-FA35-0947-8580-D6CCDDCF8641}" dt="2025-06-27T12:17:54.314" v="32" actId="2696"/>
        <pc:sldMkLst>
          <pc:docMk/>
          <pc:sldMk cId="0" sldId="304"/>
        </pc:sldMkLst>
      </pc:sldChg>
      <pc:sldChg chg="del">
        <pc:chgData name="Luka Van Esbroeck" userId="134fc993-7b81-4a7c-b1f6-6ae1dd5ae1ac" providerId="ADAL" clId="{AE5426A9-FA35-0947-8580-D6CCDDCF8641}" dt="2025-06-27T12:17:54.296" v="15" actId="2696"/>
        <pc:sldMkLst>
          <pc:docMk/>
          <pc:sldMk cId="0" sldId="305"/>
        </pc:sldMkLst>
      </pc:sldChg>
      <pc:sldChg chg="del">
        <pc:chgData name="Luka Van Esbroeck" userId="134fc993-7b81-4a7c-b1f6-6ae1dd5ae1ac" providerId="ADAL" clId="{AE5426A9-FA35-0947-8580-D6CCDDCF8641}" dt="2025-06-27T12:17:54.310" v="27" actId="2696"/>
        <pc:sldMkLst>
          <pc:docMk/>
          <pc:sldMk cId="0" sldId="306"/>
        </pc:sldMkLst>
      </pc:sldChg>
      <pc:sldChg chg="del">
        <pc:chgData name="Luka Van Esbroeck" userId="134fc993-7b81-4a7c-b1f6-6ae1dd5ae1ac" providerId="ADAL" clId="{AE5426A9-FA35-0947-8580-D6CCDDCF8641}" dt="2025-06-27T12:17:54.312" v="29" actId="2696"/>
        <pc:sldMkLst>
          <pc:docMk/>
          <pc:sldMk cId="0" sldId="307"/>
        </pc:sldMkLst>
      </pc:sldChg>
      <pc:sldChg chg="del">
        <pc:chgData name="Luka Van Esbroeck" userId="134fc993-7b81-4a7c-b1f6-6ae1dd5ae1ac" providerId="ADAL" clId="{AE5426A9-FA35-0947-8580-D6CCDDCF8641}" dt="2025-06-27T12:17:54.273" v="5" actId="2696"/>
        <pc:sldMkLst>
          <pc:docMk/>
          <pc:sldMk cId="0" sldId="308"/>
        </pc:sldMkLst>
      </pc:sldChg>
      <pc:sldChg chg="del">
        <pc:chgData name="Luka Van Esbroeck" userId="134fc993-7b81-4a7c-b1f6-6ae1dd5ae1ac" providerId="ADAL" clId="{AE5426A9-FA35-0947-8580-D6CCDDCF8641}" dt="2025-06-27T12:17:54.275" v="6" actId="2696"/>
        <pc:sldMkLst>
          <pc:docMk/>
          <pc:sldMk cId="0" sldId="309"/>
        </pc:sldMkLst>
      </pc:sldChg>
      <pc:sldChg chg="del">
        <pc:chgData name="Luka Van Esbroeck" userId="134fc993-7b81-4a7c-b1f6-6ae1dd5ae1ac" providerId="ADAL" clId="{AE5426A9-FA35-0947-8580-D6CCDDCF8641}" dt="2025-06-27T12:17:54.303" v="22" actId="2696"/>
        <pc:sldMkLst>
          <pc:docMk/>
          <pc:sldMk cId="0" sldId="310"/>
        </pc:sldMkLst>
      </pc:sldChg>
      <pc:sldChg chg="del">
        <pc:chgData name="Luka Van Esbroeck" userId="134fc993-7b81-4a7c-b1f6-6ae1dd5ae1ac" providerId="ADAL" clId="{AE5426A9-FA35-0947-8580-D6CCDDCF8641}" dt="2025-06-27T12:17:54.318" v="36" actId="2696"/>
        <pc:sldMkLst>
          <pc:docMk/>
          <pc:sldMk cId="0" sldId="311"/>
        </pc:sldMkLst>
      </pc:sldChg>
      <pc:sldChg chg="del">
        <pc:chgData name="Luka Van Esbroeck" userId="134fc993-7b81-4a7c-b1f6-6ae1dd5ae1ac" providerId="ADAL" clId="{AE5426A9-FA35-0947-8580-D6CCDDCF8641}" dt="2025-06-27T12:17:54.313" v="31" actId="2696"/>
        <pc:sldMkLst>
          <pc:docMk/>
          <pc:sldMk cId="0" sldId="312"/>
        </pc:sldMkLst>
      </pc:sldChg>
      <pc:sldChg chg="del">
        <pc:chgData name="Luka Van Esbroeck" userId="134fc993-7b81-4a7c-b1f6-6ae1dd5ae1ac" providerId="ADAL" clId="{AE5426A9-FA35-0947-8580-D6CCDDCF8641}" dt="2025-06-27T12:17:54.316" v="34" actId="2696"/>
        <pc:sldMkLst>
          <pc:docMk/>
          <pc:sldMk cId="0" sldId="313"/>
        </pc:sldMkLst>
      </pc:sldChg>
      <pc:sldChg chg="del">
        <pc:chgData name="Luka Van Esbroeck" userId="134fc993-7b81-4a7c-b1f6-6ae1dd5ae1ac" providerId="ADAL" clId="{AE5426A9-FA35-0947-8580-D6CCDDCF8641}" dt="2025-06-27T12:17:54.280" v="11" actId="2696"/>
        <pc:sldMkLst>
          <pc:docMk/>
          <pc:sldMk cId="0" sldId="314"/>
        </pc:sldMkLst>
      </pc:sldChg>
      <pc:sldChg chg="del">
        <pc:chgData name="Luka Van Esbroeck" userId="134fc993-7b81-4a7c-b1f6-6ae1dd5ae1ac" providerId="ADAL" clId="{AE5426A9-FA35-0947-8580-D6CCDDCF8641}" dt="2025-06-27T12:17:54.267" v="1" actId="2696"/>
        <pc:sldMkLst>
          <pc:docMk/>
          <pc:sldMk cId="0" sldId="315"/>
        </pc:sldMkLst>
      </pc:sldChg>
      <pc:sldChg chg="del">
        <pc:chgData name="Luka Van Esbroeck" userId="134fc993-7b81-4a7c-b1f6-6ae1dd5ae1ac" providerId="ADAL" clId="{AE5426A9-FA35-0947-8580-D6CCDDCF8641}" dt="2025-06-27T12:17:54.297" v="16" actId="2696"/>
        <pc:sldMkLst>
          <pc:docMk/>
          <pc:sldMk cId="0" sldId="316"/>
        </pc:sldMkLst>
      </pc:sldChg>
      <pc:sldChg chg="del">
        <pc:chgData name="Luka Van Esbroeck" userId="134fc993-7b81-4a7c-b1f6-6ae1dd5ae1ac" providerId="ADAL" clId="{AE5426A9-FA35-0947-8580-D6CCDDCF8641}" dt="2025-06-27T12:17:54.269" v="2" actId="2696"/>
        <pc:sldMkLst>
          <pc:docMk/>
          <pc:sldMk cId="0" sldId="317"/>
        </pc:sldMkLst>
      </pc:sldChg>
      <pc:sldChg chg="del">
        <pc:chgData name="Luka Van Esbroeck" userId="134fc993-7b81-4a7c-b1f6-6ae1dd5ae1ac" providerId="ADAL" clId="{AE5426A9-FA35-0947-8580-D6CCDDCF8641}" dt="2025-06-27T12:17:54.312" v="30" actId="2696"/>
        <pc:sldMkLst>
          <pc:docMk/>
          <pc:sldMk cId="0" sldId="322"/>
        </pc:sldMkLst>
      </pc:sldChg>
      <pc:sldChg chg="del">
        <pc:chgData name="Luka Van Esbroeck" userId="134fc993-7b81-4a7c-b1f6-6ae1dd5ae1ac" providerId="ADAL" clId="{AE5426A9-FA35-0947-8580-D6CCDDCF8641}" dt="2025-06-27T12:17:54.270" v="3" actId="2696"/>
        <pc:sldMkLst>
          <pc:docMk/>
          <pc:sldMk cId="0" sldId="323"/>
        </pc:sldMkLst>
      </pc:sldChg>
      <pc:sldChg chg="del">
        <pc:chgData name="Luka Van Esbroeck" userId="134fc993-7b81-4a7c-b1f6-6ae1dd5ae1ac" providerId="ADAL" clId="{AE5426A9-FA35-0947-8580-D6CCDDCF8641}" dt="2025-06-27T12:17:54.311" v="28" actId="2696"/>
        <pc:sldMkLst>
          <pc:docMk/>
          <pc:sldMk cId="0" sldId="324"/>
        </pc:sldMkLst>
      </pc:sldChg>
      <pc:sldChg chg="del">
        <pc:chgData name="Luka Van Esbroeck" userId="134fc993-7b81-4a7c-b1f6-6ae1dd5ae1ac" providerId="ADAL" clId="{AE5426A9-FA35-0947-8580-D6CCDDCF8641}" dt="2025-06-27T12:17:54.305" v="23" actId="2696"/>
        <pc:sldMkLst>
          <pc:docMk/>
          <pc:sldMk cId="0" sldId="325"/>
        </pc:sldMkLst>
      </pc:sldChg>
      <pc:sldChg chg="del">
        <pc:chgData name="Luka Van Esbroeck" userId="134fc993-7b81-4a7c-b1f6-6ae1dd5ae1ac" providerId="ADAL" clId="{AE5426A9-FA35-0947-8580-D6CCDDCF8641}" dt="2025-06-27T12:17:54.300" v="19" actId="2696"/>
        <pc:sldMkLst>
          <pc:docMk/>
          <pc:sldMk cId="0" sldId="326"/>
        </pc:sldMkLst>
      </pc:sldChg>
      <pc:sldChg chg="del">
        <pc:chgData name="Luka Van Esbroeck" userId="134fc993-7b81-4a7c-b1f6-6ae1dd5ae1ac" providerId="ADAL" clId="{AE5426A9-FA35-0947-8580-D6CCDDCF8641}" dt="2025-06-27T12:17:54.272" v="4" actId="2696"/>
        <pc:sldMkLst>
          <pc:docMk/>
          <pc:sldMk cId="0" sldId="327"/>
        </pc:sldMkLst>
      </pc:sldChg>
      <pc:sldChg chg="del">
        <pc:chgData name="Luka Van Esbroeck" userId="134fc993-7b81-4a7c-b1f6-6ae1dd5ae1ac" providerId="ADAL" clId="{AE5426A9-FA35-0947-8580-D6CCDDCF8641}" dt="2025-06-27T12:17:54.279" v="10" actId="2696"/>
        <pc:sldMkLst>
          <pc:docMk/>
          <pc:sldMk cId="0" sldId="328"/>
        </pc:sldMkLst>
      </pc:sldChg>
      <pc:sldChg chg="del">
        <pc:chgData name="Luka Van Esbroeck" userId="134fc993-7b81-4a7c-b1f6-6ae1dd5ae1ac" providerId="ADAL" clId="{AE5426A9-FA35-0947-8580-D6CCDDCF8641}" dt="2025-06-27T12:17:54.281" v="12" actId="2696"/>
        <pc:sldMkLst>
          <pc:docMk/>
          <pc:sldMk cId="0" sldId="329"/>
        </pc:sldMkLst>
      </pc:sldChg>
      <pc:sldChg chg="del">
        <pc:chgData name="Luka Van Esbroeck" userId="134fc993-7b81-4a7c-b1f6-6ae1dd5ae1ac" providerId="ADAL" clId="{AE5426A9-FA35-0947-8580-D6CCDDCF8641}" dt="2025-06-27T12:17:54.315" v="33" actId="2696"/>
        <pc:sldMkLst>
          <pc:docMk/>
          <pc:sldMk cId="0" sldId="330"/>
        </pc:sldMkLst>
      </pc:sldChg>
      <pc:sldChg chg="del">
        <pc:chgData name="Luka Van Esbroeck" userId="134fc993-7b81-4a7c-b1f6-6ae1dd5ae1ac" providerId="ADAL" clId="{AE5426A9-FA35-0947-8580-D6CCDDCF8641}" dt="2025-06-27T12:17:54.307" v="24" actId="2696"/>
        <pc:sldMkLst>
          <pc:docMk/>
          <pc:sldMk cId="0" sldId="331"/>
        </pc:sldMkLst>
      </pc:sldChg>
      <pc:sldChg chg="del">
        <pc:chgData name="Luka Van Esbroeck" userId="134fc993-7b81-4a7c-b1f6-6ae1dd5ae1ac" providerId="ADAL" clId="{AE5426A9-FA35-0947-8580-D6CCDDCF8641}" dt="2025-06-27T12:18:26.763" v="57" actId="2696"/>
        <pc:sldMkLst>
          <pc:docMk/>
          <pc:sldMk cId="0" sldId="372"/>
        </pc:sldMkLst>
      </pc:sldChg>
      <pc:sldChg chg="del">
        <pc:chgData name="Luka Van Esbroeck" userId="134fc993-7b81-4a7c-b1f6-6ae1dd5ae1ac" providerId="ADAL" clId="{AE5426A9-FA35-0947-8580-D6CCDDCF8641}" dt="2025-06-27T12:18:07.149" v="44" actId="2696"/>
        <pc:sldMkLst>
          <pc:docMk/>
          <pc:sldMk cId="0" sldId="378"/>
        </pc:sldMkLst>
      </pc:sldChg>
      <pc:sldChg chg="del">
        <pc:chgData name="Luka Van Esbroeck" userId="134fc993-7b81-4a7c-b1f6-6ae1dd5ae1ac" providerId="ADAL" clId="{AE5426A9-FA35-0947-8580-D6CCDDCF8641}" dt="2025-06-27T12:18:07.151" v="45" actId="2696"/>
        <pc:sldMkLst>
          <pc:docMk/>
          <pc:sldMk cId="0" sldId="380"/>
        </pc:sldMkLst>
      </pc:sldChg>
      <pc:sldChg chg="del">
        <pc:chgData name="Luka Van Esbroeck" userId="134fc993-7b81-4a7c-b1f6-6ae1dd5ae1ac" providerId="ADAL" clId="{AE5426A9-FA35-0947-8580-D6CCDDCF8641}" dt="2025-06-27T12:18:07.207" v="56" actId="2696"/>
        <pc:sldMkLst>
          <pc:docMk/>
          <pc:sldMk cId="0" sldId="381"/>
        </pc:sldMkLst>
      </pc:sldChg>
      <pc:sldChg chg="del">
        <pc:chgData name="Luka Van Esbroeck" userId="134fc993-7b81-4a7c-b1f6-6ae1dd5ae1ac" providerId="ADAL" clId="{AE5426A9-FA35-0947-8580-D6CCDDCF8641}" dt="2025-06-27T12:18:07.156" v="50" actId="2696"/>
        <pc:sldMkLst>
          <pc:docMk/>
          <pc:sldMk cId="0" sldId="382"/>
        </pc:sldMkLst>
      </pc:sldChg>
      <pc:sldChg chg="del">
        <pc:chgData name="Luka Van Esbroeck" userId="134fc993-7b81-4a7c-b1f6-6ae1dd5ae1ac" providerId="ADAL" clId="{AE5426A9-FA35-0947-8580-D6CCDDCF8641}" dt="2025-06-27T12:18:07.145" v="40" actId="2696"/>
        <pc:sldMkLst>
          <pc:docMk/>
          <pc:sldMk cId="0" sldId="383"/>
        </pc:sldMkLst>
      </pc:sldChg>
      <pc:sldChg chg="del">
        <pc:chgData name="Luka Van Esbroeck" userId="134fc993-7b81-4a7c-b1f6-6ae1dd5ae1ac" providerId="ADAL" clId="{AE5426A9-FA35-0947-8580-D6CCDDCF8641}" dt="2025-06-27T12:18:07.196" v="55" actId="2696"/>
        <pc:sldMkLst>
          <pc:docMk/>
          <pc:sldMk cId="0" sldId="385"/>
        </pc:sldMkLst>
      </pc:sldChg>
      <pc:sldChg chg="del">
        <pc:chgData name="Luka Van Esbroeck" userId="134fc993-7b81-4a7c-b1f6-6ae1dd5ae1ac" providerId="ADAL" clId="{AE5426A9-FA35-0947-8580-D6CCDDCF8641}" dt="2025-06-27T12:18:07.189" v="54" actId="2696"/>
        <pc:sldMkLst>
          <pc:docMk/>
          <pc:sldMk cId="0" sldId="386"/>
        </pc:sldMkLst>
      </pc:sldChg>
      <pc:sldChg chg="del">
        <pc:chgData name="Luka Van Esbroeck" userId="134fc993-7b81-4a7c-b1f6-6ae1dd5ae1ac" providerId="ADAL" clId="{AE5426A9-FA35-0947-8580-D6CCDDCF8641}" dt="2025-06-27T12:18:07.177" v="53" actId="2696"/>
        <pc:sldMkLst>
          <pc:docMk/>
          <pc:sldMk cId="0" sldId="387"/>
        </pc:sldMkLst>
      </pc:sldChg>
      <pc:sldChg chg="del">
        <pc:chgData name="Luka Van Esbroeck" userId="134fc993-7b81-4a7c-b1f6-6ae1dd5ae1ac" providerId="ADAL" clId="{AE5426A9-FA35-0947-8580-D6CCDDCF8641}" dt="2025-06-27T12:18:07.147" v="42" actId="2696"/>
        <pc:sldMkLst>
          <pc:docMk/>
          <pc:sldMk cId="0" sldId="388"/>
        </pc:sldMkLst>
      </pc:sldChg>
      <pc:sldChg chg="del">
        <pc:chgData name="Luka Van Esbroeck" userId="134fc993-7b81-4a7c-b1f6-6ae1dd5ae1ac" providerId="ADAL" clId="{AE5426A9-FA35-0947-8580-D6CCDDCF8641}" dt="2025-06-27T12:18:07.146" v="41" actId="2696"/>
        <pc:sldMkLst>
          <pc:docMk/>
          <pc:sldMk cId="0" sldId="389"/>
        </pc:sldMkLst>
      </pc:sldChg>
      <pc:sldChg chg="del">
        <pc:chgData name="Luka Van Esbroeck" userId="134fc993-7b81-4a7c-b1f6-6ae1dd5ae1ac" providerId="ADAL" clId="{AE5426A9-FA35-0947-8580-D6CCDDCF8641}" dt="2025-06-27T12:18:07.153" v="47" actId="2696"/>
        <pc:sldMkLst>
          <pc:docMk/>
          <pc:sldMk cId="0" sldId="390"/>
        </pc:sldMkLst>
      </pc:sldChg>
      <pc:sldChg chg="del">
        <pc:chgData name="Luka Van Esbroeck" userId="134fc993-7b81-4a7c-b1f6-6ae1dd5ae1ac" providerId="ADAL" clId="{AE5426A9-FA35-0947-8580-D6CCDDCF8641}" dt="2025-06-27T12:18:07.165" v="52" actId="2696"/>
        <pc:sldMkLst>
          <pc:docMk/>
          <pc:sldMk cId="0" sldId="391"/>
        </pc:sldMkLst>
      </pc:sldChg>
      <pc:sldChg chg="del">
        <pc:chgData name="Luka Van Esbroeck" userId="134fc993-7b81-4a7c-b1f6-6ae1dd5ae1ac" providerId="ADAL" clId="{AE5426A9-FA35-0947-8580-D6CCDDCF8641}" dt="2025-06-27T12:18:07.148" v="43" actId="2696"/>
        <pc:sldMkLst>
          <pc:docMk/>
          <pc:sldMk cId="0" sldId="393"/>
        </pc:sldMkLst>
      </pc:sldChg>
      <pc:sldChg chg="del">
        <pc:chgData name="Luka Van Esbroeck" userId="134fc993-7b81-4a7c-b1f6-6ae1dd5ae1ac" providerId="ADAL" clId="{AE5426A9-FA35-0947-8580-D6CCDDCF8641}" dt="2025-06-27T12:18:07.161" v="51" actId="2696"/>
        <pc:sldMkLst>
          <pc:docMk/>
          <pc:sldMk cId="0" sldId="394"/>
        </pc:sldMkLst>
      </pc:sldChg>
      <pc:sldChg chg="del">
        <pc:chgData name="Luka Van Esbroeck" userId="134fc993-7b81-4a7c-b1f6-6ae1dd5ae1ac" providerId="ADAL" clId="{AE5426A9-FA35-0947-8580-D6CCDDCF8641}" dt="2025-06-27T12:18:07.144" v="39" actId="2696"/>
        <pc:sldMkLst>
          <pc:docMk/>
          <pc:sldMk cId="0" sldId="395"/>
        </pc:sldMkLst>
      </pc:sldChg>
      <pc:sldChg chg="del">
        <pc:chgData name="Luka Van Esbroeck" userId="134fc993-7b81-4a7c-b1f6-6ae1dd5ae1ac" providerId="ADAL" clId="{AE5426A9-FA35-0947-8580-D6CCDDCF8641}" dt="2025-06-27T12:18:07.154" v="48" actId="2696"/>
        <pc:sldMkLst>
          <pc:docMk/>
          <pc:sldMk cId="2343889299" sldId="397"/>
        </pc:sldMkLst>
      </pc:sldChg>
      <pc:sldChg chg="del">
        <pc:chgData name="Luka Van Esbroeck" userId="134fc993-7b81-4a7c-b1f6-6ae1dd5ae1ac" providerId="ADAL" clId="{AE5426A9-FA35-0947-8580-D6CCDDCF8641}" dt="2025-06-27T12:18:07.155" v="49" actId="2696"/>
        <pc:sldMkLst>
          <pc:docMk/>
          <pc:sldMk cId="3580976211" sldId="398"/>
        </pc:sldMkLst>
      </pc:sldChg>
      <pc:sldChg chg="del">
        <pc:chgData name="Luka Van Esbroeck" userId="134fc993-7b81-4a7c-b1f6-6ae1dd5ae1ac" providerId="ADAL" clId="{AE5426A9-FA35-0947-8580-D6CCDDCF8641}" dt="2025-06-27T12:18:07.151" v="46" actId="2696"/>
        <pc:sldMkLst>
          <pc:docMk/>
          <pc:sldMk cId="831736874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D711-4EAB-064E-AB0F-F4D77DDBDF5D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8245-C22E-374A-8B8F-30BAC815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A4B07A1-2FC5-02E7-F223-128711D3C727}"/>
              </a:ext>
            </a:extLst>
          </p:cNvPr>
          <p:cNvSpPr/>
          <p:nvPr userDrawn="1"/>
        </p:nvSpPr>
        <p:spPr>
          <a:xfrm>
            <a:off x="787400" y="7874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22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2" name="Imagen 10">
            <a:extLst>
              <a:ext uri="{FF2B5EF4-FFF2-40B4-BE49-F238E27FC236}">
                <a16:creationId xmlns:a16="http://schemas.microsoft.com/office/drawing/2014/main" id="{82BF0994-6EE6-CA67-D534-9BCF7B1FC1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DC72F89-0CE5-6DAA-02DB-F99AB5CB2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22E995-5102-A211-BFE1-FDE75087D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540657-D081-794E-D6A4-82EE88C84C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FD00CA8-8433-417A-5160-C95B1D8211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98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29000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2683F1-FB9D-6829-2411-EE84B0663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26C7923-04C8-1B24-DB37-EDF84D6812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78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575175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22FBF9-1C80-79BD-D2DE-16CF20F6A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AD30A-3D28-00EA-F471-8BD5A0A40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6B90BB4-F3F5-31A5-E123-67382E6F05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C25EE3A-02FD-3B66-6FD4-EED1D2E1DB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7D7BE1B7-9430-DAE8-48E7-8DDAA94E93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91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6EC44B-4651-E266-DD57-0735BF7509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0BB958D-766E-CFCA-F125-74E0C4C7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C46FC6C0-6720-92F1-5D46-2C5D6712AC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1302053-18F3-C1F4-FFEF-D2AD2CC439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A3D6BC1-3B6E-DE15-7E6A-7C9D651A77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655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5D322E5F-170B-60F3-0E8B-36139993D4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488B422-00BC-FAE1-CF28-91BFA4D14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A0AE05-C033-84C5-3821-8A8D284AA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5A4C4CA-2BA0-22E3-70D3-5FB60B689D5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506468C-09C1-B4E3-F49F-8A38A58421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612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7541F-B52E-E05E-1ACC-3ED5AB23B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14A130-3856-C6F0-80DA-5FDEFD700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53" y="2918753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BD24EFB-7EEC-5334-1BA6-D360A387E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452" y="3413379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0F9328F4-FEFD-74F4-CE92-45BAFED584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4452" y="3885416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EB2E742-0014-1EC0-3A72-42DB7A882B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13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F638CC73-2FB9-384A-EA44-4149F7431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67760AE-6E51-2E86-5947-E9952285E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10945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D68A8CEE-B87D-7AF8-0F29-6783134649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360407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6B5C094-5073-B15F-4E55-DF6514B602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07611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F6C4BA3-5C54-1DA8-00F4-0FF6332D28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5548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pli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BD3DE8-8DE0-90FC-F939-93A28765F57B}"/>
              </a:ext>
            </a:extLst>
          </p:cNvPr>
          <p:cNvSpPr/>
          <p:nvPr userDrawn="1"/>
        </p:nvSpPr>
        <p:spPr>
          <a:xfrm>
            <a:off x="3781425" y="0"/>
            <a:ext cx="462915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812" y="1051584"/>
            <a:ext cx="4016375" cy="714871"/>
          </a:xfrm>
        </p:spPr>
        <p:txBody>
          <a:bodyPr anchor="t">
            <a:noAutofit/>
          </a:bodyPr>
          <a:lstStyle>
            <a:lvl1pPr algn="ctr">
              <a:defRPr sz="2400"/>
            </a:lvl1pPr>
          </a:lstStyle>
          <a:p>
            <a:r>
              <a:rPr lang="es-ES" dirty="0"/>
              <a:t>CLICK TO</a:t>
            </a:r>
            <a:br>
              <a:rPr lang="es-ES" dirty="0"/>
            </a:br>
            <a:r>
              <a:rPr lang="es-ES" dirty="0"/>
              <a:t>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0018" y="1951937"/>
            <a:ext cx="2751961" cy="334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87813" y="2660235"/>
            <a:ext cx="4016374" cy="1017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63DD0-7914-2B7B-3C02-4446F7D593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AB0D87-C502-A827-515F-9496FF801B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8FC5D74-7D0D-761C-1539-296F9C752F4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289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3D023-E868-906D-8E22-3AF65E61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F931AD-C94D-5378-13E9-6F996077D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13C2D4-230A-8804-F01A-319CB37D87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0A7C98-893C-1176-46CA-3DA053A90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463712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73722D1-7472-EC5A-028C-082AC6F697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147563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C18FAFC-A3A1-49B0-E1AB-D6DA1C4601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2729454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9BB332C-F51E-87D4-C073-5EA9CE39EF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443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36C4B-2513-EED8-1D9A-2C0A9F913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743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7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Imagen 10">
            <a:extLst>
              <a:ext uri="{FF2B5EF4-FFF2-40B4-BE49-F238E27FC236}">
                <a16:creationId xmlns:a16="http://schemas.microsoft.com/office/drawing/2014/main" id="{762707D0-03EC-E0CE-B26F-C8517DB6A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7" y="787400"/>
            <a:ext cx="3429889" cy="5838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31A695-ABC3-0390-7A61-D81FF6EAC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id="{583D1FCF-1130-CF8F-B75B-05F63FDEBE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42AD8-1C8E-23C0-5A89-1920DAA7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08FAF-63B0-CEDF-4829-52BED235D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CB2C4315-0629-C2C9-BB87-5537C1CBF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9BB6876-F87A-6ABD-B1F8-120D9C4DA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D65608-DC16-8108-FFAA-6599EF0E90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10BA82D-F440-47B6-F48C-7A8217BB69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54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10760B5-99CA-230D-A520-CEDF526D02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3E8364-C672-A513-A5F7-FEBE8E8C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97E59-1C35-64ED-DEF0-FA39D0FB8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62A04F-7F91-2ECB-E414-C5AF907FD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3FEF277-8E90-7469-1F98-3FE8FE36215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3577081-600E-15F2-47F6-FF3376A8F17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178322-A442-3EA8-F528-A49136DA2D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4E7C85C-4E77-90D2-46CD-08D3DE76D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E3CEA46-6A17-465F-3E02-6BD66FDE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03D2EE22-372F-17D2-E1A9-E20FD4DBBBF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2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E8B2FCE6-E48C-B7F7-4BF7-D4C6FED0CD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EC22A1-8D71-9FA4-B3E0-6D9B072E6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37E7370-A773-919F-26D4-FD9DBE943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3B641733-11D9-280D-B7DE-33FD8B3B77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AE72457-3707-0112-A55B-77BC4CF52B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266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F32CB6-87E5-AFBA-67D0-22C6EB5CC7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D6754E-3180-71EC-7EAA-A236087F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DBA2BD-107C-72F8-DAE2-2DB0FFF65A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622CFC5-12D4-3E3D-5200-B5AD5F32AA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B971705-213E-525A-C660-4D05954B01D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41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7FC4A6-7301-C2D0-4DF4-40E9306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540133"/>
            <a:ext cx="7776673" cy="202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CLICK TO MODIFY THE PATTERN TITLE STYLE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6B3-EEF1-22F5-FA19-AB4843F1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686" y="6346920"/>
            <a:ext cx="48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61" r:id="rId3"/>
    <p:sldLayoutId id="2147483673" r:id="rId4"/>
    <p:sldLayoutId id="2147483660" r:id="rId5"/>
    <p:sldLayoutId id="2147483663" r:id="rId6"/>
    <p:sldLayoutId id="2147483662" r:id="rId7"/>
    <p:sldLayoutId id="2147483674" r:id="rId8"/>
    <p:sldLayoutId id="2147483664" r:id="rId9"/>
    <p:sldLayoutId id="2147483675" r:id="rId10"/>
    <p:sldLayoutId id="2147483665" r:id="rId11"/>
    <p:sldLayoutId id="2147483666" r:id="rId12"/>
    <p:sldLayoutId id="2147483668" r:id="rId13"/>
    <p:sldLayoutId id="2147483677" r:id="rId14"/>
    <p:sldLayoutId id="2147483669" r:id="rId15"/>
    <p:sldLayoutId id="2147483676" r:id="rId16"/>
    <p:sldLayoutId id="2147483667" r:id="rId17"/>
    <p:sldLayoutId id="2147483649" r:id="rId18"/>
    <p:sldLayoutId id="2147483670" r:id="rId19"/>
    <p:sldLayoutId id="2147483678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73650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8F440-CC68-251A-8B7F-D6D4B8A5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784F31-3F7D-25D6-8823-C298507EA7B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9998356" h="13773868">
                <a:moveTo>
                  <a:pt x="0" y="0"/>
                </a:moveTo>
                <a:lnTo>
                  <a:pt x="19998356" y="0"/>
                </a:lnTo>
                <a:lnTo>
                  <a:pt x="19998356" y="13773868"/>
                </a:lnTo>
                <a:lnTo>
                  <a:pt x="0" y="1377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B2F312E-46B4-295F-ED44-B63EE908E39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" y="1"/>
            <a:ext cx="12192000" cy="6858000"/>
            <a:chOff x="0" y="0"/>
            <a:chExt cx="20320000" cy="1143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E2536F8-7F60-8EA1-4F0C-8E112B091C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320000" cy="11430000"/>
            </a:xfrm>
            <a:custGeom>
              <a:avLst/>
              <a:gdLst/>
              <a:ahLst/>
              <a:cxnLst/>
              <a:rect l="l" t="t" r="r" b="b"/>
              <a:pathLst>
                <a:path w="20320000" h="11430000">
                  <a:moveTo>
                    <a:pt x="0" y="11430000"/>
                  </a:moveTo>
                  <a:lnTo>
                    <a:pt x="20320000" y="11430000"/>
                  </a:lnTo>
                  <a:lnTo>
                    <a:pt x="203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24C4E1D6-D053-AB1A-C04D-CEA0AF75F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858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47911BD-00B7-7AFB-B221-0A129B1D41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333241"/>
            <a:ext cx="969012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4"/>
              </a:lnSpc>
            </a:pPr>
            <a:r>
              <a:rPr lang="en-US" sz="60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29549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9998356" h="13773868">
                <a:moveTo>
                  <a:pt x="0" y="0"/>
                </a:moveTo>
                <a:lnTo>
                  <a:pt x="19998356" y="0"/>
                </a:lnTo>
                <a:lnTo>
                  <a:pt x="19998356" y="13773868"/>
                </a:lnTo>
                <a:lnTo>
                  <a:pt x="0" y="1377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grpSp>
        <p:nvGrpSpPr>
          <p:cNvPr id="3" name="Group 3"/>
          <p:cNvGrpSpPr>
            <a:grpSpLocks noGrp="1" noUngrp="1" noRot="1" noChangeAspect="1" noMove="1" noResize="1"/>
          </p:cNvGrpSpPr>
          <p:nvPr/>
        </p:nvGrpSpPr>
        <p:grpSpPr>
          <a:xfrm>
            <a:off x="1" y="1"/>
            <a:ext cx="12192000" cy="6858000"/>
            <a:chOff x="0" y="0"/>
            <a:chExt cx="20320000" cy="1143000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320000" cy="11430000"/>
            </a:xfrm>
            <a:custGeom>
              <a:avLst/>
              <a:gdLst/>
              <a:ahLst/>
              <a:cxnLst/>
              <a:rect l="l" t="t" r="r" b="b"/>
              <a:pathLst>
                <a:path w="20320000" h="11430000">
                  <a:moveTo>
                    <a:pt x="0" y="11430000"/>
                  </a:moveTo>
                  <a:lnTo>
                    <a:pt x="20320000" y="11430000"/>
                  </a:lnTo>
                  <a:lnTo>
                    <a:pt x="203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5831536"/>
            <a:ext cx="969012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24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RENEWABLE ENERGY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991723" y="2813215"/>
            <a:ext cx="4091628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We understand the importance of safety and efficiency when it comes to the transportation of Solar energy equipment (panels, trackers etc.). </a:t>
            </a:r>
            <a:r>
              <a:rPr lang="en-US" sz="1133" b="1" spc="10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Fracht’</a:t>
            </a: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 global team of Solar Energy experts have the knowledge and experience to keep your supply chain moving smoothly and efficiently. From </a:t>
            </a:r>
            <a:r>
              <a:rPr lang="en-US" sz="1133" spc="10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Seafreight</a:t>
            </a: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(FCL/LCL, Out of Gage) or Airfreight, Trucking </a:t>
            </a:r>
            <a:b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and Railway.</a:t>
            </a:r>
          </a:p>
          <a:p>
            <a:pPr algn="just">
              <a:lnSpc>
                <a:spcPts val="1435"/>
              </a:lnSpc>
            </a:pPr>
            <a:endParaRPr lang="en-US" sz="1133" spc="1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35"/>
              </a:lnSpc>
            </a:pPr>
            <a:r>
              <a:rPr lang="en-US" sz="1133" b="1" spc="10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Fracht</a:t>
            </a: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covers all your needs from start to finish.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1723" y="2106545"/>
            <a:ext cx="4478714" cy="35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EXPLORE SOLAR ENERGY</a:t>
            </a:r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RENEWABLE ENERGY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65629" y="6153150"/>
            <a:ext cx="182743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116</a:t>
            </a:r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85900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3"/>
                </a:lnTo>
                <a:lnTo>
                  <a:pt x="0" y="46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1"/>
            <a:ext cx="6705600" cy="6890878"/>
          </a:xfrm>
          <a:custGeom>
            <a:avLst/>
            <a:gdLst/>
            <a:ahLst/>
            <a:cxnLst/>
            <a:rect l="l" t="t" r="r" b="b"/>
            <a:pathLst>
              <a:path w="15891980" h="10588031">
                <a:moveTo>
                  <a:pt x="0" y="0"/>
                </a:moveTo>
                <a:lnTo>
                  <a:pt x="15891979" y="0"/>
                </a:lnTo>
                <a:lnTo>
                  <a:pt x="15891979" y="10588031"/>
                </a:lnTo>
                <a:lnTo>
                  <a:pt x="0" y="1058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32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332551" y="-375305"/>
            <a:ext cx="7223208" cy="7266184"/>
            <a:chOff x="0" y="-85725"/>
            <a:chExt cx="2827514" cy="3001950"/>
          </a:xfrm>
        </p:grpSpPr>
        <p:sp>
          <p:nvSpPr>
            <p:cNvPr id="4" name="Freeform 4"/>
            <p:cNvSpPr/>
            <p:nvPr/>
          </p:nvSpPr>
          <p:spPr>
            <a:xfrm>
              <a:off x="131378" y="69328"/>
              <a:ext cx="2696136" cy="2837811"/>
            </a:xfrm>
            <a:custGeom>
              <a:avLst/>
              <a:gdLst/>
              <a:ahLst/>
              <a:cxnLst/>
              <a:rect l="l" t="t" r="r" b="b"/>
              <a:pathLst>
                <a:path w="2696136" h="2916225">
                  <a:moveTo>
                    <a:pt x="0" y="0"/>
                  </a:moveTo>
                  <a:lnTo>
                    <a:pt x="2696136" y="0"/>
                  </a:lnTo>
                  <a:lnTo>
                    <a:pt x="2696136" y="2916225"/>
                  </a:lnTo>
                  <a:lnTo>
                    <a:pt x="0" y="2916225"/>
                  </a:lnTo>
                  <a:close/>
                </a:path>
              </a:pathLst>
            </a:custGeom>
            <a:solidFill>
              <a:srgbClr val="F3F4F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2696136" cy="3001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6"/>
                </a:lnSpc>
              </a:pPr>
              <a:endParaRPr sz="1200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75946" y="32439"/>
            <a:ext cx="5312985" cy="6836448"/>
            <a:chOff x="0" y="0"/>
            <a:chExt cx="2462867" cy="312115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867" cy="3121157"/>
            </a:xfrm>
            <a:custGeom>
              <a:avLst/>
              <a:gdLst/>
              <a:ahLst/>
              <a:cxnLst/>
              <a:rect l="l" t="t" r="r" b="b"/>
              <a:pathLst>
                <a:path w="2462867" h="3121157">
                  <a:moveTo>
                    <a:pt x="0" y="0"/>
                  </a:moveTo>
                  <a:lnTo>
                    <a:pt x="2462867" y="0"/>
                  </a:lnTo>
                  <a:lnTo>
                    <a:pt x="2462867" y="3121157"/>
                  </a:lnTo>
                  <a:lnTo>
                    <a:pt x="0" y="312115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>
                    <a:alpha val="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62867" cy="315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42134" y="1023942"/>
            <a:ext cx="4201284" cy="1098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GLOBAL SHORT OR LONG-TERM WAREHOUSE SOLUTIONS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2134" y="2310695"/>
            <a:ext cx="399312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266" b="1" dirty="0">
                <a:solidFill>
                  <a:srgbClr val="1836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SOLAR SPECIFIC JOBSITE SERVICES, SUCH AS: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2134" y="3401303"/>
            <a:ext cx="4066183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Reliable installation services for ground mount solar systems.</a:t>
            </a:r>
          </a:p>
          <a:p>
            <a:pPr>
              <a:lnSpc>
                <a:spcPts val="1405"/>
              </a:lnSpc>
              <a:spcBef>
                <a:spcPct val="0"/>
              </a:spcBef>
            </a:pPr>
            <a:endParaRPr lang="en-US" sz="1133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not just building solar farms. We are </a:t>
            </a:r>
            <a:r>
              <a:rPr lang="en-US" sz="1133" dirty="0" err="1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sunstalling</a:t>
            </a: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the future.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4184" y="2590095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Fracht own supervision &amp; discharge crew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6884" y="4265496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Pile driving with own equipment.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6884" y="4907826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Racking assembly.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4184" y="2886578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Equipment rental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6884" y="4561978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Panel mounting.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6884" y="5204309"/>
            <a:ext cx="3623511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3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Pile surveying &amp; marking.</a:t>
            </a:r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3F4443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RENEWABLE ENERGY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67233" y="6153150"/>
            <a:ext cx="17953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117</a:t>
            </a:r>
          </a:p>
        </p:txBody>
      </p: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lobal design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650"/>
      </a:accent1>
      <a:accent2>
        <a:srgbClr val="5BC2E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obal">
      <a:majorFont>
        <a:latin typeface="Montserra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DD1D44855AA47B7BD9FB6401D0146" ma:contentTypeVersion="13" ma:contentTypeDescription="Create a new document." ma:contentTypeScope="" ma:versionID="52dbdcb83414ef2456c5240de7bc7b10">
  <xsd:schema xmlns:xsd="http://www.w3.org/2001/XMLSchema" xmlns:xs="http://www.w3.org/2001/XMLSchema" xmlns:p="http://schemas.microsoft.com/office/2006/metadata/properties" xmlns:ns2="059ca2f9-89eb-4d89-b8bd-cdcbe0f4d803" targetNamespace="http://schemas.microsoft.com/office/2006/metadata/properties" ma:root="true" ma:fieldsID="12093472b7252f0f93433997c2f5fa26" ns2:_="">
    <xsd:import namespace="059ca2f9-89eb-4d89-b8bd-cdcbe0f4d80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a2f9-89eb-4d89-b8bd-cdcbe0f4d8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af7bdb-6937-4ef3-9837-a0ddb58b8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ca2f9-89eb-4d89-b8bd-cdcbe0f4d8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2DEA41-A919-4FA7-9895-9CA17FDFC8A1}"/>
</file>

<file path=customXml/itemProps2.xml><?xml version="1.0" encoding="utf-8"?>
<ds:datastoreItem xmlns:ds="http://schemas.openxmlformats.org/officeDocument/2006/customXml" ds:itemID="{F9F70784-38D7-4E58-8EEE-6E209D7D0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4FB40-681F-4879-946B-33BB2BF91157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11a1ec92-9004-4a9f-ae2a-252e292b0808"/>
    <ds:schemaRef ds:uri="http://www.w3.org/XML/1998/namespace"/>
    <ds:schemaRef ds:uri="0e18ae7c-c539-4e6c-9215-7ba6b54e8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151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Trebuchet MS Bold</vt:lpstr>
      <vt:lpstr>Montserrat 2 Bold</vt:lpstr>
      <vt:lpstr>Aptos</vt:lpstr>
      <vt:lpstr>Arial</vt:lpstr>
      <vt:lpstr>Trebuchet MS</vt:lpstr>
      <vt:lpstr>Montserrat 1</vt:lpstr>
      <vt:lpstr>Montserrat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garcia</dc:creator>
  <cp:lastModifiedBy>Luka Van Esbroeck</cp:lastModifiedBy>
  <cp:revision>22</cp:revision>
  <dcterms:created xsi:type="dcterms:W3CDTF">2025-05-23T15:27:03Z</dcterms:created>
  <dcterms:modified xsi:type="dcterms:W3CDTF">2025-06-27T12:18:37Z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0x010100E7FDD1D44855AA47B7BD9FB6401D0146</vt:lpwstr>
  </property>
  <property fmtid="{D5CDD505-2E9C-101B-9397-08002B2CF9AE}" pid="3" name="MediaServiceImageTags">
    <vt:lpwstr/>
  </property>
</Properties>
</file>