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sldIdLst>
    <p:sldId id="326" r:id="rId5"/>
    <p:sldId id="327" r:id="rId6"/>
    <p:sldId id="328" r:id="rId7"/>
    <p:sldId id="329" r:id="rId8"/>
    <p:sldId id="330" r:id="rId9"/>
    <p:sldId id="331" r:id="rId10"/>
  </p:sldIdLst>
  <p:sldSz cx="12192000" cy="6858000"/>
  <p:notesSz cx="6858000" cy="9144000"/>
  <p:embeddedFontLst>
    <p:embeddedFont>
      <p:font typeface="Montserrat" pitchFamily="2" charset="77"/>
      <p:regular r:id="rId12"/>
      <p:bold r:id="rId13"/>
      <p:italic r:id="rId14"/>
      <p:boldItalic r:id="rId15"/>
    </p:embeddedFont>
    <p:embeddedFont>
      <p:font typeface="Montserrat 1" pitchFamily="2" charset="77"/>
      <p:regular r:id="rId16"/>
      <p:bold r:id="rId17"/>
      <p:italic r:id="rId18"/>
      <p:boldItalic r:id="rId19"/>
    </p:embeddedFont>
    <p:embeddedFont>
      <p:font typeface="Montserrat 1 Bold" pitchFamily="2" charset="77"/>
      <p:regular r:id="rId20"/>
      <p:bold r:id="rId21"/>
      <p:italic r:id="rId22"/>
      <p:boldItalic r:id="rId23"/>
    </p:embeddedFont>
    <p:embeddedFont>
      <p:font typeface="Montserrat 2 Bold" pitchFamily="2" charset="77"/>
      <p:regular r:id="rId24"/>
      <p:bold r:id="rId25"/>
      <p:italic r:id="rId26"/>
      <p:boldItalic r:id="rId27"/>
    </p:embeddedFont>
    <p:embeddedFont>
      <p:font typeface="Trebuchet MS" panose="020B0703020202090204" pitchFamily="34" charset="0"/>
      <p:regular r:id="rId28"/>
      <p:bold r:id="rId29"/>
      <p:italic r:id="rId30"/>
      <p:boldItalic r:id="rId31"/>
    </p:embeddedFont>
  </p:embeddedFont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650"/>
    <a:srgbClr val="F3F4F5"/>
    <a:srgbClr val="173650"/>
    <a:srgbClr val="5BC2E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291DA-7427-6341-86CD-37A41C0D32B9}" v="25" dt="2025-06-27T08:50:39.379"/>
    <p1510:client id="{D4CD511C-F51C-B541-B7D5-9A0CE1F45745}" v="1" dt="2025-06-27T12:17:17.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8" autoAdjust="0"/>
    <p:restoredTop sz="95034" autoAdjust="0"/>
  </p:normalViewPr>
  <p:slideViewPr>
    <p:cSldViewPr snapToGrid="0" showGuides="1">
      <p:cViewPr varScale="1">
        <p:scale>
          <a:sx n="107" d="100"/>
          <a:sy n="107" d="100"/>
        </p:scale>
        <p:origin x="1576" y="480"/>
      </p:cViewPr>
      <p:guideLst>
        <p:guide orient="horz" pos="2160"/>
        <p:guide pos="3840"/>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 Van Esbroeck" userId="134fc993-7b81-4a7c-b1f6-6ae1dd5ae1ac" providerId="ADAL" clId="{A46291DA-7427-6341-86CD-37A41C0D32B9}"/>
    <pc:docChg chg="undo custSel addSld modSld modMainMaster addSection modSection">
      <pc:chgData name="Luka Van Esbroeck" userId="134fc993-7b81-4a7c-b1f6-6ae1dd5ae1ac" providerId="ADAL" clId="{A46291DA-7427-6341-86CD-37A41C0D32B9}" dt="2025-06-27T08:51:40.443" v="234" actId="122"/>
      <pc:docMkLst>
        <pc:docMk/>
      </pc:docMkLst>
      <pc:sldChg chg="addSp delSp modSp mod">
        <pc:chgData name="Luka Van Esbroeck" userId="134fc993-7b81-4a7c-b1f6-6ae1dd5ae1ac" providerId="ADAL" clId="{A46291DA-7427-6341-86CD-37A41C0D32B9}" dt="2025-06-27T08:51:40.443" v="234" actId="122"/>
        <pc:sldMkLst>
          <pc:docMk/>
          <pc:sldMk cId="0" sldId="257"/>
        </pc:sldMkLst>
        <pc:spChg chg="mod">
          <ac:chgData name="Luka Van Esbroeck" userId="134fc993-7b81-4a7c-b1f6-6ae1dd5ae1ac" providerId="ADAL" clId="{A46291DA-7427-6341-86CD-37A41C0D32B9}" dt="2025-06-27T08:51:40.443" v="234" actId="122"/>
          <ac:spMkLst>
            <pc:docMk/>
            <pc:sldMk cId="0" sldId="257"/>
            <ac:spMk id="9" creationId="{00000000-0000-0000-0000-000000000000}"/>
          </ac:spMkLst>
        </pc:spChg>
      </pc:sldChg>
      <pc:sldChg chg="modSp mod">
        <pc:chgData name="Luka Van Esbroeck" userId="134fc993-7b81-4a7c-b1f6-6ae1dd5ae1ac" providerId="ADAL" clId="{A46291DA-7427-6341-86CD-37A41C0D32B9}" dt="2025-06-23T10:20:46.301" v="232" actId="34135"/>
        <pc:sldMkLst>
          <pc:docMk/>
          <pc:sldMk cId="0" sldId="297"/>
        </pc:sldMkLst>
      </pc:sldChg>
      <pc:sldChg chg="addSp delSp modSp add mod setBg modClrScheme chgLayout">
        <pc:chgData name="Luka Van Esbroeck" userId="134fc993-7b81-4a7c-b1f6-6ae1dd5ae1ac" providerId="ADAL" clId="{A46291DA-7427-6341-86CD-37A41C0D32B9}" dt="2025-06-23T10:00:25.418" v="186" actId="14100"/>
        <pc:sldMkLst>
          <pc:docMk/>
          <pc:sldMk cId="0" sldId="400"/>
        </pc:sldMkLst>
      </pc:sldChg>
      <pc:sldMasterChg chg="modSp mod modSldLayout">
        <pc:chgData name="Luka Van Esbroeck" userId="134fc993-7b81-4a7c-b1f6-6ae1dd5ae1ac" providerId="ADAL" clId="{A46291DA-7427-6341-86CD-37A41C0D32B9}" dt="2025-06-23T07:54:37.169" v="52" actId="255"/>
        <pc:sldMasterMkLst>
          <pc:docMk/>
          <pc:sldMasterMk cId="757955707" sldId="2147483648"/>
        </pc:sldMasterMkLst>
        <pc:spChg chg="mod">
          <ac:chgData name="Luka Van Esbroeck" userId="134fc993-7b81-4a7c-b1f6-6ae1dd5ae1ac" providerId="ADAL" clId="{A46291DA-7427-6341-86CD-37A41C0D32B9}" dt="2025-06-23T07:42:40.547" v="6" actId="3064"/>
          <ac:spMkLst>
            <pc:docMk/>
            <pc:sldMasterMk cId="757955707" sldId="2147483648"/>
            <ac:spMk id="2" creationId="{487FC4A6-7301-C2D0-4DF4-40E9306F47B1}"/>
          </ac:spMkLst>
        </pc:spChg>
        <pc:sldLayoutChg chg="addSp delSp modSp mod">
          <pc:chgData name="Luka Van Esbroeck" userId="134fc993-7b81-4a7c-b1f6-6ae1dd5ae1ac" providerId="ADAL" clId="{A46291DA-7427-6341-86CD-37A41C0D32B9}" dt="2025-06-23T07:54:37.169" v="52" actId="255"/>
          <pc:sldLayoutMkLst>
            <pc:docMk/>
            <pc:sldMasterMk cId="757955707" sldId="2147483648"/>
            <pc:sldLayoutMk cId="674430202" sldId="2147483649"/>
          </pc:sldLayoutMkLst>
          <pc:spChg chg="mod">
            <ac:chgData name="Luka Van Esbroeck" userId="134fc993-7b81-4a7c-b1f6-6ae1dd5ae1ac" providerId="ADAL" clId="{A46291DA-7427-6341-86CD-37A41C0D32B9}" dt="2025-06-23T07:50:59.641" v="36" actId="3064"/>
            <ac:spMkLst>
              <pc:docMk/>
              <pc:sldMasterMk cId="757955707" sldId="2147483648"/>
              <pc:sldLayoutMk cId="674430202" sldId="2147483649"/>
              <ac:spMk id="5" creationId="{D10A7C98-893C-1176-46CA-3DA053A90F80}"/>
            </ac:spMkLst>
          </pc:spChg>
          <pc:spChg chg="mod">
            <ac:chgData name="Luka Van Esbroeck" userId="134fc993-7b81-4a7c-b1f6-6ae1dd5ae1ac" providerId="ADAL" clId="{A46291DA-7427-6341-86CD-37A41C0D32B9}" dt="2025-06-23T07:50:59.641" v="36" actId="3064"/>
            <ac:spMkLst>
              <pc:docMk/>
              <pc:sldMasterMk cId="757955707" sldId="2147483648"/>
              <pc:sldLayoutMk cId="674430202" sldId="2147483649"/>
              <ac:spMk id="7" creationId="{A73722D1-7472-EC5A-028C-082AC6F6976E}"/>
            </ac:spMkLst>
          </pc:spChg>
          <pc:spChg chg="mod">
            <ac:chgData name="Luka Van Esbroeck" userId="134fc993-7b81-4a7c-b1f6-6ae1dd5ae1ac" providerId="ADAL" clId="{A46291DA-7427-6341-86CD-37A41C0D32B9}" dt="2025-06-23T07:54:37.169" v="52" actId="255"/>
            <ac:spMkLst>
              <pc:docMk/>
              <pc:sldMasterMk cId="757955707" sldId="2147483648"/>
              <pc:sldLayoutMk cId="674430202" sldId="2147483649"/>
              <ac:spMk id="8" creationId="{4C18FAFC-A3A1-49B0-E1AB-D6DA1C4601A8}"/>
            </ac:spMkLst>
          </pc:spChg>
          <pc:spChg chg="mod">
            <ac:chgData name="Luka Van Esbroeck" userId="134fc993-7b81-4a7c-b1f6-6ae1dd5ae1ac" providerId="ADAL" clId="{A46291DA-7427-6341-86CD-37A41C0D32B9}" dt="2025-06-23T07:50:59.641" v="36" actId="3064"/>
            <ac:spMkLst>
              <pc:docMk/>
              <pc:sldMasterMk cId="757955707" sldId="2147483648"/>
              <pc:sldLayoutMk cId="674430202" sldId="2147483649"/>
              <ac:spMk id="9" creationId="{79BB332C-F51E-87D4-C073-5EA9CE39EF41}"/>
            </ac:spMkLst>
          </pc:spChg>
        </pc:sldLayoutChg>
        <pc:sldLayoutChg chg="addSp delSp modSp mod">
          <pc:chgData name="Luka Van Esbroeck" userId="134fc993-7b81-4a7c-b1f6-6ae1dd5ae1ac" providerId="ADAL" clId="{A46291DA-7427-6341-86CD-37A41C0D32B9}" dt="2025-06-23T07:38:48.389" v="1" actId="478"/>
          <pc:sldLayoutMkLst>
            <pc:docMk/>
            <pc:sldMasterMk cId="757955707" sldId="2147483648"/>
            <pc:sldLayoutMk cId="3392221097" sldId="2147483651"/>
          </pc:sldLayoutMkLst>
        </pc:sldLayoutChg>
        <pc:sldLayoutChg chg="modSp mod">
          <pc:chgData name="Luka Van Esbroeck" userId="134fc993-7b81-4a7c-b1f6-6ae1dd5ae1ac" providerId="ADAL" clId="{A46291DA-7427-6341-86CD-37A41C0D32B9}" dt="2025-06-23T07:52:12.793" v="39" actId="255"/>
          <pc:sldLayoutMkLst>
            <pc:docMk/>
            <pc:sldMasterMk cId="757955707" sldId="2147483648"/>
            <pc:sldLayoutMk cId="455406656" sldId="2147483660"/>
          </pc:sldLayoutMkLst>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2" creationId="{05C69DAD-26B4-145F-DCA2-986DF5B9081A}"/>
            </ac:spMkLst>
          </pc:spChg>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3" creationId="{93DE4791-B970-A879-1D72-DD4526580148}"/>
            </ac:spMkLst>
          </pc:spChg>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4" creationId="{810BA82D-F440-47B6-F48C-7A8217BB6962}"/>
            </ac:spMkLst>
          </pc:spChg>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5" creationId="{3328EAA2-B5EB-EB4E-F190-622BA0595456}"/>
            </ac:spMkLst>
          </pc:spChg>
          <pc:spChg chg="mod">
            <ac:chgData name="Luka Van Esbroeck" userId="134fc993-7b81-4a7c-b1f6-6ae1dd5ae1ac" providerId="ADAL" clId="{A46291DA-7427-6341-86CD-37A41C0D32B9}" dt="2025-06-23T07:52:12.793" v="39" actId="255"/>
            <ac:spMkLst>
              <pc:docMk/>
              <pc:sldMasterMk cId="757955707" sldId="2147483648"/>
              <pc:sldLayoutMk cId="455406656" sldId="2147483660"/>
              <ac:spMk id="7" creationId="{583831FB-47F7-8780-CC3B-71451999DE39}"/>
            </ac:spMkLst>
          </pc:spChg>
        </pc:sldLayoutChg>
        <pc:sldLayoutChg chg="modSp mod">
          <pc:chgData name="Luka Van Esbroeck" userId="134fc993-7b81-4a7c-b1f6-6ae1dd5ae1ac" providerId="ADAL" clId="{A46291DA-7427-6341-86CD-37A41C0D32B9}" dt="2025-06-23T07:44:16.034" v="10" actId="3064"/>
          <pc:sldLayoutMkLst>
            <pc:docMk/>
            <pc:sldMasterMk cId="757955707" sldId="2147483648"/>
            <pc:sldLayoutMk cId="3119303182" sldId="2147483661"/>
          </pc:sldLayoutMkLst>
          <pc:spChg chg="mod">
            <ac:chgData name="Luka Van Esbroeck" userId="134fc993-7b81-4a7c-b1f6-6ae1dd5ae1ac" providerId="ADAL" clId="{A46291DA-7427-6341-86CD-37A41C0D32B9}" dt="2025-06-23T07:44:16.034" v="10" actId="3064"/>
            <ac:spMkLst>
              <pc:docMk/>
              <pc:sldMasterMk cId="757955707" sldId="2147483648"/>
              <pc:sldLayoutMk cId="3119303182" sldId="2147483661"/>
              <ac:spMk id="2" creationId="{DB042AD8-1C8E-23C0-5A89-1920DAA7F37C}"/>
            </ac:spMkLst>
          </pc:spChg>
        </pc:sldLayoutChg>
        <pc:sldLayoutChg chg="modSp mod">
          <pc:chgData name="Luka Van Esbroeck" userId="134fc993-7b81-4a7c-b1f6-6ae1dd5ae1ac" providerId="ADAL" clId="{A46291DA-7427-6341-86CD-37A41C0D32B9}" dt="2025-06-23T07:53:14.250" v="41" actId="255"/>
          <pc:sldLayoutMkLst>
            <pc:docMk/>
            <pc:sldMasterMk cId="757955707" sldId="2147483648"/>
            <pc:sldLayoutMk cId="1306428242" sldId="2147483662"/>
          </pc:sldLayoutMkLst>
          <pc:spChg chg="mod">
            <ac:chgData name="Luka Van Esbroeck" userId="134fc993-7b81-4a7c-b1f6-6ae1dd5ae1ac" providerId="ADAL" clId="{A46291DA-7427-6341-86CD-37A41C0D32B9}" dt="2025-06-23T07:47:13.862" v="15" actId="3064"/>
            <ac:spMkLst>
              <pc:docMk/>
              <pc:sldMasterMk cId="757955707" sldId="2147483648"/>
              <pc:sldLayoutMk cId="1306428242" sldId="2147483662"/>
              <ac:spMk id="10" creationId="{14E7C85C-4E77-90D2-46CD-08D3DE76DA6E}"/>
            </ac:spMkLst>
          </pc:spChg>
          <pc:spChg chg="mod">
            <ac:chgData name="Luka Van Esbroeck" userId="134fc993-7b81-4a7c-b1f6-6ae1dd5ae1ac" providerId="ADAL" clId="{A46291DA-7427-6341-86CD-37A41C0D32B9}" dt="2025-06-23T07:47:13.862" v="15" actId="3064"/>
            <ac:spMkLst>
              <pc:docMk/>
              <pc:sldMasterMk cId="757955707" sldId="2147483648"/>
              <pc:sldLayoutMk cId="1306428242" sldId="2147483662"/>
              <ac:spMk id="11" creationId="{7E3CEA46-6A17-465F-3E02-6BD66FDE74B0}"/>
            </ac:spMkLst>
          </pc:spChg>
          <pc:spChg chg="mod">
            <ac:chgData name="Luka Van Esbroeck" userId="134fc993-7b81-4a7c-b1f6-6ae1dd5ae1ac" providerId="ADAL" clId="{A46291DA-7427-6341-86CD-37A41C0D32B9}" dt="2025-06-23T07:47:13.862" v="15" actId="3064"/>
            <ac:spMkLst>
              <pc:docMk/>
              <pc:sldMasterMk cId="757955707" sldId="2147483648"/>
              <pc:sldLayoutMk cId="1306428242" sldId="2147483662"/>
              <ac:spMk id="12" creationId="{C3577081-600E-15F2-47F6-FF3376A8F171}"/>
            </ac:spMkLst>
          </pc:spChg>
          <pc:spChg chg="mod">
            <ac:chgData name="Luka Van Esbroeck" userId="134fc993-7b81-4a7c-b1f6-6ae1dd5ae1ac" providerId="ADAL" clId="{A46291DA-7427-6341-86CD-37A41C0D32B9}" dt="2025-06-23T07:53:14.250" v="41" actId="255"/>
            <ac:spMkLst>
              <pc:docMk/>
              <pc:sldMasterMk cId="757955707" sldId="2147483648"/>
              <pc:sldLayoutMk cId="1306428242" sldId="2147483662"/>
              <ac:spMk id="13" creationId="{03D2EE22-372F-17D2-E1A9-E20FD4DBBBFA}"/>
            </ac:spMkLst>
          </pc:spChg>
        </pc:sldLayoutChg>
        <pc:sldLayoutChg chg="modSp mod">
          <pc:chgData name="Luka Van Esbroeck" userId="134fc993-7b81-4a7c-b1f6-6ae1dd5ae1ac" providerId="ADAL" clId="{A46291DA-7427-6341-86CD-37A41C0D32B9}" dt="2025-06-23T07:52:30.754" v="40" actId="255"/>
          <pc:sldLayoutMkLst>
            <pc:docMk/>
            <pc:sldMasterMk cId="757955707" sldId="2147483648"/>
            <pc:sldLayoutMk cId="202475471" sldId="2147483663"/>
          </pc:sldLayoutMkLst>
          <pc:spChg chg="mod">
            <ac:chgData name="Luka Van Esbroeck" userId="134fc993-7b81-4a7c-b1f6-6ae1dd5ae1ac" providerId="ADAL" clId="{A46291DA-7427-6341-86CD-37A41C0D32B9}" dt="2025-06-23T07:46:55.420" v="14" actId="3064"/>
            <ac:spMkLst>
              <pc:docMk/>
              <pc:sldMasterMk cId="757955707" sldId="2147483648"/>
              <pc:sldLayoutMk cId="202475471" sldId="2147483663"/>
              <ac:spMk id="2" creationId="{4F3E8364-C672-A513-A5F7-FEBE8E8C185C}"/>
            </ac:spMkLst>
          </pc:spChg>
          <pc:spChg chg="mod">
            <ac:chgData name="Luka Van Esbroeck" userId="134fc993-7b81-4a7c-b1f6-6ae1dd5ae1ac" providerId="ADAL" clId="{A46291DA-7427-6341-86CD-37A41C0D32B9}" dt="2025-06-23T07:46:55.420" v="14" actId="3064"/>
            <ac:spMkLst>
              <pc:docMk/>
              <pc:sldMasterMk cId="757955707" sldId="2147483648"/>
              <pc:sldLayoutMk cId="202475471" sldId="2147483663"/>
              <ac:spMk id="3" creationId="{4A397E59-1C35-64ED-DEF0-FA39D0FB802B}"/>
            </ac:spMkLst>
          </pc:spChg>
          <pc:spChg chg="mod">
            <ac:chgData name="Luka Van Esbroeck" userId="134fc993-7b81-4a7c-b1f6-6ae1dd5ae1ac" providerId="ADAL" clId="{A46291DA-7427-6341-86CD-37A41C0D32B9}" dt="2025-06-23T07:52:30.754" v="40" actId="255"/>
            <ac:spMkLst>
              <pc:docMk/>
              <pc:sldMasterMk cId="757955707" sldId="2147483648"/>
              <pc:sldLayoutMk cId="202475471" sldId="2147483663"/>
              <ac:spMk id="7" creationId="{C962A04F-7F91-2ECB-E414-C5AF907FDA39}"/>
            </ac:spMkLst>
          </pc:spChg>
          <pc:spChg chg="mod">
            <ac:chgData name="Luka Van Esbroeck" userId="134fc993-7b81-4a7c-b1f6-6ae1dd5ae1ac" providerId="ADAL" clId="{A46291DA-7427-6341-86CD-37A41C0D32B9}" dt="2025-06-23T07:46:55.420" v="14" actId="3064"/>
            <ac:spMkLst>
              <pc:docMk/>
              <pc:sldMasterMk cId="757955707" sldId="2147483648"/>
              <pc:sldLayoutMk cId="202475471" sldId="2147483663"/>
              <ac:spMk id="10" creationId="{F3FEF277-8E90-7469-1F98-3FE8FE362156}"/>
            </ac:spMkLst>
          </pc:spChg>
        </pc:sldLayoutChg>
        <pc:sldLayoutChg chg="modSp mod">
          <pc:chgData name="Luka Van Esbroeck" userId="134fc993-7b81-4a7c-b1f6-6ae1dd5ae1ac" providerId="ADAL" clId="{A46291DA-7427-6341-86CD-37A41C0D32B9}" dt="2025-06-23T07:53:31.491" v="43" actId="255"/>
          <pc:sldLayoutMkLst>
            <pc:docMk/>
            <pc:sldMasterMk cId="757955707" sldId="2147483648"/>
            <pc:sldLayoutMk cId="3454120388" sldId="2147483664"/>
          </pc:sldLayoutMkLst>
          <pc:spChg chg="mod">
            <ac:chgData name="Luka Van Esbroeck" userId="134fc993-7b81-4a7c-b1f6-6ae1dd5ae1ac" providerId="ADAL" clId="{A46291DA-7427-6341-86CD-37A41C0D32B9}" dt="2025-06-23T07:47:43.267" v="17" actId="3064"/>
            <ac:spMkLst>
              <pc:docMk/>
              <pc:sldMasterMk cId="757955707" sldId="2147483648"/>
              <pc:sldLayoutMk cId="3454120388" sldId="2147483664"/>
              <ac:spMk id="2" creationId="{04D6754E-3180-71EC-7EAA-A236087F3AAE}"/>
            </ac:spMkLst>
          </pc:spChg>
          <pc:spChg chg="mod">
            <ac:chgData name="Luka Van Esbroeck" userId="134fc993-7b81-4a7c-b1f6-6ae1dd5ae1ac" providerId="ADAL" clId="{A46291DA-7427-6341-86CD-37A41C0D32B9}" dt="2025-06-23T07:47:43.267" v="17" actId="3064"/>
            <ac:spMkLst>
              <pc:docMk/>
              <pc:sldMasterMk cId="757955707" sldId="2147483648"/>
              <pc:sldLayoutMk cId="3454120388" sldId="2147483664"/>
              <ac:spMk id="3" creationId="{9DDBA2BD-107C-72F8-DAE2-2DB0FFF65A7A}"/>
            </ac:spMkLst>
          </pc:spChg>
          <pc:spChg chg="mod">
            <ac:chgData name="Luka Van Esbroeck" userId="134fc993-7b81-4a7c-b1f6-6ae1dd5ae1ac" providerId="ADAL" clId="{A46291DA-7427-6341-86CD-37A41C0D32B9}" dt="2025-06-23T07:53:31.491" v="43" actId="255"/>
            <ac:spMkLst>
              <pc:docMk/>
              <pc:sldMasterMk cId="757955707" sldId="2147483648"/>
              <pc:sldLayoutMk cId="3454120388" sldId="2147483664"/>
              <ac:spMk id="7" creationId="{D622CFC5-12D4-3E3D-5200-B5AD5F32AAA5}"/>
            </ac:spMkLst>
          </pc:spChg>
          <pc:spChg chg="mod">
            <ac:chgData name="Luka Van Esbroeck" userId="134fc993-7b81-4a7c-b1f6-6ae1dd5ae1ac" providerId="ADAL" clId="{A46291DA-7427-6341-86CD-37A41C0D32B9}" dt="2025-06-23T07:47:43.267" v="17" actId="3064"/>
            <ac:spMkLst>
              <pc:docMk/>
              <pc:sldMasterMk cId="757955707" sldId="2147483648"/>
              <pc:sldLayoutMk cId="3454120388" sldId="2147483664"/>
              <ac:spMk id="11" creationId="{5B971705-213E-525A-C660-4D05954B01DC}"/>
            </ac:spMkLst>
          </pc:spChg>
        </pc:sldLayoutChg>
        <pc:sldLayoutChg chg="modSp mod">
          <pc:chgData name="Luka Van Esbroeck" userId="134fc993-7b81-4a7c-b1f6-6ae1dd5ae1ac" providerId="ADAL" clId="{A46291DA-7427-6341-86CD-37A41C0D32B9}" dt="2025-06-23T07:53:46.245" v="45" actId="255"/>
          <pc:sldLayoutMkLst>
            <pc:docMk/>
            <pc:sldMasterMk cId="757955707" sldId="2147483648"/>
            <pc:sldLayoutMk cId="1877889258" sldId="2147483665"/>
          </pc:sldLayoutMkLst>
          <pc:spChg chg="mod">
            <ac:chgData name="Luka Van Esbroeck" userId="134fc993-7b81-4a7c-b1f6-6ae1dd5ae1ac" providerId="ADAL" clId="{A46291DA-7427-6341-86CD-37A41C0D32B9}" dt="2025-06-23T07:48:21.607" v="19" actId="3064"/>
            <ac:spMkLst>
              <pc:docMk/>
              <pc:sldMasterMk cId="757955707" sldId="2147483648"/>
              <pc:sldLayoutMk cId="1877889258" sldId="2147483665"/>
              <ac:spMk id="2" creationId="{05C69DAD-26B4-145F-DCA2-986DF5B9081A}"/>
            </ac:spMkLst>
          </pc:spChg>
          <pc:spChg chg="mod">
            <ac:chgData name="Luka Van Esbroeck" userId="134fc993-7b81-4a7c-b1f6-6ae1dd5ae1ac" providerId="ADAL" clId="{A46291DA-7427-6341-86CD-37A41C0D32B9}" dt="2025-06-23T07:48:21.607" v="19" actId="3064"/>
            <ac:spMkLst>
              <pc:docMk/>
              <pc:sldMasterMk cId="757955707" sldId="2147483648"/>
              <pc:sldLayoutMk cId="1877889258" sldId="2147483665"/>
              <ac:spMk id="3" creationId="{93DE4791-B970-A879-1D72-DD4526580148}"/>
            </ac:spMkLst>
          </pc:spChg>
          <pc:spChg chg="mod">
            <ac:chgData name="Luka Van Esbroeck" userId="134fc993-7b81-4a7c-b1f6-6ae1dd5ae1ac" providerId="ADAL" clId="{A46291DA-7427-6341-86CD-37A41C0D32B9}" dt="2025-06-23T07:53:46.245" v="45" actId="255"/>
            <ac:spMkLst>
              <pc:docMk/>
              <pc:sldMasterMk cId="757955707" sldId="2147483648"/>
              <pc:sldLayoutMk cId="1877889258" sldId="2147483665"/>
              <ac:spMk id="7" creationId="{583831FB-47F7-8780-CC3B-71451999DE39}"/>
            </ac:spMkLst>
          </pc:spChg>
          <pc:spChg chg="mod">
            <ac:chgData name="Luka Van Esbroeck" userId="134fc993-7b81-4a7c-b1f6-6ae1dd5ae1ac" providerId="ADAL" clId="{A46291DA-7427-6341-86CD-37A41C0D32B9}" dt="2025-06-23T07:48:27.456" v="20" actId="3064"/>
            <ac:spMkLst>
              <pc:docMk/>
              <pc:sldMasterMk cId="757955707" sldId="2147483648"/>
              <pc:sldLayoutMk cId="1877889258" sldId="2147483665"/>
              <ac:spMk id="9" creationId="{526C7923-04C8-1B24-DB37-EDF84D68123C}"/>
            </ac:spMkLst>
          </pc:spChg>
        </pc:sldLayoutChg>
        <pc:sldLayoutChg chg="modSp mod">
          <pc:chgData name="Luka Van Esbroeck" userId="134fc993-7b81-4a7c-b1f6-6ae1dd5ae1ac" providerId="ADAL" clId="{A46291DA-7427-6341-86CD-37A41C0D32B9}" dt="2025-06-23T07:53:53.585" v="46" actId="255"/>
          <pc:sldLayoutMkLst>
            <pc:docMk/>
            <pc:sldMasterMk cId="757955707" sldId="2147483648"/>
            <pc:sldLayoutMk cId="2269128758" sldId="2147483666"/>
          </pc:sldLayoutMkLst>
          <pc:spChg chg="mod">
            <ac:chgData name="Luka Van Esbroeck" userId="134fc993-7b81-4a7c-b1f6-6ae1dd5ae1ac" providerId="ADAL" clId="{A46291DA-7427-6341-86CD-37A41C0D32B9}" dt="2025-06-23T07:48:41.460" v="21" actId="3064"/>
            <ac:spMkLst>
              <pc:docMk/>
              <pc:sldMasterMk cId="757955707" sldId="2147483648"/>
              <pc:sldLayoutMk cId="2269128758" sldId="2147483666"/>
              <ac:spMk id="10" creationId="{E1AAD30A-3D28-00EA-F471-8BD5A0A40DB8}"/>
            </ac:spMkLst>
          </pc:spChg>
          <pc:spChg chg="mod">
            <ac:chgData name="Luka Van Esbroeck" userId="134fc993-7b81-4a7c-b1f6-6ae1dd5ae1ac" providerId="ADAL" clId="{A46291DA-7427-6341-86CD-37A41C0D32B9}" dt="2025-06-23T07:48:41.460" v="21" actId="3064"/>
            <ac:spMkLst>
              <pc:docMk/>
              <pc:sldMasterMk cId="757955707" sldId="2147483648"/>
              <pc:sldLayoutMk cId="2269128758" sldId="2147483666"/>
              <ac:spMk id="11" creationId="{46B90BB4-F3F5-31A5-E123-67382E6F050B}"/>
            </ac:spMkLst>
          </pc:spChg>
          <pc:spChg chg="mod">
            <ac:chgData name="Luka Van Esbroeck" userId="134fc993-7b81-4a7c-b1f6-6ae1dd5ae1ac" providerId="ADAL" clId="{A46291DA-7427-6341-86CD-37A41C0D32B9}" dt="2025-06-23T07:53:53.585" v="46" actId="255"/>
            <ac:spMkLst>
              <pc:docMk/>
              <pc:sldMasterMk cId="757955707" sldId="2147483648"/>
              <pc:sldLayoutMk cId="2269128758" sldId="2147483666"/>
              <ac:spMk id="12" creationId="{9C25EE3A-02FD-3B66-6FD4-EED1D2E1DB3E}"/>
            </ac:spMkLst>
          </pc:spChg>
          <pc:spChg chg="mod">
            <ac:chgData name="Luka Van Esbroeck" userId="134fc993-7b81-4a7c-b1f6-6ae1dd5ae1ac" providerId="ADAL" clId="{A46291DA-7427-6341-86CD-37A41C0D32B9}" dt="2025-06-23T07:48:58.717" v="22" actId="3064"/>
            <ac:spMkLst>
              <pc:docMk/>
              <pc:sldMasterMk cId="757955707" sldId="2147483648"/>
              <pc:sldLayoutMk cId="2269128758" sldId="2147483666"/>
              <ac:spMk id="13" creationId="{7D7BE1B7-9430-DAE8-48E7-8DDAA94E9398}"/>
            </ac:spMkLst>
          </pc:spChg>
        </pc:sldLayoutChg>
        <pc:sldLayoutChg chg="modSp mod">
          <pc:chgData name="Luka Van Esbroeck" userId="134fc993-7b81-4a7c-b1f6-6ae1dd5ae1ac" providerId="ADAL" clId="{A46291DA-7427-6341-86CD-37A41C0D32B9}" dt="2025-06-23T07:54:27.811" v="51" actId="255"/>
          <pc:sldLayoutMkLst>
            <pc:docMk/>
            <pc:sldMasterMk cId="757955707" sldId="2147483648"/>
            <pc:sldLayoutMk cId="1202890010" sldId="2147483667"/>
          </pc:sldLayoutMkLst>
          <pc:spChg chg="mod">
            <ac:chgData name="Luka Van Esbroeck" userId="134fc993-7b81-4a7c-b1f6-6ae1dd5ae1ac" providerId="ADAL" clId="{A46291DA-7427-6341-86CD-37A41C0D32B9}" dt="2025-06-23T07:50:32.308" v="31" actId="3064"/>
            <ac:spMkLst>
              <pc:docMk/>
              <pc:sldMasterMk cId="757955707" sldId="2147483648"/>
              <pc:sldLayoutMk cId="1202890010" sldId="2147483667"/>
              <ac:spMk id="2" creationId="{05C69DAD-26B4-145F-DCA2-986DF5B9081A}"/>
            </ac:spMkLst>
          </pc:spChg>
          <pc:spChg chg="mod">
            <ac:chgData name="Luka Van Esbroeck" userId="134fc993-7b81-4a7c-b1f6-6ae1dd5ae1ac" providerId="ADAL" clId="{A46291DA-7427-6341-86CD-37A41C0D32B9}" dt="2025-06-23T07:50:32.308" v="31" actId="3064"/>
            <ac:spMkLst>
              <pc:docMk/>
              <pc:sldMasterMk cId="757955707" sldId="2147483648"/>
              <pc:sldLayoutMk cId="1202890010" sldId="2147483667"/>
              <ac:spMk id="3" creationId="{93DE4791-B970-A879-1D72-DD4526580148}"/>
            </ac:spMkLst>
          </pc:spChg>
          <pc:spChg chg="mod">
            <ac:chgData name="Luka Van Esbroeck" userId="134fc993-7b81-4a7c-b1f6-6ae1dd5ae1ac" providerId="ADAL" clId="{A46291DA-7427-6341-86CD-37A41C0D32B9}" dt="2025-06-23T07:50:43.825" v="32" actId="3064"/>
            <ac:spMkLst>
              <pc:docMk/>
              <pc:sldMasterMk cId="757955707" sldId="2147483648"/>
              <pc:sldLayoutMk cId="1202890010" sldId="2147483667"/>
              <ac:spMk id="4" creationId="{F8FC5D74-7D0D-761C-1539-296F9C752F47}"/>
            </ac:spMkLst>
          </pc:spChg>
          <pc:spChg chg="mod">
            <ac:chgData name="Luka Van Esbroeck" userId="134fc993-7b81-4a7c-b1f6-6ae1dd5ae1ac" providerId="ADAL" clId="{A46291DA-7427-6341-86CD-37A41C0D32B9}" dt="2025-06-23T07:54:27.811" v="51" actId="255"/>
            <ac:spMkLst>
              <pc:docMk/>
              <pc:sldMasterMk cId="757955707" sldId="2147483648"/>
              <pc:sldLayoutMk cId="1202890010" sldId="2147483667"/>
              <ac:spMk id="7" creationId="{583831FB-47F7-8780-CC3B-71451999DE39}"/>
            </ac:spMkLst>
          </pc:spChg>
          <pc:spChg chg="mod">
            <ac:chgData name="Luka Van Esbroeck" userId="134fc993-7b81-4a7c-b1f6-6ae1dd5ae1ac" providerId="ADAL" clId="{A46291DA-7427-6341-86CD-37A41C0D32B9}" dt="2025-06-23T07:50:04.137" v="28" actId="1076"/>
            <ac:spMkLst>
              <pc:docMk/>
              <pc:sldMasterMk cId="757955707" sldId="2147483648"/>
              <pc:sldLayoutMk cId="1202890010" sldId="2147483667"/>
              <ac:spMk id="10" creationId="{32BD3DE8-8DE0-90FC-F939-93A28765F57B}"/>
            </ac:spMkLst>
          </pc:spChg>
        </pc:sldLayoutChg>
        <pc:sldLayoutChg chg="modSp mod">
          <pc:chgData name="Luka Van Esbroeck" userId="134fc993-7b81-4a7c-b1f6-6ae1dd5ae1ac" providerId="ADAL" clId="{A46291DA-7427-6341-86CD-37A41C0D32B9}" dt="2025-06-23T07:54:00.253" v="47" actId="255"/>
          <pc:sldLayoutMkLst>
            <pc:docMk/>
            <pc:sldMasterMk cId="757955707" sldId="2147483648"/>
            <pc:sldLayoutMk cId="626550864" sldId="2147483668"/>
          </pc:sldLayoutMkLst>
          <pc:spChg chg="mod">
            <ac:chgData name="Luka Van Esbroeck" userId="134fc993-7b81-4a7c-b1f6-6ae1dd5ae1ac" providerId="ADAL" clId="{A46291DA-7427-6341-86CD-37A41C0D32B9}" dt="2025-06-23T07:49:12.184" v="23" actId="3064"/>
            <ac:spMkLst>
              <pc:docMk/>
              <pc:sldMasterMk cId="757955707" sldId="2147483648"/>
              <pc:sldLayoutMk cId="626550864" sldId="2147483668"/>
              <ac:spMk id="4" creationId="{40BB958D-766E-CFCA-F125-74E0C4C7860A}"/>
            </ac:spMkLst>
          </pc:spChg>
          <pc:spChg chg="mod">
            <ac:chgData name="Luka Van Esbroeck" userId="134fc993-7b81-4a7c-b1f6-6ae1dd5ae1ac" providerId="ADAL" clId="{A46291DA-7427-6341-86CD-37A41C0D32B9}" dt="2025-06-23T07:49:12.184" v="23" actId="3064"/>
            <ac:spMkLst>
              <pc:docMk/>
              <pc:sldMasterMk cId="757955707" sldId="2147483648"/>
              <pc:sldLayoutMk cId="626550864" sldId="2147483668"/>
              <ac:spMk id="10" creationId="{C46FC6C0-6720-92F1-5D46-2C5D6712AC10}"/>
            </ac:spMkLst>
          </pc:spChg>
          <pc:spChg chg="mod">
            <ac:chgData name="Luka Van Esbroeck" userId="134fc993-7b81-4a7c-b1f6-6ae1dd5ae1ac" providerId="ADAL" clId="{A46291DA-7427-6341-86CD-37A41C0D32B9}" dt="2025-06-23T07:54:00.253" v="47" actId="255"/>
            <ac:spMkLst>
              <pc:docMk/>
              <pc:sldMasterMk cId="757955707" sldId="2147483648"/>
              <pc:sldLayoutMk cId="626550864" sldId="2147483668"/>
              <ac:spMk id="12" creationId="{F1302053-18F3-C1F4-FFEF-D2AD2CC439A5}"/>
            </ac:spMkLst>
          </pc:spChg>
          <pc:spChg chg="mod">
            <ac:chgData name="Luka Van Esbroeck" userId="134fc993-7b81-4a7c-b1f6-6ae1dd5ae1ac" providerId="ADAL" clId="{A46291DA-7427-6341-86CD-37A41C0D32B9}" dt="2025-06-23T07:49:12.184" v="23" actId="3064"/>
            <ac:spMkLst>
              <pc:docMk/>
              <pc:sldMasterMk cId="757955707" sldId="2147483648"/>
              <pc:sldLayoutMk cId="626550864" sldId="2147483668"/>
              <ac:spMk id="13" creationId="{3A3D6BC1-3B6E-DE15-7E6A-7C9D651A77F9}"/>
            </ac:spMkLst>
          </pc:spChg>
        </pc:sldLayoutChg>
        <pc:sldLayoutChg chg="modSp mod">
          <pc:chgData name="Luka Van Esbroeck" userId="134fc993-7b81-4a7c-b1f6-6ae1dd5ae1ac" providerId="ADAL" clId="{A46291DA-7427-6341-86CD-37A41C0D32B9}" dt="2025-06-23T07:54:14.291" v="49" actId="255"/>
          <pc:sldLayoutMkLst>
            <pc:docMk/>
            <pc:sldMasterMk cId="757955707" sldId="2147483648"/>
            <pc:sldLayoutMk cId="1131357290" sldId="2147483669"/>
          </pc:sldLayoutMkLst>
          <pc:spChg chg="mod">
            <ac:chgData name="Luka Van Esbroeck" userId="134fc993-7b81-4a7c-b1f6-6ae1dd5ae1ac" providerId="ADAL" clId="{A46291DA-7427-6341-86CD-37A41C0D32B9}" dt="2025-06-23T07:49:35.891" v="25" actId="3064"/>
            <ac:spMkLst>
              <pc:docMk/>
              <pc:sldMasterMk cId="757955707" sldId="2147483648"/>
              <pc:sldLayoutMk cId="1131357290" sldId="2147483669"/>
              <ac:spMk id="12" creationId="{2214A130-3856-C6F0-80DA-5FDEFD700C7F}"/>
            </ac:spMkLst>
          </pc:spChg>
          <pc:spChg chg="mod">
            <ac:chgData name="Luka Van Esbroeck" userId="134fc993-7b81-4a7c-b1f6-6ae1dd5ae1ac" providerId="ADAL" clId="{A46291DA-7427-6341-86CD-37A41C0D32B9}" dt="2025-06-23T07:49:35.891" v="25" actId="3064"/>
            <ac:spMkLst>
              <pc:docMk/>
              <pc:sldMasterMk cId="757955707" sldId="2147483648"/>
              <pc:sldLayoutMk cId="1131357290" sldId="2147483669"/>
              <ac:spMk id="13" creationId="{1BD24EFB-7EEC-5334-1BA6-D360A387EACC}"/>
            </ac:spMkLst>
          </pc:spChg>
          <pc:spChg chg="mod">
            <ac:chgData name="Luka Van Esbroeck" userId="134fc993-7b81-4a7c-b1f6-6ae1dd5ae1ac" providerId="ADAL" clId="{A46291DA-7427-6341-86CD-37A41C0D32B9}" dt="2025-06-23T07:54:14.291" v="49" actId="255"/>
            <ac:spMkLst>
              <pc:docMk/>
              <pc:sldMasterMk cId="757955707" sldId="2147483648"/>
              <pc:sldLayoutMk cId="1131357290" sldId="2147483669"/>
              <ac:spMk id="14" creationId="{0F9328F4-FEFD-74F4-CE92-45BAFED58478}"/>
            </ac:spMkLst>
          </pc:spChg>
          <pc:spChg chg="mod">
            <ac:chgData name="Luka Van Esbroeck" userId="134fc993-7b81-4a7c-b1f6-6ae1dd5ae1ac" providerId="ADAL" clId="{A46291DA-7427-6341-86CD-37A41C0D32B9}" dt="2025-06-23T07:49:35.891" v="25" actId="3064"/>
            <ac:spMkLst>
              <pc:docMk/>
              <pc:sldMasterMk cId="757955707" sldId="2147483648"/>
              <pc:sldLayoutMk cId="1131357290" sldId="2147483669"/>
              <ac:spMk id="16" creationId="{BEB2E742-0014-1EC0-3A72-42DB7A882B90}"/>
            </ac:spMkLst>
          </pc:spChg>
        </pc:sldLayoutChg>
        <pc:sldLayoutChg chg="modSp mod">
          <pc:chgData name="Luka Van Esbroeck" userId="134fc993-7b81-4a7c-b1f6-6ae1dd5ae1ac" providerId="ADAL" clId="{A46291DA-7427-6341-86CD-37A41C0D32B9}" dt="2025-06-23T07:51:09.309" v="37" actId="3064"/>
          <pc:sldLayoutMkLst>
            <pc:docMk/>
            <pc:sldMasterMk cId="757955707" sldId="2147483648"/>
            <pc:sldLayoutMk cId="3675754544" sldId="2147483670"/>
          </pc:sldLayoutMkLst>
          <pc:spChg chg="mod">
            <ac:chgData name="Luka Van Esbroeck" userId="134fc993-7b81-4a7c-b1f6-6ae1dd5ae1ac" providerId="ADAL" clId="{A46291DA-7427-6341-86CD-37A41C0D32B9}" dt="2025-06-23T07:51:09.309" v="37" actId="3064"/>
            <ac:spMkLst>
              <pc:docMk/>
              <pc:sldMasterMk cId="757955707" sldId="2147483648"/>
              <pc:sldLayoutMk cId="3675754544" sldId="2147483670"/>
              <ac:spMk id="7" creationId="{837F021E-C483-4CB4-F1F3-7B8DAAB54211}"/>
            </ac:spMkLst>
          </pc:spChg>
        </pc:sldLayoutChg>
        <pc:sldLayoutChg chg="modSp mod">
          <pc:chgData name="Luka Van Esbroeck" userId="134fc993-7b81-4a7c-b1f6-6ae1dd5ae1ac" providerId="ADAL" clId="{A46291DA-7427-6341-86CD-37A41C0D32B9}" dt="2025-06-23T07:43:21.284" v="9" actId="166"/>
          <pc:sldLayoutMkLst>
            <pc:docMk/>
            <pc:sldMasterMk cId="757955707" sldId="2147483648"/>
            <pc:sldLayoutMk cId="3407457184" sldId="2147483672"/>
          </pc:sldLayoutMkLst>
          <pc:spChg chg="mod">
            <ac:chgData name="Luka Van Esbroeck" userId="134fc993-7b81-4a7c-b1f6-6ae1dd5ae1ac" providerId="ADAL" clId="{A46291DA-7427-6341-86CD-37A41C0D32B9}" dt="2025-06-23T07:43:21.284" v="9" actId="166"/>
            <ac:spMkLst>
              <pc:docMk/>
              <pc:sldMasterMk cId="757955707" sldId="2147483648"/>
              <pc:sldLayoutMk cId="3407457184" sldId="2147483672"/>
              <ac:spMk id="7" creationId="{3831A695-ABC3-0390-7A61-D81FF6EAC470}"/>
            </ac:spMkLst>
          </pc:spChg>
          <pc:spChg chg="mod">
            <ac:chgData name="Luka Van Esbroeck" userId="134fc993-7b81-4a7c-b1f6-6ae1dd5ae1ac" providerId="ADAL" clId="{A46291DA-7427-6341-86CD-37A41C0D32B9}" dt="2025-06-23T07:43:11.746" v="8" actId="1076"/>
            <ac:spMkLst>
              <pc:docMk/>
              <pc:sldMasterMk cId="757955707" sldId="2147483648"/>
              <pc:sldLayoutMk cId="3407457184" sldId="2147483672"/>
              <ac:spMk id="12" creationId="{AC3D73B0-BE03-6FF8-71FD-6BB0220444B4}"/>
            </ac:spMkLst>
          </pc:spChg>
        </pc:sldLayoutChg>
        <pc:sldLayoutChg chg="modSp mod">
          <pc:chgData name="Luka Van Esbroeck" userId="134fc993-7b81-4a7c-b1f6-6ae1dd5ae1ac" providerId="ADAL" clId="{A46291DA-7427-6341-86CD-37A41C0D32B9}" dt="2025-06-23T07:44:23.011" v="11" actId="3064"/>
          <pc:sldLayoutMkLst>
            <pc:docMk/>
            <pc:sldMasterMk cId="757955707" sldId="2147483648"/>
            <pc:sldLayoutMk cId="3945958420" sldId="2147483673"/>
          </pc:sldLayoutMkLst>
          <pc:spChg chg="mod">
            <ac:chgData name="Luka Van Esbroeck" userId="134fc993-7b81-4a7c-b1f6-6ae1dd5ae1ac" providerId="ADAL" clId="{A46291DA-7427-6341-86CD-37A41C0D32B9}" dt="2025-06-23T07:44:23.011" v="11" actId="3064"/>
            <ac:spMkLst>
              <pc:docMk/>
              <pc:sldMasterMk cId="757955707" sldId="2147483648"/>
              <pc:sldLayoutMk cId="3945958420" sldId="2147483673"/>
              <ac:spMk id="4" creationId="{D9BB6876-F87A-6ABD-B1F8-120D9C4DA8DF}"/>
            </ac:spMkLst>
          </pc:spChg>
        </pc:sldLayoutChg>
        <pc:sldLayoutChg chg="modSp mod">
          <pc:chgData name="Luka Van Esbroeck" userId="134fc993-7b81-4a7c-b1f6-6ae1dd5ae1ac" providerId="ADAL" clId="{A46291DA-7427-6341-86CD-37A41C0D32B9}" dt="2025-06-23T07:53:23.034" v="42" actId="255"/>
          <pc:sldLayoutMkLst>
            <pc:docMk/>
            <pc:sldMasterMk cId="757955707" sldId="2147483648"/>
            <pc:sldLayoutMk cId="3892661322" sldId="2147483674"/>
          </pc:sldLayoutMkLst>
          <pc:spChg chg="mod">
            <ac:chgData name="Luka Van Esbroeck" userId="134fc993-7b81-4a7c-b1f6-6ae1dd5ae1ac" providerId="ADAL" clId="{A46291DA-7427-6341-86CD-37A41C0D32B9}" dt="2025-06-23T07:47:27.873" v="16" actId="3064"/>
            <ac:spMkLst>
              <pc:docMk/>
              <pc:sldMasterMk cId="757955707" sldId="2147483648"/>
              <pc:sldLayoutMk cId="3892661322" sldId="2147483674"/>
              <ac:spMk id="13" creationId="{EFEC22A1-8D71-9FA4-B3E0-6D9B072E6BBE}"/>
            </ac:spMkLst>
          </pc:spChg>
          <pc:spChg chg="mod">
            <ac:chgData name="Luka Van Esbroeck" userId="134fc993-7b81-4a7c-b1f6-6ae1dd5ae1ac" providerId="ADAL" clId="{A46291DA-7427-6341-86CD-37A41C0D32B9}" dt="2025-06-23T07:47:27.873" v="16" actId="3064"/>
            <ac:spMkLst>
              <pc:docMk/>
              <pc:sldMasterMk cId="757955707" sldId="2147483648"/>
              <pc:sldLayoutMk cId="3892661322" sldId="2147483674"/>
              <ac:spMk id="14" creationId="{737E7370-A773-919F-26D4-FD9DBE943F4A}"/>
            </ac:spMkLst>
          </pc:spChg>
          <pc:spChg chg="mod">
            <ac:chgData name="Luka Van Esbroeck" userId="134fc993-7b81-4a7c-b1f6-6ae1dd5ae1ac" providerId="ADAL" clId="{A46291DA-7427-6341-86CD-37A41C0D32B9}" dt="2025-06-23T07:53:23.034" v="42" actId="255"/>
            <ac:spMkLst>
              <pc:docMk/>
              <pc:sldMasterMk cId="757955707" sldId="2147483648"/>
              <pc:sldLayoutMk cId="3892661322" sldId="2147483674"/>
              <ac:spMk id="15" creationId="{3B641733-11D9-280D-B7DE-33FD8B3B77EB}"/>
            </ac:spMkLst>
          </pc:spChg>
          <pc:spChg chg="mod">
            <ac:chgData name="Luka Van Esbroeck" userId="134fc993-7b81-4a7c-b1f6-6ae1dd5ae1ac" providerId="ADAL" clId="{A46291DA-7427-6341-86CD-37A41C0D32B9}" dt="2025-06-23T07:47:27.873" v="16" actId="3064"/>
            <ac:spMkLst>
              <pc:docMk/>
              <pc:sldMasterMk cId="757955707" sldId="2147483648"/>
              <pc:sldLayoutMk cId="3892661322" sldId="2147483674"/>
              <ac:spMk id="16" creationId="{2AE72457-3707-0112-A55B-77BC4CF52B1F}"/>
            </ac:spMkLst>
          </pc:spChg>
        </pc:sldLayoutChg>
        <pc:sldLayoutChg chg="modSp mod">
          <pc:chgData name="Luka Van Esbroeck" userId="134fc993-7b81-4a7c-b1f6-6ae1dd5ae1ac" providerId="ADAL" clId="{A46291DA-7427-6341-86CD-37A41C0D32B9}" dt="2025-06-23T07:53:39.091" v="44" actId="255"/>
          <pc:sldLayoutMkLst>
            <pc:docMk/>
            <pc:sldMasterMk cId="757955707" sldId="2147483648"/>
            <pc:sldLayoutMk cId="1649869617" sldId="2147483675"/>
          </pc:sldLayoutMkLst>
          <pc:spChg chg="mod">
            <ac:chgData name="Luka Van Esbroeck" userId="134fc993-7b81-4a7c-b1f6-6ae1dd5ae1ac" providerId="ADAL" clId="{A46291DA-7427-6341-86CD-37A41C0D32B9}" dt="2025-06-23T07:47:55.876" v="18" actId="3064"/>
            <ac:spMkLst>
              <pc:docMk/>
              <pc:sldMasterMk cId="757955707" sldId="2147483648"/>
              <pc:sldLayoutMk cId="1649869617" sldId="2147483675"/>
              <ac:spMk id="3" creationId="{6DC72F89-0CE5-6DAA-02DB-F99AB5CB2AD9}"/>
            </ac:spMkLst>
          </pc:spChg>
          <pc:spChg chg="mod">
            <ac:chgData name="Luka Van Esbroeck" userId="134fc993-7b81-4a7c-b1f6-6ae1dd5ae1ac" providerId="ADAL" clId="{A46291DA-7427-6341-86CD-37A41C0D32B9}" dt="2025-06-23T07:47:55.876" v="18" actId="3064"/>
            <ac:spMkLst>
              <pc:docMk/>
              <pc:sldMasterMk cId="757955707" sldId="2147483648"/>
              <pc:sldLayoutMk cId="1649869617" sldId="2147483675"/>
              <ac:spMk id="7" creationId="{6222E995-5102-A211-BFE1-FDE75087D201}"/>
            </ac:spMkLst>
          </pc:spChg>
          <pc:spChg chg="mod">
            <ac:chgData name="Luka Van Esbroeck" userId="134fc993-7b81-4a7c-b1f6-6ae1dd5ae1ac" providerId="ADAL" clId="{A46291DA-7427-6341-86CD-37A41C0D32B9}" dt="2025-06-23T07:53:39.091" v="44" actId="255"/>
            <ac:spMkLst>
              <pc:docMk/>
              <pc:sldMasterMk cId="757955707" sldId="2147483648"/>
              <pc:sldLayoutMk cId="1649869617" sldId="2147483675"/>
              <ac:spMk id="10" creationId="{4C540657-D081-794E-D6A4-82EE88C84C24}"/>
            </ac:spMkLst>
          </pc:spChg>
          <pc:spChg chg="mod">
            <ac:chgData name="Luka Van Esbroeck" userId="134fc993-7b81-4a7c-b1f6-6ae1dd5ae1ac" providerId="ADAL" clId="{A46291DA-7427-6341-86CD-37A41C0D32B9}" dt="2025-06-23T07:47:55.876" v="18" actId="3064"/>
            <ac:spMkLst>
              <pc:docMk/>
              <pc:sldMasterMk cId="757955707" sldId="2147483648"/>
              <pc:sldLayoutMk cId="1649869617" sldId="2147483675"/>
              <ac:spMk id="11" creationId="{EFD00CA8-8433-417A-5160-C95B1D821141}"/>
            </ac:spMkLst>
          </pc:spChg>
        </pc:sldLayoutChg>
        <pc:sldLayoutChg chg="modSp mod">
          <pc:chgData name="Luka Van Esbroeck" userId="134fc993-7b81-4a7c-b1f6-6ae1dd5ae1ac" providerId="ADAL" clId="{A46291DA-7427-6341-86CD-37A41C0D32B9}" dt="2025-06-23T07:54:20.586" v="50" actId="255"/>
          <pc:sldLayoutMkLst>
            <pc:docMk/>
            <pc:sldMasterMk cId="757955707" sldId="2147483648"/>
            <pc:sldLayoutMk cId="3155481135" sldId="2147483676"/>
          </pc:sldLayoutMkLst>
          <pc:spChg chg="mod">
            <ac:chgData name="Luka Van Esbroeck" userId="134fc993-7b81-4a7c-b1f6-6ae1dd5ae1ac" providerId="ADAL" clId="{A46291DA-7427-6341-86CD-37A41C0D32B9}" dt="2025-06-23T07:49:43.415" v="26" actId="3064"/>
            <ac:spMkLst>
              <pc:docMk/>
              <pc:sldMasterMk cId="757955707" sldId="2147483648"/>
              <pc:sldLayoutMk cId="3155481135" sldId="2147483676"/>
              <ac:spMk id="5" creationId="{467760AE-6E51-2E86-5947-E9952285E3B7}"/>
            </ac:spMkLst>
          </pc:spChg>
          <pc:spChg chg="mod">
            <ac:chgData name="Luka Van Esbroeck" userId="134fc993-7b81-4a7c-b1f6-6ae1dd5ae1ac" providerId="ADAL" clId="{A46291DA-7427-6341-86CD-37A41C0D32B9}" dt="2025-06-23T07:49:43.415" v="26" actId="3064"/>
            <ac:spMkLst>
              <pc:docMk/>
              <pc:sldMasterMk cId="757955707" sldId="2147483648"/>
              <pc:sldLayoutMk cId="3155481135" sldId="2147483676"/>
              <ac:spMk id="9" creationId="{D68A8CEE-B87D-7AF8-0F29-678313464912}"/>
            </ac:spMkLst>
          </pc:spChg>
          <pc:spChg chg="mod">
            <ac:chgData name="Luka Van Esbroeck" userId="134fc993-7b81-4a7c-b1f6-6ae1dd5ae1ac" providerId="ADAL" clId="{A46291DA-7427-6341-86CD-37A41C0D32B9}" dt="2025-06-23T07:54:20.586" v="50" actId="255"/>
            <ac:spMkLst>
              <pc:docMk/>
              <pc:sldMasterMk cId="757955707" sldId="2147483648"/>
              <pc:sldLayoutMk cId="3155481135" sldId="2147483676"/>
              <ac:spMk id="11" creationId="{96B5C094-5073-B15F-4E55-DF6514B60278}"/>
            </ac:spMkLst>
          </pc:spChg>
          <pc:spChg chg="mod">
            <ac:chgData name="Luka Van Esbroeck" userId="134fc993-7b81-4a7c-b1f6-6ae1dd5ae1ac" providerId="ADAL" clId="{A46291DA-7427-6341-86CD-37A41C0D32B9}" dt="2025-06-23T07:49:43.415" v="26" actId="3064"/>
            <ac:spMkLst>
              <pc:docMk/>
              <pc:sldMasterMk cId="757955707" sldId="2147483648"/>
              <pc:sldLayoutMk cId="3155481135" sldId="2147483676"/>
              <ac:spMk id="12" creationId="{BF6C4BA3-5C54-1DA8-00F4-0FF6332D2841}"/>
            </ac:spMkLst>
          </pc:spChg>
        </pc:sldLayoutChg>
        <pc:sldLayoutChg chg="modSp mod">
          <pc:chgData name="Luka Van Esbroeck" userId="134fc993-7b81-4a7c-b1f6-6ae1dd5ae1ac" providerId="ADAL" clId="{A46291DA-7427-6341-86CD-37A41C0D32B9}" dt="2025-06-23T07:54:07.622" v="48" actId="255"/>
          <pc:sldLayoutMkLst>
            <pc:docMk/>
            <pc:sldMasterMk cId="757955707" sldId="2147483648"/>
            <pc:sldLayoutMk cId="3626120787" sldId="2147483677"/>
          </pc:sldLayoutMkLst>
          <pc:spChg chg="mod">
            <ac:chgData name="Luka Van Esbroeck" userId="134fc993-7b81-4a7c-b1f6-6ae1dd5ae1ac" providerId="ADAL" clId="{A46291DA-7427-6341-86CD-37A41C0D32B9}" dt="2025-06-23T07:49:27.276" v="24" actId="3064"/>
            <ac:spMkLst>
              <pc:docMk/>
              <pc:sldMasterMk cId="757955707" sldId="2147483648"/>
              <pc:sldLayoutMk cId="3626120787" sldId="2147483677"/>
              <ac:spMk id="8" creationId="{2488B422-00BC-FAE1-CF28-91BFA4D142CF}"/>
            </ac:spMkLst>
          </pc:spChg>
          <pc:spChg chg="mod">
            <ac:chgData name="Luka Van Esbroeck" userId="134fc993-7b81-4a7c-b1f6-6ae1dd5ae1ac" providerId="ADAL" clId="{A46291DA-7427-6341-86CD-37A41C0D32B9}" dt="2025-06-23T07:49:27.276" v="24" actId="3064"/>
            <ac:spMkLst>
              <pc:docMk/>
              <pc:sldMasterMk cId="757955707" sldId="2147483648"/>
              <pc:sldLayoutMk cId="3626120787" sldId="2147483677"/>
              <ac:spMk id="10" creationId="{EDA0AE05-C033-84C5-3821-8A8D284AA794}"/>
            </ac:spMkLst>
          </pc:spChg>
          <pc:spChg chg="mod">
            <ac:chgData name="Luka Van Esbroeck" userId="134fc993-7b81-4a7c-b1f6-6ae1dd5ae1ac" providerId="ADAL" clId="{A46291DA-7427-6341-86CD-37A41C0D32B9}" dt="2025-06-23T07:54:07.622" v="48" actId="255"/>
            <ac:spMkLst>
              <pc:docMk/>
              <pc:sldMasterMk cId="757955707" sldId="2147483648"/>
              <pc:sldLayoutMk cId="3626120787" sldId="2147483677"/>
              <ac:spMk id="12" creationId="{05A4C4CA-2BA0-22E3-70D3-5FB60B689D51}"/>
            </ac:spMkLst>
          </pc:spChg>
          <pc:spChg chg="mod">
            <ac:chgData name="Luka Van Esbroeck" userId="134fc993-7b81-4a7c-b1f6-6ae1dd5ae1ac" providerId="ADAL" clId="{A46291DA-7427-6341-86CD-37A41C0D32B9}" dt="2025-06-23T07:49:27.276" v="24" actId="3064"/>
            <ac:spMkLst>
              <pc:docMk/>
              <pc:sldMasterMk cId="757955707" sldId="2147483648"/>
              <pc:sldLayoutMk cId="3626120787" sldId="2147483677"/>
              <ac:spMk id="13" creationId="{2506468C-09C1-B4E3-F49F-8A38A5842127}"/>
            </ac:spMkLst>
          </pc:spChg>
        </pc:sldLayoutChg>
        <pc:sldLayoutChg chg="modSp mod">
          <pc:chgData name="Luka Van Esbroeck" userId="134fc993-7b81-4a7c-b1f6-6ae1dd5ae1ac" providerId="ADAL" clId="{A46291DA-7427-6341-86CD-37A41C0D32B9}" dt="2025-06-23T07:51:25.791" v="38" actId="3064"/>
          <pc:sldLayoutMkLst>
            <pc:docMk/>
            <pc:sldMasterMk cId="757955707" sldId="2147483648"/>
            <pc:sldLayoutMk cId="4023887712" sldId="2147483678"/>
          </pc:sldLayoutMkLst>
          <pc:spChg chg="mod">
            <ac:chgData name="Luka Van Esbroeck" userId="134fc993-7b81-4a7c-b1f6-6ae1dd5ae1ac" providerId="ADAL" clId="{A46291DA-7427-6341-86CD-37A41C0D32B9}" dt="2025-06-23T07:51:25.791" v="38" actId="3064"/>
            <ac:spMkLst>
              <pc:docMk/>
              <pc:sldMasterMk cId="757955707" sldId="2147483648"/>
              <pc:sldLayoutMk cId="4023887712" sldId="2147483678"/>
              <ac:spMk id="7" creationId="{837F021E-C483-4CB4-F1F3-7B8DAAB54211}"/>
            </ac:spMkLst>
          </pc:spChg>
        </pc:sldLayoutChg>
      </pc:sldMasterChg>
    </pc:docChg>
  </pc:docChgLst>
  <pc:docChgLst>
    <pc:chgData name="Luka Van Esbroeck" userId="134fc993-7b81-4a7c-b1f6-6ae1dd5ae1ac" providerId="ADAL" clId="{607EE3C6-496D-D84C-A140-ACEDF7FD4DB2}"/>
    <pc:docChg chg="delSld delSection">
      <pc:chgData name="Luka Van Esbroeck" userId="134fc993-7b81-4a7c-b1f6-6ae1dd5ae1ac" providerId="ADAL" clId="{607EE3C6-496D-D84C-A140-ACEDF7FD4DB2}" dt="2025-06-27T12:06:20.401" v="79" actId="2696"/>
      <pc:docMkLst>
        <pc:docMk/>
      </pc:docMkLst>
      <pc:sldChg chg="del">
        <pc:chgData name="Luka Van Esbroeck" userId="134fc993-7b81-4a7c-b1f6-6ae1dd5ae1ac" providerId="ADAL" clId="{607EE3C6-496D-D84C-A140-ACEDF7FD4DB2}" dt="2025-06-27T12:05:34.113" v="1" actId="2696"/>
        <pc:sldMkLst>
          <pc:docMk/>
          <pc:sldMk cId="0" sldId="256"/>
        </pc:sldMkLst>
      </pc:sldChg>
      <pc:sldChg chg="del">
        <pc:chgData name="Luka Van Esbroeck" userId="134fc993-7b81-4a7c-b1f6-6ae1dd5ae1ac" providerId="ADAL" clId="{607EE3C6-496D-D84C-A140-ACEDF7FD4DB2}" dt="2025-06-27T12:05:34.126" v="2" actId="2696"/>
        <pc:sldMkLst>
          <pc:docMk/>
          <pc:sldMk cId="0" sldId="257"/>
        </pc:sldMkLst>
      </pc:sldChg>
      <pc:sldChg chg="del">
        <pc:chgData name="Luka Van Esbroeck" userId="134fc993-7b81-4a7c-b1f6-6ae1dd5ae1ac" providerId="ADAL" clId="{607EE3C6-496D-D84C-A140-ACEDF7FD4DB2}" dt="2025-06-27T12:05:34.145" v="4" actId="2696"/>
        <pc:sldMkLst>
          <pc:docMk/>
          <pc:sldMk cId="0" sldId="258"/>
        </pc:sldMkLst>
      </pc:sldChg>
      <pc:sldChg chg="del">
        <pc:chgData name="Luka Van Esbroeck" userId="134fc993-7b81-4a7c-b1f6-6ae1dd5ae1ac" providerId="ADAL" clId="{607EE3C6-496D-D84C-A140-ACEDF7FD4DB2}" dt="2025-06-27T12:05:34.152" v="5" actId="2696"/>
        <pc:sldMkLst>
          <pc:docMk/>
          <pc:sldMk cId="0" sldId="259"/>
        </pc:sldMkLst>
      </pc:sldChg>
      <pc:sldChg chg="del">
        <pc:chgData name="Luka Van Esbroeck" userId="134fc993-7b81-4a7c-b1f6-6ae1dd5ae1ac" providerId="ADAL" clId="{607EE3C6-496D-D84C-A140-ACEDF7FD4DB2}" dt="2025-06-27T12:05:34.158" v="6" actId="2696"/>
        <pc:sldMkLst>
          <pc:docMk/>
          <pc:sldMk cId="0" sldId="260"/>
        </pc:sldMkLst>
      </pc:sldChg>
      <pc:sldChg chg="del">
        <pc:chgData name="Luka Van Esbroeck" userId="134fc993-7b81-4a7c-b1f6-6ae1dd5ae1ac" providerId="ADAL" clId="{607EE3C6-496D-D84C-A140-ACEDF7FD4DB2}" dt="2025-06-27T12:05:34.165" v="7" actId="2696"/>
        <pc:sldMkLst>
          <pc:docMk/>
          <pc:sldMk cId="0" sldId="261"/>
        </pc:sldMkLst>
      </pc:sldChg>
      <pc:sldChg chg="del">
        <pc:chgData name="Luka Van Esbroeck" userId="134fc993-7b81-4a7c-b1f6-6ae1dd5ae1ac" providerId="ADAL" clId="{607EE3C6-496D-D84C-A140-ACEDF7FD4DB2}" dt="2025-06-27T12:05:34.170" v="8" actId="2696"/>
        <pc:sldMkLst>
          <pc:docMk/>
          <pc:sldMk cId="0" sldId="262"/>
        </pc:sldMkLst>
      </pc:sldChg>
      <pc:sldChg chg="del">
        <pc:chgData name="Luka Van Esbroeck" userId="134fc993-7b81-4a7c-b1f6-6ae1dd5ae1ac" providerId="ADAL" clId="{607EE3C6-496D-D84C-A140-ACEDF7FD4DB2}" dt="2025-06-27T12:05:34.183" v="9" actId="2696"/>
        <pc:sldMkLst>
          <pc:docMk/>
          <pc:sldMk cId="0" sldId="263"/>
        </pc:sldMkLst>
      </pc:sldChg>
      <pc:sldChg chg="del">
        <pc:chgData name="Luka Van Esbroeck" userId="134fc993-7b81-4a7c-b1f6-6ae1dd5ae1ac" providerId="ADAL" clId="{607EE3C6-496D-D84C-A140-ACEDF7FD4DB2}" dt="2025-06-27T12:05:34.192" v="10" actId="2696"/>
        <pc:sldMkLst>
          <pc:docMk/>
          <pc:sldMk cId="0" sldId="264"/>
        </pc:sldMkLst>
      </pc:sldChg>
      <pc:sldChg chg="del">
        <pc:chgData name="Luka Van Esbroeck" userId="134fc993-7b81-4a7c-b1f6-6ae1dd5ae1ac" providerId="ADAL" clId="{607EE3C6-496D-D84C-A140-ACEDF7FD4DB2}" dt="2025-06-27T12:05:34.195" v="11" actId="2696"/>
        <pc:sldMkLst>
          <pc:docMk/>
          <pc:sldMk cId="0" sldId="265"/>
        </pc:sldMkLst>
      </pc:sldChg>
      <pc:sldChg chg="del">
        <pc:chgData name="Luka Van Esbroeck" userId="134fc993-7b81-4a7c-b1f6-6ae1dd5ae1ac" providerId="ADAL" clId="{607EE3C6-496D-D84C-A140-ACEDF7FD4DB2}" dt="2025-06-27T12:05:34.199" v="12" actId="2696"/>
        <pc:sldMkLst>
          <pc:docMk/>
          <pc:sldMk cId="0" sldId="266"/>
        </pc:sldMkLst>
      </pc:sldChg>
      <pc:sldChg chg="del">
        <pc:chgData name="Luka Van Esbroeck" userId="134fc993-7b81-4a7c-b1f6-6ae1dd5ae1ac" providerId="ADAL" clId="{607EE3C6-496D-D84C-A140-ACEDF7FD4DB2}" dt="2025-06-27T12:05:34.203" v="13" actId="2696"/>
        <pc:sldMkLst>
          <pc:docMk/>
          <pc:sldMk cId="0" sldId="267"/>
        </pc:sldMkLst>
      </pc:sldChg>
      <pc:sldChg chg="del">
        <pc:chgData name="Luka Van Esbroeck" userId="134fc993-7b81-4a7c-b1f6-6ae1dd5ae1ac" providerId="ADAL" clId="{607EE3C6-496D-D84C-A140-ACEDF7FD4DB2}" dt="2025-06-27T12:05:34.206" v="14" actId="2696"/>
        <pc:sldMkLst>
          <pc:docMk/>
          <pc:sldMk cId="0" sldId="268"/>
        </pc:sldMkLst>
      </pc:sldChg>
      <pc:sldChg chg="del">
        <pc:chgData name="Luka Van Esbroeck" userId="134fc993-7b81-4a7c-b1f6-6ae1dd5ae1ac" providerId="ADAL" clId="{607EE3C6-496D-D84C-A140-ACEDF7FD4DB2}" dt="2025-06-27T12:05:34.232" v="31" actId="2696"/>
        <pc:sldMkLst>
          <pc:docMk/>
          <pc:sldMk cId="0" sldId="269"/>
        </pc:sldMkLst>
      </pc:sldChg>
      <pc:sldChg chg="del">
        <pc:chgData name="Luka Van Esbroeck" userId="134fc993-7b81-4a7c-b1f6-6ae1dd5ae1ac" providerId="ADAL" clId="{607EE3C6-496D-D84C-A140-ACEDF7FD4DB2}" dt="2025-06-27T12:05:34.220" v="25" actId="2696"/>
        <pc:sldMkLst>
          <pc:docMk/>
          <pc:sldMk cId="0" sldId="270"/>
        </pc:sldMkLst>
      </pc:sldChg>
      <pc:sldChg chg="del">
        <pc:chgData name="Luka Van Esbroeck" userId="134fc993-7b81-4a7c-b1f6-6ae1dd5ae1ac" providerId="ADAL" clId="{607EE3C6-496D-D84C-A140-ACEDF7FD4DB2}" dt="2025-06-27T12:05:34.225" v="29" actId="2696"/>
        <pc:sldMkLst>
          <pc:docMk/>
          <pc:sldMk cId="0" sldId="271"/>
        </pc:sldMkLst>
      </pc:sldChg>
      <pc:sldChg chg="del">
        <pc:chgData name="Luka Van Esbroeck" userId="134fc993-7b81-4a7c-b1f6-6ae1dd5ae1ac" providerId="ADAL" clId="{607EE3C6-496D-D84C-A140-ACEDF7FD4DB2}" dt="2025-06-27T12:05:34.216" v="21" actId="2696"/>
        <pc:sldMkLst>
          <pc:docMk/>
          <pc:sldMk cId="0" sldId="272"/>
        </pc:sldMkLst>
      </pc:sldChg>
      <pc:sldChg chg="del">
        <pc:chgData name="Luka Van Esbroeck" userId="134fc993-7b81-4a7c-b1f6-6ae1dd5ae1ac" providerId="ADAL" clId="{607EE3C6-496D-D84C-A140-ACEDF7FD4DB2}" dt="2025-06-27T12:05:34.213" v="19" actId="2696"/>
        <pc:sldMkLst>
          <pc:docMk/>
          <pc:sldMk cId="0" sldId="273"/>
        </pc:sldMkLst>
      </pc:sldChg>
      <pc:sldChg chg="del">
        <pc:chgData name="Luka Van Esbroeck" userId="134fc993-7b81-4a7c-b1f6-6ae1dd5ae1ac" providerId="ADAL" clId="{607EE3C6-496D-D84C-A140-ACEDF7FD4DB2}" dt="2025-06-27T12:05:34.218" v="23" actId="2696"/>
        <pc:sldMkLst>
          <pc:docMk/>
          <pc:sldMk cId="0" sldId="274"/>
        </pc:sldMkLst>
      </pc:sldChg>
      <pc:sldChg chg="del">
        <pc:chgData name="Luka Van Esbroeck" userId="134fc993-7b81-4a7c-b1f6-6ae1dd5ae1ac" providerId="ADAL" clId="{607EE3C6-496D-D84C-A140-ACEDF7FD4DB2}" dt="2025-06-27T12:05:34.210" v="17" actId="2696"/>
        <pc:sldMkLst>
          <pc:docMk/>
          <pc:sldMk cId="0" sldId="275"/>
        </pc:sldMkLst>
      </pc:sldChg>
      <pc:sldChg chg="del">
        <pc:chgData name="Luka Van Esbroeck" userId="134fc993-7b81-4a7c-b1f6-6ae1dd5ae1ac" providerId="ADAL" clId="{607EE3C6-496D-D84C-A140-ACEDF7FD4DB2}" dt="2025-06-27T12:05:34.207" v="15" actId="2696"/>
        <pc:sldMkLst>
          <pc:docMk/>
          <pc:sldMk cId="0" sldId="276"/>
        </pc:sldMkLst>
      </pc:sldChg>
      <pc:sldChg chg="del">
        <pc:chgData name="Luka Van Esbroeck" userId="134fc993-7b81-4a7c-b1f6-6ae1dd5ae1ac" providerId="ADAL" clId="{607EE3C6-496D-D84C-A140-ACEDF7FD4DB2}" dt="2025-06-27T12:05:34.221" v="26" actId="2696"/>
        <pc:sldMkLst>
          <pc:docMk/>
          <pc:sldMk cId="0" sldId="277"/>
        </pc:sldMkLst>
      </pc:sldChg>
      <pc:sldChg chg="del">
        <pc:chgData name="Luka Van Esbroeck" userId="134fc993-7b81-4a7c-b1f6-6ae1dd5ae1ac" providerId="ADAL" clId="{607EE3C6-496D-D84C-A140-ACEDF7FD4DB2}" dt="2025-06-27T12:05:34.226" v="30" actId="2696"/>
        <pc:sldMkLst>
          <pc:docMk/>
          <pc:sldMk cId="0" sldId="278"/>
        </pc:sldMkLst>
      </pc:sldChg>
      <pc:sldChg chg="del">
        <pc:chgData name="Luka Van Esbroeck" userId="134fc993-7b81-4a7c-b1f6-6ae1dd5ae1ac" providerId="ADAL" clId="{607EE3C6-496D-D84C-A140-ACEDF7FD4DB2}" dt="2025-06-27T12:05:34.222" v="27" actId="2696"/>
        <pc:sldMkLst>
          <pc:docMk/>
          <pc:sldMk cId="0" sldId="279"/>
        </pc:sldMkLst>
      </pc:sldChg>
      <pc:sldChg chg="del">
        <pc:chgData name="Luka Van Esbroeck" userId="134fc993-7b81-4a7c-b1f6-6ae1dd5ae1ac" providerId="ADAL" clId="{607EE3C6-496D-D84C-A140-ACEDF7FD4DB2}" dt="2025-06-27T12:05:34.239" v="32" actId="2696"/>
        <pc:sldMkLst>
          <pc:docMk/>
          <pc:sldMk cId="0" sldId="280"/>
        </pc:sldMkLst>
      </pc:sldChg>
      <pc:sldChg chg="del">
        <pc:chgData name="Luka Van Esbroeck" userId="134fc993-7b81-4a7c-b1f6-6ae1dd5ae1ac" providerId="ADAL" clId="{607EE3C6-496D-D84C-A140-ACEDF7FD4DB2}" dt="2025-06-27T12:05:34.214" v="20" actId="2696"/>
        <pc:sldMkLst>
          <pc:docMk/>
          <pc:sldMk cId="0" sldId="281"/>
        </pc:sldMkLst>
      </pc:sldChg>
      <pc:sldChg chg="del">
        <pc:chgData name="Luka Van Esbroeck" userId="134fc993-7b81-4a7c-b1f6-6ae1dd5ae1ac" providerId="ADAL" clId="{607EE3C6-496D-D84C-A140-ACEDF7FD4DB2}" dt="2025-06-27T12:05:34.212" v="18" actId="2696"/>
        <pc:sldMkLst>
          <pc:docMk/>
          <pc:sldMk cId="0" sldId="282"/>
        </pc:sldMkLst>
      </pc:sldChg>
      <pc:sldChg chg="del">
        <pc:chgData name="Luka Van Esbroeck" userId="134fc993-7b81-4a7c-b1f6-6ae1dd5ae1ac" providerId="ADAL" clId="{607EE3C6-496D-D84C-A140-ACEDF7FD4DB2}" dt="2025-06-27T12:05:34.251" v="33" actId="2696"/>
        <pc:sldMkLst>
          <pc:docMk/>
          <pc:sldMk cId="0" sldId="283"/>
        </pc:sldMkLst>
      </pc:sldChg>
      <pc:sldChg chg="del">
        <pc:chgData name="Luka Van Esbroeck" userId="134fc993-7b81-4a7c-b1f6-6ae1dd5ae1ac" providerId="ADAL" clId="{607EE3C6-496D-D84C-A140-ACEDF7FD4DB2}" dt="2025-06-27T12:05:34.223" v="28" actId="2696"/>
        <pc:sldMkLst>
          <pc:docMk/>
          <pc:sldMk cId="0" sldId="284"/>
        </pc:sldMkLst>
      </pc:sldChg>
      <pc:sldChg chg="del">
        <pc:chgData name="Luka Van Esbroeck" userId="134fc993-7b81-4a7c-b1f6-6ae1dd5ae1ac" providerId="ADAL" clId="{607EE3C6-496D-D84C-A140-ACEDF7FD4DB2}" dt="2025-06-27T12:05:34.255" v="34" actId="2696"/>
        <pc:sldMkLst>
          <pc:docMk/>
          <pc:sldMk cId="0" sldId="285"/>
        </pc:sldMkLst>
      </pc:sldChg>
      <pc:sldChg chg="del">
        <pc:chgData name="Luka Van Esbroeck" userId="134fc993-7b81-4a7c-b1f6-6ae1dd5ae1ac" providerId="ADAL" clId="{607EE3C6-496D-D84C-A140-ACEDF7FD4DB2}" dt="2025-06-27T12:05:34.217" v="22" actId="2696"/>
        <pc:sldMkLst>
          <pc:docMk/>
          <pc:sldMk cId="0" sldId="286"/>
        </pc:sldMkLst>
      </pc:sldChg>
      <pc:sldChg chg="del">
        <pc:chgData name="Luka Van Esbroeck" userId="134fc993-7b81-4a7c-b1f6-6ae1dd5ae1ac" providerId="ADAL" clId="{607EE3C6-496D-D84C-A140-ACEDF7FD4DB2}" dt="2025-06-27T12:05:34.209" v="16" actId="2696"/>
        <pc:sldMkLst>
          <pc:docMk/>
          <pc:sldMk cId="0" sldId="287"/>
        </pc:sldMkLst>
      </pc:sldChg>
      <pc:sldChg chg="del">
        <pc:chgData name="Luka Van Esbroeck" userId="134fc993-7b81-4a7c-b1f6-6ae1dd5ae1ac" providerId="ADAL" clId="{607EE3C6-496D-D84C-A140-ACEDF7FD4DB2}" dt="2025-06-27T12:05:34.219" v="24" actId="2696"/>
        <pc:sldMkLst>
          <pc:docMk/>
          <pc:sldMk cId="0" sldId="288"/>
        </pc:sldMkLst>
      </pc:sldChg>
      <pc:sldChg chg="del">
        <pc:chgData name="Luka Van Esbroeck" userId="134fc993-7b81-4a7c-b1f6-6ae1dd5ae1ac" providerId="ADAL" clId="{607EE3C6-496D-D84C-A140-ACEDF7FD4DB2}" dt="2025-06-27T12:05:47.721" v="35" actId="2696"/>
        <pc:sldMkLst>
          <pc:docMk/>
          <pc:sldMk cId="0" sldId="318"/>
        </pc:sldMkLst>
      </pc:sldChg>
      <pc:sldChg chg="del">
        <pc:chgData name="Luka Van Esbroeck" userId="134fc993-7b81-4a7c-b1f6-6ae1dd5ae1ac" providerId="ADAL" clId="{607EE3C6-496D-D84C-A140-ACEDF7FD4DB2}" dt="2025-06-27T12:05:47.732" v="37" actId="2696"/>
        <pc:sldMkLst>
          <pc:docMk/>
          <pc:sldMk cId="0" sldId="319"/>
        </pc:sldMkLst>
      </pc:sldChg>
      <pc:sldChg chg="del">
        <pc:chgData name="Luka Van Esbroeck" userId="134fc993-7b81-4a7c-b1f6-6ae1dd5ae1ac" providerId="ADAL" clId="{607EE3C6-496D-D84C-A140-ACEDF7FD4DB2}" dt="2025-06-27T12:05:47.722" v="36" actId="2696"/>
        <pc:sldMkLst>
          <pc:docMk/>
          <pc:sldMk cId="0" sldId="320"/>
        </pc:sldMkLst>
      </pc:sldChg>
      <pc:sldChg chg="del">
        <pc:chgData name="Luka Van Esbroeck" userId="134fc993-7b81-4a7c-b1f6-6ae1dd5ae1ac" providerId="ADAL" clId="{607EE3C6-496D-D84C-A140-ACEDF7FD4DB2}" dt="2025-06-27T12:05:47.736" v="38" actId="2696"/>
        <pc:sldMkLst>
          <pc:docMk/>
          <pc:sldMk cId="0" sldId="321"/>
        </pc:sldMkLst>
      </pc:sldChg>
      <pc:sldChg chg="del">
        <pc:chgData name="Luka Van Esbroeck" userId="134fc993-7b81-4a7c-b1f6-6ae1dd5ae1ac" providerId="ADAL" clId="{607EE3C6-496D-D84C-A140-ACEDF7FD4DB2}" dt="2025-06-27T12:06:14.781" v="39" actId="2696"/>
        <pc:sldMkLst>
          <pc:docMk/>
          <pc:sldMk cId="0" sldId="332"/>
        </pc:sldMkLst>
      </pc:sldChg>
      <pc:sldChg chg="del">
        <pc:chgData name="Luka Van Esbroeck" userId="134fc993-7b81-4a7c-b1f6-6ae1dd5ae1ac" providerId="ADAL" clId="{607EE3C6-496D-D84C-A140-ACEDF7FD4DB2}" dt="2025-06-27T12:06:14.806" v="42" actId="2696"/>
        <pc:sldMkLst>
          <pc:docMk/>
          <pc:sldMk cId="0" sldId="333"/>
        </pc:sldMkLst>
      </pc:sldChg>
      <pc:sldChg chg="del">
        <pc:chgData name="Luka Van Esbroeck" userId="134fc993-7b81-4a7c-b1f6-6ae1dd5ae1ac" providerId="ADAL" clId="{607EE3C6-496D-D84C-A140-ACEDF7FD4DB2}" dt="2025-06-27T12:06:14.785" v="40" actId="2696"/>
        <pc:sldMkLst>
          <pc:docMk/>
          <pc:sldMk cId="0" sldId="334"/>
        </pc:sldMkLst>
      </pc:sldChg>
      <pc:sldChg chg="del">
        <pc:chgData name="Luka Van Esbroeck" userId="134fc993-7b81-4a7c-b1f6-6ae1dd5ae1ac" providerId="ADAL" clId="{607EE3C6-496D-D84C-A140-ACEDF7FD4DB2}" dt="2025-06-27T12:06:14.841" v="59" actId="2696"/>
        <pc:sldMkLst>
          <pc:docMk/>
          <pc:sldMk cId="0" sldId="335"/>
        </pc:sldMkLst>
      </pc:sldChg>
      <pc:sldChg chg="del">
        <pc:chgData name="Luka Van Esbroeck" userId="134fc993-7b81-4a7c-b1f6-6ae1dd5ae1ac" providerId="ADAL" clId="{607EE3C6-496D-D84C-A140-ACEDF7FD4DB2}" dt="2025-06-27T12:06:14.820" v="51" actId="2696"/>
        <pc:sldMkLst>
          <pc:docMk/>
          <pc:sldMk cId="0" sldId="336"/>
        </pc:sldMkLst>
      </pc:sldChg>
      <pc:sldChg chg="del">
        <pc:chgData name="Luka Van Esbroeck" userId="134fc993-7b81-4a7c-b1f6-6ae1dd5ae1ac" providerId="ADAL" clId="{607EE3C6-496D-D84C-A140-ACEDF7FD4DB2}" dt="2025-06-27T12:06:14.846" v="60" actId="2696"/>
        <pc:sldMkLst>
          <pc:docMk/>
          <pc:sldMk cId="0" sldId="337"/>
        </pc:sldMkLst>
      </pc:sldChg>
      <pc:sldChg chg="del">
        <pc:chgData name="Luka Van Esbroeck" userId="134fc993-7b81-4a7c-b1f6-6ae1dd5ae1ac" providerId="ADAL" clId="{607EE3C6-496D-D84C-A140-ACEDF7FD4DB2}" dt="2025-06-27T12:06:14.825" v="54" actId="2696"/>
        <pc:sldMkLst>
          <pc:docMk/>
          <pc:sldMk cId="0" sldId="338"/>
        </pc:sldMkLst>
      </pc:sldChg>
      <pc:sldChg chg="del">
        <pc:chgData name="Luka Van Esbroeck" userId="134fc993-7b81-4a7c-b1f6-6ae1dd5ae1ac" providerId="ADAL" clId="{607EE3C6-496D-D84C-A140-ACEDF7FD4DB2}" dt="2025-06-27T12:06:14.850" v="61" actId="2696"/>
        <pc:sldMkLst>
          <pc:docMk/>
          <pc:sldMk cId="0" sldId="339"/>
        </pc:sldMkLst>
      </pc:sldChg>
      <pc:sldChg chg="del">
        <pc:chgData name="Luka Van Esbroeck" userId="134fc993-7b81-4a7c-b1f6-6ae1dd5ae1ac" providerId="ADAL" clId="{607EE3C6-496D-D84C-A140-ACEDF7FD4DB2}" dt="2025-06-27T12:06:14.822" v="52" actId="2696"/>
        <pc:sldMkLst>
          <pc:docMk/>
          <pc:sldMk cId="0" sldId="340"/>
        </pc:sldMkLst>
      </pc:sldChg>
      <pc:sldChg chg="del">
        <pc:chgData name="Luka Van Esbroeck" userId="134fc993-7b81-4a7c-b1f6-6ae1dd5ae1ac" providerId="ADAL" clId="{607EE3C6-496D-D84C-A140-ACEDF7FD4DB2}" dt="2025-06-27T12:06:14.811" v="45" actId="2696"/>
        <pc:sldMkLst>
          <pc:docMk/>
          <pc:sldMk cId="0" sldId="341"/>
        </pc:sldMkLst>
      </pc:sldChg>
      <pc:sldChg chg="del">
        <pc:chgData name="Luka Van Esbroeck" userId="134fc993-7b81-4a7c-b1f6-6ae1dd5ae1ac" providerId="ADAL" clId="{607EE3C6-496D-D84C-A140-ACEDF7FD4DB2}" dt="2025-06-27T12:06:14.809" v="44" actId="2696"/>
        <pc:sldMkLst>
          <pc:docMk/>
          <pc:sldMk cId="0" sldId="342"/>
        </pc:sldMkLst>
      </pc:sldChg>
      <pc:sldChg chg="del">
        <pc:chgData name="Luka Van Esbroeck" userId="134fc993-7b81-4a7c-b1f6-6ae1dd5ae1ac" providerId="ADAL" clId="{607EE3C6-496D-D84C-A140-ACEDF7FD4DB2}" dt="2025-06-27T12:06:14.826" v="55" actId="2696"/>
        <pc:sldMkLst>
          <pc:docMk/>
          <pc:sldMk cId="0" sldId="343"/>
        </pc:sldMkLst>
      </pc:sldChg>
      <pc:sldChg chg="del">
        <pc:chgData name="Luka Van Esbroeck" userId="134fc993-7b81-4a7c-b1f6-6ae1dd5ae1ac" providerId="ADAL" clId="{607EE3C6-496D-D84C-A140-ACEDF7FD4DB2}" dt="2025-06-27T12:06:14.827" v="56" actId="2696"/>
        <pc:sldMkLst>
          <pc:docMk/>
          <pc:sldMk cId="0" sldId="344"/>
        </pc:sldMkLst>
      </pc:sldChg>
      <pc:sldChg chg="del">
        <pc:chgData name="Luka Van Esbroeck" userId="134fc993-7b81-4a7c-b1f6-6ae1dd5ae1ac" providerId="ADAL" clId="{607EE3C6-496D-D84C-A140-ACEDF7FD4DB2}" dt="2025-06-27T12:06:14.819" v="50" actId="2696"/>
        <pc:sldMkLst>
          <pc:docMk/>
          <pc:sldMk cId="0" sldId="345"/>
        </pc:sldMkLst>
      </pc:sldChg>
      <pc:sldChg chg="del">
        <pc:chgData name="Luka Van Esbroeck" userId="134fc993-7b81-4a7c-b1f6-6ae1dd5ae1ac" providerId="ADAL" clId="{607EE3C6-496D-D84C-A140-ACEDF7FD4DB2}" dt="2025-06-27T12:06:14.808" v="43" actId="2696"/>
        <pc:sldMkLst>
          <pc:docMk/>
          <pc:sldMk cId="0" sldId="346"/>
        </pc:sldMkLst>
      </pc:sldChg>
      <pc:sldChg chg="del">
        <pc:chgData name="Luka Van Esbroeck" userId="134fc993-7b81-4a7c-b1f6-6ae1dd5ae1ac" providerId="ADAL" clId="{607EE3C6-496D-D84C-A140-ACEDF7FD4DB2}" dt="2025-06-27T12:06:14.817" v="49" actId="2696"/>
        <pc:sldMkLst>
          <pc:docMk/>
          <pc:sldMk cId="0" sldId="347"/>
        </pc:sldMkLst>
      </pc:sldChg>
      <pc:sldChg chg="del">
        <pc:chgData name="Luka Van Esbroeck" userId="134fc993-7b81-4a7c-b1f6-6ae1dd5ae1ac" providerId="ADAL" clId="{607EE3C6-496D-D84C-A140-ACEDF7FD4DB2}" dt="2025-06-27T12:06:14.829" v="57" actId="2696"/>
        <pc:sldMkLst>
          <pc:docMk/>
          <pc:sldMk cId="0" sldId="348"/>
        </pc:sldMkLst>
      </pc:sldChg>
      <pc:sldChg chg="del">
        <pc:chgData name="Luka Van Esbroeck" userId="134fc993-7b81-4a7c-b1f6-6ae1dd5ae1ac" providerId="ADAL" clId="{607EE3C6-496D-D84C-A140-ACEDF7FD4DB2}" dt="2025-06-27T12:06:14.830" v="58" actId="2696"/>
        <pc:sldMkLst>
          <pc:docMk/>
          <pc:sldMk cId="0" sldId="349"/>
        </pc:sldMkLst>
      </pc:sldChg>
      <pc:sldChg chg="del">
        <pc:chgData name="Luka Van Esbroeck" userId="134fc993-7b81-4a7c-b1f6-6ae1dd5ae1ac" providerId="ADAL" clId="{607EE3C6-496D-D84C-A140-ACEDF7FD4DB2}" dt="2025-06-27T12:06:14.816" v="48" actId="2696"/>
        <pc:sldMkLst>
          <pc:docMk/>
          <pc:sldMk cId="0" sldId="350"/>
        </pc:sldMkLst>
      </pc:sldChg>
      <pc:sldChg chg="del">
        <pc:chgData name="Luka Van Esbroeck" userId="134fc993-7b81-4a7c-b1f6-6ae1dd5ae1ac" providerId="ADAL" clId="{607EE3C6-496D-D84C-A140-ACEDF7FD4DB2}" dt="2025-06-27T12:06:14.813" v="46" actId="2696"/>
        <pc:sldMkLst>
          <pc:docMk/>
          <pc:sldMk cId="0" sldId="351"/>
        </pc:sldMkLst>
      </pc:sldChg>
      <pc:sldChg chg="del">
        <pc:chgData name="Luka Van Esbroeck" userId="134fc993-7b81-4a7c-b1f6-6ae1dd5ae1ac" providerId="ADAL" clId="{607EE3C6-496D-D84C-A140-ACEDF7FD4DB2}" dt="2025-06-27T12:06:14.814" v="47" actId="2696"/>
        <pc:sldMkLst>
          <pc:docMk/>
          <pc:sldMk cId="0" sldId="352"/>
        </pc:sldMkLst>
      </pc:sldChg>
      <pc:sldChg chg="del">
        <pc:chgData name="Luka Van Esbroeck" userId="134fc993-7b81-4a7c-b1f6-6ae1dd5ae1ac" providerId="ADAL" clId="{607EE3C6-496D-D84C-A140-ACEDF7FD4DB2}" dt="2025-06-27T12:06:14.788" v="41" actId="2696"/>
        <pc:sldMkLst>
          <pc:docMk/>
          <pc:sldMk cId="0" sldId="353"/>
        </pc:sldMkLst>
      </pc:sldChg>
      <pc:sldChg chg="del">
        <pc:chgData name="Luka Van Esbroeck" userId="134fc993-7b81-4a7c-b1f6-6ae1dd5ae1ac" providerId="ADAL" clId="{607EE3C6-496D-D84C-A140-ACEDF7FD4DB2}" dt="2025-06-27T12:06:14.823" v="53" actId="2696"/>
        <pc:sldMkLst>
          <pc:docMk/>
          <pc:sldMk cId="0" sldId="354"/>
        </pc:sldMkLst>
      </pc:sldChg>
      <pc:sldChg chg="del">
        <pc:chgData name="Luka Van Esbroeck" userId="134fc993-7b81-4a7c-b1f6-6ae1dd5ae1ac" providerId="ADAL" clId="{607EE3C6-496D-D84C-A140-ACEDF7FD4DB2}" dt="2025-06-27T12:06:14.869" v="70" actId="2696"/>
        <pc:sldMkLst>
          <pc:docMk/>
          <pc:sldMk cId="0" sldId="355"/>
        </pc:sldMkLst>
      </pc:sldChg>
      <pc:sldChg chg="del">
        <pc:chgData name="Luka Van Esbroeck" userId="134fc993-7b81-4a7c-b1f6-6ae1dd5ae1ac" providerId="ADAL" clId="{607EE3C6-496D-D84C-A140-ACEDF7FD4DB2}" dt="2025-06-27T12:06:14.852" v="63" actId="2696"/>
        <pc:sldMkLst>
          <pc:docMk/>
          <pc:sldMk cId="0" sldId="356"/>
        </pc:sldMkLst>
      </pc:sldChg>
      <pc:sldChg chg="del">
        <pc:chgData name="Luka Van Esbroeck" userId="134fc993-7b81-4a7c-b1f6-6ae1dd5ae1ac" providerId="ADAL" clId="{607EE3C6-496D-D84C-A140-ACEDF7FD4DB2}" dt="2025-06-27T12:06:14.851" v="62" actId="2696"/>
        <pc:sldMkLst>
          <pc:docMk/>
          <pc:sldMk cId="0" sldId="357"/>
        </pc:sldMkLst>
      </pc:sldChg>
      <pc:sldChg chg="del">
        <pc:chgData name="Luka Van Esbroeck" userId="134fc993-7b81-4a7c-b1f6-6ae1dd5ae1ac" providerId="ADAL" clId="{607EE3C6-496D-D84C-A140-ACEDF7FD4DB2}" dt="2025-06-27T12:06:14.858" v="68" actId="2696"/>
        <pc:sldMkLst>
          <pc:docMk/>
          <pc:sldMk cId="0" sldId="358"/>
        </pc:sldMkLst>
      </pc:sldChg>
      <pc:sldChg chg="del">
        <pc:chgData name="Luka Van Esbroeck" userId="134fc993-7b81-4a7c-b1f6-6ae1dd5ae1ac" providerId="ADAL" clId="{607EE3C6-496D-D84C-A140-ACEDF7FD4DB2}" dt="2025-06-27T12:06:14.856" v="66" actId="2696"/>
        <pc:sldMkLst>
          <pc:docMk/>
          <pc:sldMk cId="0" sldId="359"/>
        </pc:sldMkLst>
      </pc:sldChg>
      <pc:sldChg chg="del">
        <pc:chgData name="Luka Van Esbroeck" userId="134fc993-7b81-4a7c-b1f6-6ae1dd5ae1ac" providerId="ADAL" clId="{607EE3C6-496D-D84C-A140-ACEDF7FD4DB2}" dt="2025-06-27T12:06:14.882" v="73" actId="2696"/>
        <pc:sldMkLst>
          <pc:docMk/>
          <pc:sldMk cId="0" sldId="360"/>
        </pc:sldMkLst>
      </pc:sldChg>
      <pc:sldChg chg="del">
        <pc:chgData name="Luka Van Esbroeck" userId="134fc993-7b81-4a7c-b1f6-6ae1dd5ae1ac" providerId="ADAL" clId="{607EE3C6-496D-D84C-A140-ACEDF7FD4DB2}" dt="2025-06-27T12:06:14.871" v="72" actId="2696"/>
        <pc:sldMkLst>
          <pc:docMk/>
          <pc:sldMk cId="0" sldId="361"/>
        </pc:sldMkLst>
      </pc:sldChg>
      <pc:sldChg chg="del">
        <pc:chgData name="Luka Van Esbroeck" userId="134fc993-7b81-4a7c-b1f6-6ae1dd5ae1ac" providerId="ADAL" clId="{607EE3C6-496D-D84C-A140-ACEDF7FD4DB2}" dt="2025-06-27T12:06:14.892" v="74" actId="2696"/>
        <pc:sldMkLst>
          <pc:docMk/>
          <pc:sldMk cId="0" sldId="362"/>
        </pc:sldMkLst>
      </pc:sldChg>
      <pc:sldChg chg="del">
        <pc:chgData name="Luka Van Esbroeck" userId="134fc993-7b81-4a7c-b1f6-6ae1dd5ae1ac" providerId="ADAL" clId="{607EE3C6-496D-D84C-A140-ACEDF7FD4DB2}" dt="2025-06-27T12:06:14.854" v="65" actId="2696"/>
        <pc:sldMkLst>
          <pc:docMk/>
          <pc:sldMk cId="0" sldId="363"/>
        </pc:sldMkLst>
      </pc:sldChg>
      <pc:sldChg chg="del">
        <pc:chgData name="Luka Van Esbroeck" userId="134fc993-7b81-4a7c-b1f6-6ae1dd5ae1ac" providerId="ADAL" clId="{607EE3C6-496D-D84C-A140-ACEDF7FD4DB2}" dt="2025-06-27T12:06:14.870" v="71" actId="2696"/>
        <pc:sldMkLst>
          <pc:docMk/>
          <pc:sldMk cId="0" sldId="364"/>
        </pc:sldMkLst>
      </pc:sldChg>
      <pc:sldChg chg="del">
        <pc:chgData name="Luka Van Esbroeck" userId="134fc993-7b81-4a7c-b1f6-6ae1dd5ae1ac" providerId="ADAL" clId="{607EE3C6-496D-D84C-A140-ACEDF7FD4DB2}" dt="2025-06-27T12:06:14.853" v="64" actId="2696"/>
        <pc:sldMkLst>
          <pc:docMk/>
          <pc:sldMk cId="0" sldId="365"/>
        </pc:sldMkLst>
      </pc:sldChg>
      <pc:sldChg chg="del">
        <pc:chgData name="Luka Van Esbroeck" userId="134fc993-7b81-4a7c-b1f6-6ae1dd5ae1ac" providerId="ADAL" clId="{607EE3C6-496D-D84C-A140-ACEDF7FD4DB2}" dt="2025-06-27T12:06:14.896" v="75" actId="2696"/>
        <pc:sldMkLst>
          <pc:docMk/>
          <pc:sldMk cId="0" sldId="366"/>
        </pc:sldMkLst>
      </pc:sldChg>
      <pc:sldChg chg="del">
        <pc:chgData name="Luka Van Esbroeck" userId="134fc993-7b81-4a7c-b1f6-6ae1dd5ae1ac" providerId="ADAL" clId="{607EE3C6-496D-D84C-A140-ACEDF7FD4DB2}" dt="2025-06-27T12:06:14.857" v="67" actId="2696"/>
        <pc:sldMkLst>
          <pc:docMk/>
          <pc:sldMk cId="0" sldId="367"/>
        </pc:sldMkLst>
      </pc:sldChg>
      <pc:sldChg chg="del">
        <pc:chgData name="Luka Van Esbroeck" userId="134fc993-7b81-4a7c-b1f6-6ae1dd5ae1ac" providerId="ADAL" clId="{607EE3C6-496D-D84C-A140-ACEDF7FD4DB2}" dt="2025-06-27T12:06:14.859" v="69" actId="2696"/>
        <pc:sldMkLst>
          <pc:docMk/>
          <pc:sldMk cId="0" sldId="368"/>
        </pc:sldMkLst>
      </pc:sldChg>
      <pc:sldChg chg="del">
        <pc:chgData name="Luka Van Esbroeck" userId="134fc993-7b81-4a7c-b1f6-6ae1dd5ae1ac" providerId="ADAL" clId="{607EE3C6-496D-D84C-A140-ACEDF7FD4DB2}" dt="2025-06-27T12:06:20.387" v="76" actId="2696"/>
        <pc:sldMkLst>
          <pc:docMk/>
          <pc:sldMk cId="0" sldId="374"/>
        </pc:sldMkLst>
      </pc:sldChg>
      <pc:sldChg chg="del">
        <pc:chgData name="Luka Van Esbroeck" userId="134fc993-7b81-4a7c-b1f6-6ae1dd5ae1ac" providerId="ADAL" clId="{607EE3C6-496D-D84C-A140-ACEDF7FD4DB2}" dt="2025-06-27T12:06:20.397" v="78" actId="2696"/>
        <pc:sldMkLst>
          <pc:docMk/>
          <pc:sldMk cId="0" sldId="375"/>
        </pc:sldMkLst>
      </pc:sldChg>
      <pc:sldChg chg="del">
        <pc:chgData name="Luka Van Esbroeck" userId="134fc993-7b81-4a7c-b1f6-6ae1dd5ae1ac" providerId="ADAL" clId="{607EE3C6-496D-D84C-A140-ACEDF7FD4DB2}" dt="2025-06-27T12:06:20.389" v="77" actId="2696"/>
        <pc:sldMkLst>
          <pc:docMk/>
          <pc:sldMk cId="0" sldId="376"/>
        </pc:sldMkLst>
      </pc:sldChg>
      <pc:sldChg chg="del">
        <pc:chgData name="Luka Van Esbroeck" userId="134fc993-7b81-4a7c-b1f6-6ae1dd5ae1ac" providerId="ADAL" clId="{607EE3C6-496D-D84C-A140-ACEDF7FD4DB2}" dt="2025-06-27T12:06:20.401" v="79" actId="2696"/>
        <pc:sldMkLst>
          <pc:docMk/>
          <pc:sldMk cId="0" sldId="377"/>
        </pc:sldMkLst>
      </pc:sldChg>
      <pc:sldChg chg="del">
        <pc:chgData name="Luka Van Esbroeck" userId="134fc993-7b81-4a7c-b1f6-6ae1dd5ae1ac" providerId="ADAL" clId="{607EE3C6-496D-D84C-A140-ACEDF7FD4DB2}" dt="2025-06-27T12:05:34.133" v="3" actId="2696"/>
        <pc:sldMkLst>
          <pc:docMk/>
          <pc:sldMk cId="0" sldId="400"/>
        </pc:sldMkLst>
      </pc:sldChg>
    </pc:docChg>
  </pc:docChgLst>
  <pc:docChgLst>
    <pc:chgData name="Luka Van Esbroeck" userId="134fc993-7b81-4a7c-b1f6-6ae1dd5ae1ac" providerId="ADAL" clId="{D4CD511C-F51C-B541-B7D5-9A0CE1F45745}"/>
    <pc:docChg chg="delSld">
      <pc:chgData name="Luka Van Esbroeck" userId="134fc993-7b81-4a7c-b1f6-6ae1dd5ae1ac" providerId="ADAL" clId="{D4CD511C-F51C-B541-B7D5-9A0CE1F45745}" dt="2025-06-27T12:16:58.664" v="55" actId="2696"/>
      <pc:docMkLst>
        <pc:docMk/>
      </pc:docMkLst>
      <pc:sldChg chg="del">
        <pc:chgData name="Luka Van Esbroeck" userId="134fc993-7b81-4a7c-b1f6-6ae1dd5ae1ac" providerId="ADAL" clId="{D4CD511C-F51C-B541-B7D5-9A0CE1F45745}" dt="2025-06-27T12:16:50.841" v="0" actId="2696"/>
        <pc:sldMkLst>
          <pc:docMk/>
          <pc:sldMk cId="0" sldId="289"/>
        </pc:sldMkLst>
      </pc:sldChg>
      <pc:sldChg chg="del">
        <pc:chgData name="Luka Van Esbroeck" userId="134fc993-7b81-4a7c-b1f6-6ae1dd5ae1ac" providerId="ADAL" clId="{D4CD511C-F51C-B541-B7D5-9A0CE1F45745}" dt="2025-06-27T12:16:50.886" v="29" actId="2696"/>
        <pc:sldMkLst>
          <pc:docMk/>
          <pc:sldMk cId="0" sldId="290"/>
        </pc:sldMkLst>
      </pc:sldChg>
      <pc:sldChg chg="del">
        <pc:chgData name="Luka Van Esbroeck" userId="134fc993-7b81-4a7c-b1f6-6ae1dd5ae1ac" providerId="ADAL" clId="{D4CD511C-F51C-B541-B7D5-9A0CE1F45745}" dt="2025-06-27T12:16:50.863" v="17" actId="2696"/>
        <pc:sldMkLst>
          <pc:docMk/>
          <pc:sldMk cId="0" sldId="291"/>
        </pc:sldMkLst>
      </pc:sldChg>
      <pc:sldChg chg="del">
        <pc:chgData name="Luka Van Esbroeck" userId="134fc993-7b81-4a7c-b1f6-6ae1dd5ae1ac" providerId="ADAL" clId="{D4CD511C-F51C-B541-B7D5-9A0CE1F45745}" dt="2025-06-27T12:16:50.853" v="8" actId="2696"/>
        <pc:sldMkLst>
          <pc:docMk/>
          <pc:sldMk cId="0" sldId="292"/>
        </pc:sldMkLst>
      </pc:sldChg>
      <pc:sldChg chg="del">
        <pc:chgData name="Luka Van Esbroeck" userId="134fc993-7b81-4a7c-b1f6-6ae1dd5ae1ac" providerId="ADAL" clId="{D4CD511C-F51C-B541-B7D5-9A0CE1F45745}" dt="2025-06-27T12:16:50.859" v="13" actId="2696"/>
        <pc:sldMkLst>
          <pc:docMk/>
          <pc:sldMk cId="0" sldId="293"/>
        </pc:sldMkLst>
      </pc:sldChg>
      <pc:sldChg chg="del">
        <pc:chgData name="Luka Van Esbroeck" userId="134fc993-7b81-4a7c-b1f6-6ae1dd5ae1ac" providerId="ADAL" clId="{D4CD511C-F51C-B541-B7D5-9A0CE1F45745}" dt="2025-06-27T12:16:50.850" v="6" actId="2696"/>
        <pc:sldMkLst>
          <pc:docMk/>
          <pc:sldMk cId="0" sldId="294"/>
        </pc:sldMkLst>
      </pc:sldChg>
      <pc:sldChg chg="del">
        <pc:chgData name="Luka Van Esbroeck" userId="134fc993-7b81-4a7c-b1f6-6ae1dd5ae1ac" providerId="ADAL" clId="{D4CD511C-F51C-B541-B7D5-9A0CE1F45745}" dt="2025-06-27T12:16:50.872" v="25" actId="2696"/>
        <pc:sldMkLst>
          <pc:docMk/>
          <pc:sldMk cId="0" sldId="295"/>
        </pc:sldMkLst>
      </pc:sldChg>
      <pc:sldChg chg="del">
        <pc:chgData name="Luka Van Esbroeck" userId="134fc993-7b81-4a7c-b1f6-6ae1dd5ae1ac" providerId="ADAL" clId="{D4CD511C-F51C-B541-B7D5-9A0CE1F45745}" dt="2025-06-27T12:16:50.849" v="5" actId="2696"/>
        <pc:sldMkLst>
          <pc:docMk/>
          <pc:sldMk cId="0" sldId="296"/>
        </pc:sldMkLst>
      </pc:sldChg>
      <pc:sldChg chg="del">
        <pc:chgData name="Luka Van Esbroeck" userId="134fc993-7b81-4a7c-b1f6-6ae1dd5ae1ac" providerId="ADAL" clId="{D4CD511C-F51C-B541-B7D5-9A0CE1F45745}" dt="2025-06-27T12:16:50.852" v="7" actId="2696"/>
        <pc:sldMkLst>
          <pc:docMk/>
          <pc:sldMk cId="0" sldId="297"/>
        </pc:sldMkLst>
      </pc:sldChg>
      <pc:sldChg chg="del">
        <pc:chgData name="Luka Van Esbroeck" userId="134fc993-7b81-4a7c-b1f6-6ae1dd5ae1ac" providerId="ADAL" clId="{D4CD511C-F51C-B541-B7D5-9A0CE1F45745}" dt="2025-06-27T12:16:50.846" v="3" actId="2696"/>
        <pc:sldMkLst>
          <pc:docMk/>
          <pc:sldMk cId="0" sldId="298"/>
        </pc:sldMkLst>
      </pc:sldChg>
      <pc:sldChg chg="del">
        <pc:chgData name="Luka Van Esbroeck" userId="134fc993-7b81-4a7c-b1f6-6ae1dd5ae1ac" providerId="ADAL" clId="{D4CD511C-F51C-B541-B7D5-9A0CE1F45745}" dt="2025-06-27T12:16:50.890" v="30" actId="2696"/>
        <pc:sldMkLst>
          <pc:docMk/>
          <pc:sldMk cId="0" sldId="299"/>
        </pc:sldMkLst>
      </pc:sldChg>
      <pc:sldChg chg="del">
        <pc:chgData name="Luka Van Esbroeck" userId="134fc993-7b81-4a7c-b1f6-6ae1dd5ae1ac" providerId="ADAL" clId="{D4CD511C-F51C-B541-B7D5-9A0CE1F45745}" dt="2025-06-27T12:16:50.843" v="1" actId="2696"/>
        <pc:sldMkLst>
          <pc:docMk/>
          <pc:sldMk cId="0" sldId="300"/>
        </pc:sldMkLst>
      </pc:sldChg>
      <pc:sldChg chg="del">
        <pc:chgData name="Luka Van Esbroeck" userId="134fc993-7b81-4a7c-b1f6-6ae1dd5ae1ac" providerId="ADAL" clId="{D4CD511C-F51C-B541-B7D5-9A0CE1F45745}" dt="2025-06-27T12:16:50.868" v="21" actId="2696"/>
        <pc:sldMkLst>
          <pc:docMk/>
          <pc:sldMk cId="0" sldId="301"/>
        </pc:sldMkLst>
      </pc:sldChg>
      <pc:sldChg chg="del">
        <pc:chgData name="Luka Van Esbroeck" userId="134fc993-7b81-4a7c-b1f6-6ae1dd5ae1ac" providerId="ADAL" clId="{D4CD511C-F51C-B541-B7D5-9A0CE1F45745}" dt="2025-06-27T12:16:50.845" v="2" actId="2696"/>
        <pc:sldMkLst>
          <pc:docMk/>
          <pc:sldMk cId="0" sldId="302"/>
        </pc:sldMkLst>
      </pc:sldChg>
      <pc:sldChg chg="del">
        <pc:chgData name="Luka Van Esbroeck" userId="134fc993-7b81-4a7c-b1f6-6ae1dd5ae1ac" providerId="ADAL" clId="{D4CD511C-F51C-B541-B7D5-9A0CE1F45745}" dt="2025-06-27T12:16:50.860" v="14" actId="2696"/>
        <pc:sldMkLst>
          <pc:docMk/>
          <pc:sldMk cId="0" sldId="303"/>
        </pc:sldMkLst>
      </pc:sldChg>
      <pc:sldChg chg="del">
        <pc:chgData name="Luka Van Esbroeck" userId="134fc993-7b81-4a7c-b1f6-6ae1dd5ae1ac" providerId="ADAL" clId="{D4CD511C-F51C-B541-B7D5-9A0CE1F45745}" dt="2025-06-27T12:16:50.874" v="27" actId="2696"/>
        <pc:sldMkLst>
          <pc:docMk/>
          <pc:sldMk cId="0" sldId="304"/>
        </pc:sldMkLst>
      </pc:sldChg>
      <pc:sldChg chg="del">
        <pc:chgData name="Luka Van Esbroeck" userId="134fc993-7b81-4a7c-b1f6-6ae1dd5ae1ac" providerId="ADAL" clId="{D4CD511C-F51C-B541-B7D5-9A0CE1F45745}" dt="2025-06-27T12:16:50.871" v="24" actId="2696"/>
        <pc:sldMkLst>
          <pc:docMk/>
          <pc:sldMk cId="0" sldId="305"/>
        </pc:sldMkLst>
      </pc:sldChg>
      <pc:sldChg chg="del">
        <pc:chgData name="Luka Van Esbroeck" userId="134fc993-7b81-4a7c-b1f6-6ae1dd5ae1ac" providerId="ADAL" clId="{D4CD511C-F51C-B541-B7D5-9A0CE1F45745}" dt="2025-06-27T12:16:50.895" v="32" actId="2696"/>
        <pc:sldMkLst>
          <pc:docMk/>
          <pc:sldMk cId="0" sldId="306"/>
        </pc:sldMkLst>
      </pc:sldChg>
      <pc:sldChg chg="del">
        <pc:chgData name="Luka Van Esbroeck" userId="134fc993-7b81-4a7c-b1f6-6ae1dd5ae1ac" providerId="ADAL" clId="{D4CD511C-F51C-B541-B7D5-9A0CE1F45745}" dt="2025-06-27T12:16:50.855" v="10" actId="2696"/>
        <pc:sldMkLst>
          <pc:docMk/>
          <pc:sldMk cId="0" sldId="307"/>
        </pc:sldMkLst>
      </pc:sldChg>
      <pc:sldChg chg="del">
        <pc:chgData name="Luka Van Esbroeck" userId="134fc993-7b81-4a7c-b1f6-6ae1dd5ae1ac" providerId="ADAL" clId="{D4CD511C-F51C-B541-B7D5-9A0CE1F45745}" dt="2025-06-27T12:16:50.875" v="28" actId="2696"/>
        <pc:sldMkLst>
          <pc:docMk/>
          <pc:sldMk cId="0" sldId="308"/>
        </pc:sldMkLst>
      </pc:sldChg>
      <pc:sldChg chg="del">
        <pc:chgData name="Luka Van Esbroeck" userId="134fc993-7b81-4a7c-b1f6-6ae1dd5ae1ac" providerId="ADAL" clId="{D4CD511C-F51C-B541-B7D5-9A0CE1F45745}" dt="2025-06-27T12:16:50.867" v="20" actId="2696"/>
        <pc:sldMkLst>
          <pc:docMk/>
          <pc:sldMk cId="0" sldId="309"/>
        </pc:sldMkLst>
      </pc:sldChg>
      <pc:sldChg chg="del">
        <pc:chgData name="Luka Van Esbroeck" userId="134fc993-7b81-4a7c-b1f6-6ae1dd5ae1ac" providerId="ADAL" clId="{D4CD511C-F51C-B541-B7D5-9A0CE1F45745}" dt="2025-06-27T12:16:50.869" v="22" actId="2696"/>
        <pc:sldMkLst>
          <pc:docMk/>
          <pc:sldMk cId="0" sldId="310"/>
        </pc:sldMkLst>
      </pc:sldChg>
      <pc:sldChg chg="del">
        <pc:chgData name="Luka Van Esbroeck" userId="134fc993-7b81-4a7c-b1f6-6ae1dd5ae1ac" providerId="ADAL" clId="{D4CD511C-F51C-B541-B7D5-9A0CE1F45745}" dt="2025-06-27T12:16:50.848" v="4" actId="2696"/>
        <pc:sldMkLst>
          <pc:docMk/>
          <pc:sldMk cId="0" sldId="311"/>
        </pc:sldMkLst>
      </pc:sldChg>
      <pc:sldChg chg="del">
        <pc:chgData name="Luka Van Esbroeck" userId="134fc993-7b81-4a7c-b1f6-6ae1dd5ae1ac" providerId="ADAL" clId="{D4CD511C-F51C-B541-B7D5-9A0CE1F45745}" dt="2025-06-27T12:16:50.854" v="9" actId="2696"/>
        <pc:sldMkLst>
          <pc:docMk/>
          <pc:sldMk cId="0" sldId="312"/>
        </pc:sldMkLst>
      </pc:sldChg>
      <pc:sldChg chg="del">
        <pc:chgData name="Luka Van Esbroeck" userId="134fc993-7b81-4a7c-b1f6-6ae1dd5ae1ac" providerId="ADAL" clId="{D4CD511C-F51C-B541-B7D5-9A0CE1F45745}" dt="2025-06-27T12:16:50.891" v="31" actId="2696"/>
        <pc:sldMkLst>
          <pc:docMk/>
          <pc:sldMk cId="0" sldId="313"/>
        </pc:sldMkLst>
      </pc:sldChg>
      <pc:sldChg chg="del">
        <pc:chgData name="Luka Van Esbroeck" userId="134fc993-7b81-4a7c-b1f6-6ae1dd5ae1ac" providerId="ADAL" clId="{D4CD511C-F51C-B541-B7D5-9A0CE1F45745}" dt="2025-06-27T12:16:50.861" v="15" actId="2696"/>
        <pc:sldMkLst>
          <pc:docMk/>
          <pc:sldMk cId="0" sldId="314"/>
        </pc:sldMkLst>
      </pc:sldChg>
      <pc:sldChg chg="del">
        <pc:chgData name="Luka Van Esbroeck" userId="134fc993-7b81-4a7c-b1f6-6ae1dd5ae1ac" providerId="ADAL" clId="{D4CD511C-F51C-B541-B7D5-9A0CE1F45745}" dt="2025-06-27T12:16:50.870" v="23" actId="2696"/>
        <pc:sldMkLst>
          <pc:docMk/>
          <pc:sldMk cId="0" sldId="315"/>
        </pc:sldMkLst>
      </pc:sldChg>
      <pc:sldChg chg="del">
        <pc:chgData name="Luka Van Esbroeck" userId="134fc993-7b81-4a7c-b1f6-6ae1dd5ae1ac" providerId="ADAL" clId="{D4CD511C-F51C-B541-B7D5-9A0CE1F45745}" dt="2025-06-27T12:16:50.857" v="11" actId="2696"/>
        <pc:sldMkLst>
          <pc:docMk/>
          <pc:sldMk cId="0" sldId="316"/>
        </pc:sldMkLst>
      </pc:sldChg>
      <pc:sldChg chg="del">
        <pc:chgData name="Luka Van Esbroeck" userId="134fc993-7b81-4a7c-b1f6-6ae1dd5ae1ac" providerId="ADAL" clId="{D4CD511C-F51C-B541-B7D5-9A0CE1F45745}" dt="2025-06-27T12:16:50.858" v="12" actId="2696"/>
        <pc:sldMkLst>
          <pc:docMk/>
          <pc:sldMk cId="0" sldId="317"/>
        </pc:sldMkLst>
      </pc:sldChg>
      <pc:sldChg chg="del">
        <pc:chgData name="Luka Van Esbroeck" userId="134fc993-7b81-4a7c-b1f6-6ae1dd5ae1ac" providerId="ADAL" clId="{D4CD511C-F51C-B541-B7D5-9A0CE1F45745}" dt="2025-06-27T12:16:50.862" v="16" actId="2696"/>
        <pc:sldMkLst>
          <pc:docMk/>
          <pc:sldMk cId="0" sldId="322"/>
        </pc:sldMkLst>
      </pc:sldChg>
      <pc:sldChg chg="del">
        <pc:chgData name="Luka Van Esbroeck" userId="134fc993-7b81-4a7c-b1f6-6ae1dd5ae1ac" providerId="ADAL" clId="{D4CD511C-F51C-B541-B7D5-9A0CE1F45745}" dt="2025-06-27T12:16:50.864" v="18" actId="2696"/>
        <pc:sldMkLst>
          <pc:docMk/>
          <pc:sldMk cId="0" sldId="323"/>
        </pc:sldMkLst>
      </pc:sldChg>
      <pc:sldChg chg="del">
        <pc:chgData name="Luka Van Esbroeck" userId="134fc993-7b81-4a7c-b1f6-6ae1dd5ae1ac" providerId="ADAL" clId="{D4CD511C-F51C-B541-B7D5-9A0CE1F45745}" dt="2025-06-27T12:16:50.873" v="26" actId="2696"/>
        <pc:sldMkLst>
          <pc:docMk/>
          <pc:sldMk cId="0" sldId="324"/>
        </pc:sldMkLst>
      </pc:sldChg>
      <pc:sldChg chg="del">
        <pc:chgData name="Luka Van Esbroeck" userId="134fc993-7b81-4a7c-b1f6-6ae1dd5ae1ac" providerId="ADAL" clId="{D4CD511C-F51C-B541-B7D5-9A0CE1F45745}" dt="2025-06-27T12:16:50.866" v="19" actId="2696"/>
        <pc:sldMkLst>
          <pc:docMk/>
          <pc:sldMk cId="0" sldId="325"/>
        </pc:sldMkLst>
      </pc:sldChg>
      <pc:sldChg chg="del">
        <pc:chgData name="Luka Van Esbroeck" userId="134fc993-7b81-4a7c-b1f6-6ae1dd5ae1ac" providerId="ADAL" clId="{D4CD511C-F51C-B541-B7D5-9A0CE1F45745}" dt="2025-06-27T12:16:58.622" v="48" actId="2696"/>
        <pc:sldMkLst>
          <pc:docMk/>
          <pc:sldMk cId="0" sldId="370"/>
        </pc:sldMkLst>
      </pc:sldChg>
      <pc:sldChg chg="del">
        <pc:chgData name="Luka Van Esbroeck" userId="134fc993-7b81-4a7c-b1f6-6ae1dd5ae1ac" providerId="ADAL" clId="{D4CD511C-F51C-B541-B7D5-9A0CE1F45745}" dt="2025-06-27T12:16:58.255" v="42" actId="2696"/>
        <pc:sldMkLst>
          <pc:docMk/>
          <pc:sldMk cId="0" sldId="371"/>
        </pc:sldMkLst>
      </pc:sldChg>
      <pc:sldChg chg="del">
        <pc:chgData name="Luka Van Esbroeck" userId="134fc993-7b81-4a7c-b1f6-6ae1dd5ae1ac" providerId="ADAL" clId="{D4CD511C-F51C-B541-B7D5-9A0CE1F45745}" dt="2025-06-27T12:16:58.610" v="44" actId="2696"/>
        <pc:sldMkLst>
          <pc:docMk/>
          <pc:sldMk cId="0" sldId="372"/>
        </pc:sldMkLst>
      </pc:sldChg>
      <pc:sldChg chg="del">
        <pc:chgData name="Luka Van Esbroeck" userId="134fc993-7b81-4a7c-b1f6-6ae1dd5ae1ac" providerId="ADAL" clId="{D4CD511C-F51C-B541-B7D5-9A0CE1F45745}" dt="2025-06-27T12:16:58.627" v="52" actId="2696"/>
        <pc:sldMkLst>
          <pc:docMk/>
          <pc:sldMk cId="0" sldId="373"/>
        </pc:sldMkLst>
      </pc:sldChg>
      <pc:sldChg chg="del">
        <pc:chgData name="Luka Van Esbroeck" userId="134fc993-7b81-4a7c-b1f6-6ae1dd5ae1ac" providerId="ADAL" clId="{D4CD511C-F51C-B541-B7D5-9A0CE1F45745}" dt="2025-06-27T12:16:58.623" v="50" actId="2696"/>
        <pc:sldMkLst>
          <pc:docMk/>
          <pc:sldMk cId="0" sldId="378"/>
        </pc:sldMkLst>
      </pc:sldChg>
      <pc:sldChg chg="del">
        <pc:chgData name="Luka Van Esbroeck" userId="134fc993-7b81-4a7c-b1f6-6ae1dd5ae1ac" providerId="ADAL" clId="{D4CD511C-F51C-B541-B7D5-9A0CE1F45745}" dt="2025-06-27T12:16:58.611" v="45" actId="2696"/>
        <pc:sldMkLst>
          <pc:docMk/>
          <pc:sldMk cId="0" sldId="380"/>
        </pc:sldMkLst>
      </pc:sldChg>
      <pc:sldChg chg="del">
        <pc:chgData name="Luka Van Esbroeck" userId="134fc993-7b81-4a7c-b1f6-6ae1dd5ae1ac" providerId="ADAL" clId="{D4CD511C-F51C-B541-B7D5-9A0CE1F45745}" dt="2025-06-27T12:16:58.611" v="46" actId="2696"/>
        <pc:sldMkLst>
          <pc:docMk/>
          <pc:sldMk cId="0" sldId="381"/>
        </pc:sldMkLst>
      </pc:sldChg>
      <pc:sldChg chg="del">
        <pc:chgData name="Luka Van Esbroeck" userId="134fc993-7b81-4a7c-b1f6-6ae1dd5ae1ac" providerId="ADAL" clId="{D4CD511C-F51C-B541-B7D5-9A0CE1F45745}" dt="2025-06-27T12:16:58.246" v="35" actId="2696"/>
        <pc:sldMkLst>
          <pc:docMk/>
          <pc:sldMk cId="0" sldId="382"/>
        </pc:sldMkLst>
      </pc:sldChg>
      <pc:sldChg chg="del">
        <pc:chgData name="Luka Van Esbroeck" userId="134fc993-7b81-4a7c-b1f6-6ae1dd5ae1ac" providerId="ADAL" clId="{D4CD511C-F51C-B541-B7D5-9A0CE1F45745}" dt="2025-06-27T12:16:58.256" v="43" actId="2696"/>
        <pc:sldMkLst>
          <pc:docMk/>
          <pc:sldMk cId="0" sldId="383"/>
        </pc:sldMkLst>
      </pc:sldChg>
      <pc:sldChg chg="del">
        <pc:chgData name="Luka Van Esbroeck" userId="134fc993-7b81-4a7c-b1f6-6ae1dd5ae1ac" providerId="ADAL" clId="{D4CD511C-F51C-B541-B7D5-9A0CE1F45745}" dt="2025-06-27T12:16:58.623" v="49" actId="2696"/>
        <pc:sldMkLst>
          <pc:docMk/>
          <pc:sldMk cId="0" sldId="385"/>
        </pc:sldMkLst>
      </pc:sldChg>
      <pc:sldChg chg="del">
        <pc:chgData name="Luka Van Esbroeck" userId="134fc993-7b81-4a7c-b1f6-6ae1dd5ae1ac" providerId="ADAL" clId="{D4CD511C-F51C-B541-B7D5-9A0CE1F45745}" dt="2025-06-27T12:16:58.612" v="47" actId="2696"/>
        <pc:sldMkLst>
          <pc:docMk/>
          <pc:sldMk cId="0" sldId="386"/>
        </pc:sldMkLst>
      </pc:sldChg>
      <pc:sldChg chg="del">
        <pc:chgData name="Luka Van Esbroeck" userId="134fc993-7b81-4a7c-b1f6-6ae1dd5ae1ac" providerId="ADAL" clId="{D4CD511C-F51C-B541-B7D5-9A0CE1F45745}" dt="2025-06-27T12:16:58.244" v="34" actId="2696"/>
        <pc:sldMkLst>
          <pc:docMk/>
          <pc:sldMk cId="0" sldId="387"/>
        </pc:sldMkLst>
      </pc:sldChg>
      <pc:sldChg chg="del">
        <pc:chgData name="Luka Van Esbroeck" userId="134fc993-7b81-4a7c-b1f6-6ae1dd5ae1ac" providerId="ADAL" clId="{D4CD511C-F51C-B541-B7D5-9A0CE1F45745}" dt="2025-06-27T12:16:58.641" v="53" actId="2696"/>
        <pc:sldMkLst>
          <pc:docMk/>
          <pc:sldMk cId="0" sldId="388"/>
        </pc:sldMkLst>
      </pc:sldChg>
      <pc:sldChg chg="del">
        <pc:chgData name="Luka Van Esbroeck" userId="134fc993-7b81-4a7c-b1f6-6ae1dd5ae1ac" providerId="ADAL" clId="{D4CD511C-F51C-B541-B7D5-9A0CE1F45745}" dt="2025-06-27T12:16:58.654" v="54" actId="2696"/>
        <pc:sldMkLst>
          <pc:docMk/>
          <pc:sldMk cId="0" sldId="389"/>
        </pc:sldMkLst>
      </pc:sldChg>
      <pc:sldChg chg="del">
        <pc:chgData name="Luka Van Esbroeck" userId="134fc993-7b81-4a7c-b1f6-6ae1dd5ae1ac" providerId="ADAL" clId="{D4CD511C-F51C-B541-B7D5-9A0CE1F45745}" dt="2025-06-27T12:16:58.664" v="55" actId="2696"/>
        <pc:sldMkLst>
          <pc:docMk/>
          <pc:sldMk cId="0" sldId="390"/>
        </pc:sldMkLst>
      </pc:sldChg>
      <pc:sldChg chg="del">
        <pc:chgData name="Luka Van Esbroeck" userId="134fc993-7b81-4a7c-b1f6-6ae1dd5ae1ac" providerId="ADAL" clId="{D4CD511C-F51C-B541-B7D5-9A0CE1F45745}" dt="2025-06-27T12:16:58.254" v="41" actId="2696"/>
        <pc:sldMkLst>
          <pc:docMk/>
          <pc:sldMk cId="0" sldId="391"/>
        </pc:sldMkLst>
      </pc:sldChg>
      <pc:sldChg chg="del">
        <pc:chgData name="Luka Van Esbroeck" userId="134fc993-7b81-4a7c-b1f6-6ae1dd5ae1ac" providerId="ADAL" clId="{D4CD511C-F51C-B541-B7D5-9A0CE1F45745}" dt="2025-06-27T12:16:58.253" v="40" actId="2696"/>
        <pc:sldMkLst>
          <pc:docMk/>
          <pc:sldMk cId="0" sldId="393"/>
        </pc:sldMkLst>
      </pc:sldChg>
      <pc:sldChg chg="del">
        <pc:chgData name="Luka Van Esbroeck" userId="134fc993-7b81-4a7c-b1f6-6ae1dd5ae1ac" providerId="ADAL" clId="{D4CD511C-F51C-B541-B7D5-9A0CE1F45745}" dt="2025-06-27T12:16:58.250" v="38" actId="2696"/>
        <pc:sldMkLst>
          <pc:docMk/>
          <pc:sldMk cId="0" sldId="394"/>
        </pc:sldMkLst>
      </pc:sldChg>
      <pc:sldChg chg="del">
        <pc:chgData name="Luka Van Esbroeck" userId="134fc993-7b81-4a7c-b1f6-6ae1dd5ae1ac" providerId="ADAL" clId="{D4CD511C-F51C-B541-B7D5-9A0CE1F45745}" dt="2025-06-27T12:16:58.251" v="39" actId="2696"/>
        <pc:sldMkLst>
          <pc:docMk/>
          <pc:sldMk cId="0" sldId="395"/>
        </pc:sldMkLst>
      </pc:sldChg>
      <pc:sldChg chg="del">
        <pc:chgData name="Luka Van Esbroeck" userId="134fc993-7b81-4a7c-b1f6-6ae1dd5ae1ac" providerId="ADAL" clId="{D4CD511C-F51C-B541-B7D5-9A0CE1F45745}" dt="2025-06-27T12:16:58.242" v="33" actId="2696"/>
        <pc:sldMkLst>
          <pc:docMk/>
          <pc:sldMk cId="2954905702" sldId="396"/>
        </pc:sldMkLst>
      </pc:sldChg>
      <pc:sldChg chg="del">
        <pc:chgData name="Luka Van Esbroeck" userId="134fc993-7b81-4a7c-b1f6-6ae1dd5ae1ac" providerId="ADAL" clId="{D4CD511C-F51C-B541-B7D5-9A0CE1F45745}" dt="2025-06-27T12:16:58.624" v="51" actId="2696"/>
        <pc:sldMkLst>
          <pc:docMk/>
          <pc:sldMk cId="2343889299" sldId="397"/>
        </pc:sldMkLst>
      </pc:sldChg>
      <pc:sldChg chg="del">
        <pc:chgData name="Luka Van Esbroeck" userId="134fc993-7b81-4a7c-b1f6-6ae1dd5ae1ac" providerId="ADAL" clId="{D4CD511C-F51C-B541-B7D5-9A0CE1F45745}" dt="2025-06-27T12:16:58.248" v="37" actId="2696"/>
        <pc:sldMkLst>
          <pc:docMk/>
          <pc:sldMk cId="3580976211" sldId="398"/>
        </pc:sldMkLst>
      </pc:sldChg>
      <pc:sldChg chg="del">
        <pc:chgData name="Luka Van Esbroeck" userId="134fc993-7b81-4a7c-b1f6-6ae1dd5ae1ac" providerId="ADAL" clId="{D4CD511C-F51C-B541-B7D5-9A0CE1F45745}" dt="2025-06-27T12:16:58.247" v="36" actId="2696"/>
        <pc:sldMkLst>
          <pc:docMk/>
          <pc:sldMk cId="831736874" sldId="399"/>
        </pc:sldMkLst>
      </pc:sldChg>
    </pc:docChg>
  </pc:docChgLst>
  <pc:docChgLst>
    <pc:chgData name="Luka Van Esbroeck" userId="134fc993-7b81-4a7c-b1f6-6ae1dd5ae1ac" providerId="ADAL" clId="{83B79370-64A8-DC45-A8D6-6AA3B07853B0}"/>
    <pc:docChg chg="undo custSel addSld delSld modSld">
      <pc:chgData name="Luka Van Esbroeck" userId="134fc993-7b81-4a7c-b1f6-6ae1dd5ae1ac" providerId="ADAL" clId="{83B79370-64A8-DC45-A8D6-6AA3B07853B0}" dt="2025-06-20T13:11:32.717" v="12" actId="680"/>
      <pc:docMkLst>
        <pc:docMk/>
      </pc:docMkLst>
      <pc:sldChg chg="modSp new del mod">
        <pc:chgData name="Luka Van Esbroeck" userId="134fc993-7b81-4a7c-b1f6-6ae1dd5ae1ac" providerId="ADAL" clId="{83B79370-64A8-DC45-A8D6-6AA3B07853B0}" dt="2025-06-20T13:11:32.717" v="12" actId="680"/>
        <pc:sldMkLst>
          <pc:docMk/>
          <pc:sldMk cId="3977292842" sldId="400"/>
        </pc:sldMkLst>
      </pc:sldChg>
    </pc:docChg>
  </pc:docChgLst>
  <pc:docChgLst>
    <pc:chgData name="Luka Van Esbroeck" userId="134fc993-7b81-4a7c-b1f6-6ae1dd5ae1ac" providerId="ADAL" clId="{FA156DF2-5827-A54D-A677-CE7E7C4C74AE}"/>
    <pc:docChg chg="undo custSel addSld delSld modSld modMainMaster">
      <pc:chgData name="Luka Van Esbroeck" userId="134fc993-7b81-4a7c-b1f6-6ae1dd5ae1ac" providerId="ADAL" clId="{FA156DF2-5827-A54D-A677-CE7E7C4C74AE}" dt="2025-06-20T13:10:55.517" v="277" actId="2696"/>
      <pc:docMkLst>
        <pc:docMk/>
      </pc:docMkLst>
      <pc:sldChg chg="addSp delSp modSp mod modClrScheme chgLayout">
        <pc:chgData name="Luka Van Esbroeck" userId="134fc993-7b81-4a7c-b1f6-6ae1dd5ae1ac" providerId="ADAL" clId="{FA156DF2-5827-A54D-A677-CE7E7C4C74AE}" dt="2025-06-20T13:10:32.236" v="275" actId="700"/>
        <pc:sldMkLst>
          <pc:docMk/>
          <pc:sldMk cId="0" sldId="278"/>
        </pc:sldMkLst>
      </pc:sldChg>
      <pc:sldChg chg="new del">
        <pc:chgData name="Luka Van Esbroeck" userId="134fc993-7b81-4a7c-b1f6-6ae1dd5ae1ac" providerId="ADAL" clId="{FA156DF2-5827-A54D-A677-CE7E7C4C74AE}" dt="2025-06-20T13:10:55.517" v="277" actId="2696"/>
        <pc:sldMkLst>
          <pc:docMk/>
          <pc:sldMk cId="3913008121" sldId="400"/>
        </pc:sldMkLst>
      </pc:sldChg>
      <pc:sldMasterChg chg="modSp modSldLayout">
        <pc:chgData name="Luka Van Esbroeck" userId="134fc993-7b81-4a7c-b1f6-6ae1dd5ae1ac" providerId="ADAL" clId="{FA156DF2-5827-A54D-A677-CE7E7C4C74AE}" dt="2025-06-20T13:10:00.383" v="261" actId="207"/>
        <pc:sldMasterMkLst>
          <pc:docMk/>
          <pc:sldMasterMk cId="757955707" sldId="2147483648"/>
        </pc:sldMasterMkLst>
        <pc:spChg chg="mod">
          <ac:chgData name="Luka Van Esbroeck" userId="134fc993-7b81-4a7c-b1f6-6ae1dd5ae1ac" providerId="ADAL" clId="{FA156DF2-5827-A54D-A677-CE7E7C4C74AE}" dt="2025-06-20T13:07:04.023" v="210"/>
          <ac:spMkLst>
            <pc:docMk/>
            <pc:sldMasterMk cId="757955707" sldId="2147483648"/>
            <ac:spMk id="2" creationId="{487FC4A6-7301-C2D0-4DF4-40E9306F47B1}"/>
          </ac:spMkLst>
        </pc:spChg>
        <pc:sldLayoutChg chg="addSp delSp modSp mod">
          <pc:chgData name="Luka Van Esbroeck" userId="134fc993-7b81-4a7c-b1f6-6ae1dd5ae1ac" providerId="ADAL" clId="{FA156DF2-5827-A54D-A677-CE7E7C4C74AE}" dt="2025-06-20T12:57:59.693" v="150"/>
          <pc:sldLayoutMkLst>
            <pc:docMk/>
            <pc:sldMasterMk cId="757955707" sldId="2147483648"/>
            <pc:sldLayoutMk cId="674430202" sldId="2147483649"/>
          </pc:sldLayoutMkLst>
          <pc:spChg chg="add mod">
            <ac:chgData name="Luka Van Esbroeck" userId="134fc993-7b81-4a7c-b1f6-6ae1dd5ae1ac" providerId="ADAL" clId="{FA156DF2-5827-A54D-A677-CE7E7C4C74AE}" dt="2025-06-20T12:52:57.120" v="61" actId="1076"/>
            <ac:spMkLst>
              <pc:docMk/>
              <pc:sldMasterMk cId="757955707" sldId="2147483648"/>
              <pc:sldLayoutMk cId="674430202" sldId="2147483649"/>
              <ac:spMk id="5" creationId="{D10A7C98-893C-1176-46CA-3DA053A90F80}"/>
            </ac:spMkLst>
          </pc:spChg>
          <pc:spChg chg="add mod">
            <ac:chgData name="Luka Van Esbroeck" userId="134fc993-7b81-4a7c-b1f6-6ae1dd5ae1ac" providerId="ADAL" clId="{FA156DF2-5827-A54D-A677-CE7E7C4C74AE}" dt="2025-06-20T12:52:57.120" v="61" actId="1076"/>
            <ac:spMkLst>
              <pc:docMk/>
              <pc:sldMasterMk cId="757955707" sldId="2147483648"/>
              <pc:sldLayoutMk cId="674430202" sldId="2147483649"/>
              <ac:spMk id="7" creationId="{A73722D1-7472-EC5A-028C-082AC6F6976E}"/>
            </ac:spMkLst>
          </pc:spChg>
          <pc:spChg chg="add mod">
            <ac:chgData name="Luka Van Esbroeck" userId="134fc993-7b81-4a7c-b1f6-6ae1dd5ae1ac" providerId="ADAL" clId="{FA156DF2-5827-A54D-A677-CE7E7C4C74AE}" dt="2025-06-20T12:52:57.120" v="61" actId="1076"/>
            <ac:spMkLst>
              <pc:docMk/>
              <pc:sldMasterMk cId="757955707" sldId="2147483648"/>
              <pc:sldLayoutMk cId="674430202" sldId="2147483649"/>
              <ac:spMk id="8" creationId="{4C18FAFC-A3A1-49B0-E1AB-D6DA1C4601A8}"/>
            </ac:spMkLst>
          </pc:spChg>
          <pc:spChg chg="add mod">
            <ac:chgData name="Luka Van Esbroeck" userId="134fc993-7b81-4a7c-b1f6-6ae1dd5ae1ac" providerId="ADAL" clId="{FA156DF2-5827-A54D-A677-CE7E7C4C74AE}" dt="2025-06-20T12:57:59.693" v="150"/>
            <ac:spMkLst>
              <pc:docMk/>
              <pc:sldMasterMk cId="757955707" sldId="2147483648"/>
              <pc:sldLayoutMk cId="674430202" sldId="2147483649"/>
              <ac:spMk id="9" creationId="{79BB332C-F51E-87D4-C073-5EA9CE39EF41}"/>
            </ac:spMkLst>
          </pc:spChg>
        </pc:sldLayoutChg>
        <pc:sldLayoutChg chg="addSp delSp modSp mod">
          <pc:chgData name="Luka Van Esbroeck" userId="134fc993-7b81-4a7c-b1f6-6ae1dd5ae1ac" providerId="ADAL" clId="{FA156DF2-5827-A54D-A677-CE7E7C4C74AE}" dt="2025-06-20T13:09:45.831" v="258" actId="478"/>
          <pc:sldLayoutMkLst>
            <pc:docMk/>
            <pc:sldMasterMk cId="757955707" sldId="2147483648"/>
            <pc:sldLayoutMk cId="3392221097" sldId="2147483651"/>
          </pc:sldLayoutMkLst>
          <pc:spChg chg="mod">
            <ac:chgData name="Luka Van Esbroeck" userId="134fc993-7b81-4a7c-b1f6-6ae1dd5ae1ac" providerId="ADAL" clId="{FA156DF2-5827-A54D-A677-CE7E7C4C74AE}" dt="2025-06-20T13:09:40.460" v="257" actId="1036"/>
            <ac:spMkLst>
              <pc:docMk/>
              <pc:sldMasterMk cId="757955707" sldId="2147483648"/>
              <pc:sldLayoutMk cId="3392221097" sldId="2147483651"/>
              <ac:spMk id="2" creationId="{05C69DAD-26B4-145F-DCA2-986DF5B9081A}"/>
            </ac:spMkLst>
          </pc:spChg>
          <pc:spChg chg="add mod">
            <ac:chgData name="Luka Van Esbroeck" userId="134fc993-7b81-4a7c-b1f6-6ae1dd5ae1ac" providerId="ADAL" clId="{FA156DF2-5827-A54D-A677-CE7E7C4C74AE}" dt="2025-06-20T13:02:48.194" v="171"/>
            <ac:spMkLst>
              <pc:docMk/>
              <pc:sldMasterMk cId="757955707" sldId="2147483648"/>
              <pc:sldLayoutMk cId="3392221097" sldId="2147483651"/>
              <ac:spMk id="4" creationId="{8A4B07A1-2FC5-02E7-F223-128711D3C727}"/>
            </ac:spMkLst>
          </pc:spChg>
          <pc:spChg chg="mod">
            <ac:chgData name="Luka Van Esbroeck" userId="134fc993-7b81-4a7c-b1f6-6ae1dd5ae1ac" providerId="ADAL" clId="{FA156DF2-5827-A54D-A677-CE7E7C4C74AE}" dt="2025-06-20T13:02:08.274" v="159" actId="1076"/>
            <ac:spMkLst>
              <pc:docMk/>
              <pc:sldMasterMk cId="757955707" sldId="2147483648"/>
              <pc:sldLayoutMk cId="3392221097" sldId="2147483651"/>
              <ac:spMk id="12" creationId="{AC3D73B0-BE03-6FF8-71FD-6BB0220444B4}"/>
            </ac:spMkLst>
          </pc:spChg>
        </pc:sldLayoutChg>
        <pc:sldLayoutChg chg="addSp delSp modSp mod">
          <pc:chgData name="Luka Van Esbroeck" userId="134fc993-7b81-4a7c-b1f6-6ae1dd5ae1ac" providerId="ADAL" clId="{FA156DF2-5827-A54D-A677-CE7E7C4C74AE}" dt="2025-06-20T13:00:02.356" v="152"/>
          <pc:sldLayoutMkLst>
            <pc:docMk/>
            <pc:sldMasterMk cId="757955707" sldId="2147483648"/>
            <pc:sldLayoutMk cId="455406656" sldId="2147483660"/>
          </pc:sldLayoutMkLst>
          <pc:spChg chg="mod">
            <ac:chgData name="Luka Van Esbroeck" userId="134fc993-7b81-4a7c-b1f6-6ae1dd5ae1ac" providerId="ADAL" clId="{FA156DF2-5827-A54D-A677-CE7E7C4C74AE}" dt="2025-06-20T12:49:18.769" v="6" actId="14100"/>
            <ac:spMkLst>
              <pc:docMk/>
              <pc:sldMasterMk cId="757955707" sldId="2147483648"/>
              <pc:sldLayoutMk cId="455406656" sldId="2147483660"/>
              <ac:spMk id="2" creationId="{05C69DAD-26B4-145F-DCA2-986DF5B9081A}"/>
            </ac:spMkLst>
          </pc:spChg>
          <pc:spChg chg="mod">
            <ac:chgData name="Luka Van Esbroeck" userId="134fc993-7b81-4a7c-b1f6-6ae1dd5ae1ac" providerId="ADAL" clId="{FA156DF2-5827-A54D-A677-CE7E7C4C74AE}" dt="2025-06-20T12:49:15.111" v="5" actId="14100"/>
            <ac:spMkLst>
              <pc:docMk/>
              <pc:sldMasterMk cId="757955707" sldId="2147483648"/>
              <pc:sldLayoutMk cId="455406656" sldId="2147483660"/>
              <ac:spMk id="3" creationId="{93DE4791-B970-A879-1D72-DD4526580148}"/>
            </ac:spMkLst>
          </pc:spChg>
          <pc:spChg chg="add mod">
            <ac:chgData name="Luka Van Esbroeck" userId="134fc993-7b81-4a7c-b1f6-6ae1dd5ae1ac" providerId="ADAL" clId="{FA156DF2-5827-A54D-A677-CE7E7C4C74AE}" dt="2025-06-20T13:00:02.356" v="152"/>
            <ac:spMkLst>
              <pc:docMk/>
              <pc:sldMasterMk cId="757955707" sldId="2147483648"/>
              <pc:sldLayoutMk cId="455406656" sldId="2147483660"/>
              <ac:spMk id="4" creationId="{810BA82D-F440-47B6-F48C-7A8217BB6962}"/>
            </ac:spMkLst>
          </pc:spChg>
          <pc:spChg chg="mod">
            <ac:chgData name="Luka Van Esbroeck" userId="134fc993-7b81-4a7c-b1f6-6ae1dd5ae1ac" providerId="ADAL" clId="{FA156DF2-5827-A54D-A677-CE7E7C4C74AE}" dt="2025-06-20T12:49:21.894" v="7" actId="1076"/>
            <ac:spMkLst>
              <pc:docMk/>
              <pc:sldMasterMk cId="757955707" sldId="2147483648"/>
              <pc:sldLayoutMk cId="455406656" sldId="2147483660"/>
              <ac:spMk id="7" creationId="{583831FB-47F7-8780-CC3B-71451999DE39}"/>
            </ac:spMkLst>
          </pc:spChg>
        </pc:sldLayoutChg>
        <pc:sldLayoutChg chg="addSp delSp modSp mod">
          <pc:chgData name="Luka Van Esbroeck" userId="134fc993-7b81-4a7c-b1f6-6ae1dd5ae1ac" providerId="ADAL" clId="{FA156DF2-5827-A54D-A677-CE7E7C4C74AE}" dt="2025-06-20T13:05:47.109" v="205" actId="478"/>
          <pc:sldLayoutMkLst>
            <pc:docMk/>
            <pc:sldMasterMk cId="757955707" sldId="2147483648"/>
            <pc:sldLayoutMk cId="3119303182" sldId="2147483661"/>
          </pc:sldLayoutMkLst>
          <pc:spChg chg="mod">
            <ac:chgData name="Luka Van Esbroeck" userId="134fc993-7b81-4a7c-b1f6-6ae1dd5ae1ac" providerId="ADAL" clId="{FA156DF2-5827-A54D-A677-CE7E7C4C74AE}" dt="2025-06-20T13:05:40.541" v="202" actId="1037"/>
            <ac:spMkLst>
              <pc:docMk/>
              <pc:sldMasterMk cId="757955707" sldId="2147483648"/>
              <pc:sldLayoutMk cId="3119303182" sldId="2147483661"/>
              <ac:spMk id="2" creationId="{DB042AD8-1C8E-23C0-5A89-1920DAA7F37C}"/>
            </ac:spMkLst>
          </pc:spChg>
          <pc:spChg chg="mod">
            <ac:chgData name="Luka Van Esbroeck" userId="134fc993-7b81-4a7c-b1f6-6ae1dd5ae1ac" providerId="ADAL" clId="{FA156DF2-5827-A54D-A677-CE7E7C4C74AE}" dt="2025-06-20T13:05:44.407" v="204" actId="1076"/>
            <ac:spMkLst>
              <pc:docMk/>
              <pc:sldMasterMk cId="757955707" sldId="2147483648"/>
              <pc:sldLayoutMk cId="3119303182" sldId="2147483661"/>
              <ac:spMk id="5" creationId="{DD8AA75B-492C-CEAA-C48F-CA4CD2827576}"/>
            </ac:spMkLst>
          </pc:spChg>
        </pc:sldLayoutChg>
        <pc:sldLayoutChg chg="addSp delSp modSp mod">
          <pc:chgData name="Luka Van Esbroeck" userId="134fc993-7b81-4a7c-b1f6-6ae1dd5ae1ac" providerId="ADAL" clId="{FA156DF2-5827-A54D-A677-CE7E7C4C74AE}" dt="2025-06-20T12:56:34.906" v="125" actId="478"/>
          <pc:sldLayoutMkLst>
            <pc:docMk/>
            <pc:sldMasterMk cId="757955707" sldId="2147483648"/>
            <pc:sldLayoutMk cId="1306428242" sldId="2147483662"/>
          </pc:sldLayoutMkLst>
          <pc:spChg chg="add mod">
            <ac:chgData name="Luka Van Esbroeck" userId="134fc993-7b81-4a7c-b1f6-6ae1dd5ae1ac" providerId="ADAL" clId="{FA156DF2-5827-A54D-A677-CE7E7C4C74AE}" dt="2025-06-20T12:50:09.832" v="14" actId="1076"/>
            <ac:spMkLst>
              <pc:docMk/>
              <pc:sldMasterMk cId="757955707" sldId="2147483648"/>
              <pc:sldLayoutMk cId="1306428242" sldId="2147483662"/>
              <ac:spMk id="10" creationId="{14E7C85C-4E77-90D2-46CD-08D3DE76DA6E}"/>
            </ac:spMkLst>
          </pc:spChg>
          <pc:spChg chg="add mod">
            <ac:chgData name="Luka Van Esbroeck" userId="134fc993-7b81-4a7c-b1f6-6ae1dd5ae1ac" providerId="ADAL" clId="{FA156DF2-5827-A54D-A677-CE7E7C4C74AE}" dt="2025-06-20T12:50:09.832" v="14" actId="1076"/>
            <ac:spMkLst>
              <pc:docMk/>
              <pc:sldMasterMk cId="757955707" sldId="2147483648"/>
              <pc:sldLayoutMk cId="1306428242" sldId="2147483662"/>
              <ac:spMk id="11" creationId="{7E3CEA46-6A17-465F-3E02-6BD66FDE74B0}"/>
            </ac:spMkLst>
          </pc:spChg>
          <pc:spChg chg="add del mod">
            <ac:chgData name="Luka Van Esbroeck" userId="134fc993-7b81-4a7c-b1f6-6ae1dd5ae1ac" providerId="ADAL" clId="{FA156DF2-5827-A54D-A677-CE7E7C4C74AE}" dt="2025-06-20T12:56:29.553" v="123" actId="1037"/>
            <ac:spMkLst>
              <pc:docMk/>
              <pc:sldMasterMk cId="757955707" sldId="2147483648"/>
              <pc:sldLayoutMk cId="1306428242" sldId="2147483662"/>
              <ac:spMk id="12" creationId="{C3577081-600E-15F2-47F6-FF3376A8F171}"/>
            </ac:spMkLst>
          </pc:spChg>
          <pc:spChg chg="add mod">
            <ac:chgData name="Luka Van Esbroeck" userId="134fc993-7b81-4a7c-b1f6-6ae1dd5ae1ac" providerId="ADAL" clId="{FA156DF2-5827-A54D-A677-CE7E7C4C74AE}" dt="2025-06-20T12:50:09.832" v="14" actId="1076"/>
            <ac:spMkLst>
              <pc:docMk/>
              <pc:sldMasterMk cId="757955707" sldId="2147483648"/>
              <pc:sldLayoutMk cId="1306428242" sldId="2147483662"/>
              <ac:spMk id="13" creationId="{03D2EE22-372F-17D2-E1A9-E20FD4DBBBFA}"/>
            </ac:spMkLst>
          </pc:spChg>
        </pc:sldLayoutChg>
        <pc:sldLayoutChg chg="addSp delSp modSp mod">
          <pc:chgData name="Luka Van Esbroeck" userId="134fc993-7b81-4a7c-b1f6-6ae1dd5ae1ac" providerId="ADAL" clId="{FA156DF2-5827-A54D-A677-CE7E7C4C74AE}" dt="2025-06-20T12:56:55.623" v="127"/>
          <pc:sldLayoutMkLst>
            <pc:docMk/>
            <pc:sldMasterMk cId="757955707" sldId="2147483648"/>
            <pc:sldLayoutMk cId="202475471" sldId="2147483663"/>
          </pc:sldLayoutMkLst>
          <pc:spChg chg="add mod">
            <ac:chgData name="Luka Van Esbroeck" userId="134fc993-7b81-4a7c-b1f6-6ae1dd5ae1ac" providerId="ADAL" clId="{FA156DF2-5827-A54D-A677-CE7E7C4C74AE}" dt="2025-06-20T12:49:42.432" v="9"/>
            <ac:spMkLst>
              <pc:docMk/>
              <pc:sldMasterMk cId="757955707" sldId="2147483648"/>
              <pc:sldLayoutMk cId="202475471" sldId="2147483663"/>
              <ac:spMk id="2" creationId="{4F3E8364-C672-A513-A5F7-FEBE8E8C185C}"/>
            </ac:spMkLst>
          </pc:spChg>
          <pc:spChg chg="add mod">
            <ac:chgData name="Luka Van Esbroeck" userId="134fc993-7b81-4a7c-b1f6-6ae1dd5ae1ac" providerId="ADAL" clId="{FA156DF2-5827-A54D-A677-CE7E7C4C74AE}" dt="2025-06-20T12:49:42.432" v="9"/>
            <ac:spMkLst>
              <pc:docMk/>
              <pc:sldMasterMk cId="757955707" sldId="2147483648"/>
              <pc:sldLayoutMk cId="202475471" sldId="2147483663"/>
              <ac:spMk id="3" creationId="{4A397E59-1C35-64ED-DEF0-FA39D0FB802B}"/>
            </ac:spMkLst>
          </pc:spChg>
          <pc:spChg chg="add mod">
            <ac:chgData name="Luka Van Esbroeck" userId="134fc993-7b81-4a7c-b1f6-6ae1dd5ae1ac" providerId="ADAL" clId="{FA156DF2-5827-A54D-A677-CE7E7C4C74AE}" dt="2025-06-20T12:49:42.432" v="9"/>
            <ac:spMkLst>
              <pc:docMk/>
              <pc:sldMasterMk cId="757955707" sldId="2147483648"/>
              <pc:sldLayoutMk cId="202475471" sldId="2147483663"/>
              <ac:spMk id="7" creationId="{C962A04F-7F91-2ECB-E414-C5AF907FDA39}"/>
            </ac:spMkLst>
          </pc:spChg>
          <pc:spChg chg="add mod">
            <ac:chgData name="Luka Van Esbroeck" userId="134fc993-7b81-4a7c-b1f6-6ae1dd5ae1ac" providerId="ADAL" clId="{FA156DF2-5827-A54D-A677-CE7E7C4C74AE}" dt="2025-06-20T12:56:55.623" v="127"/>
            <ac:spMkLst>
              <pc:docMk/>
              <pc:sldMasterMk cId="757955707" sldId="2147483648"/>
              <pc:sldLayoutMk cId="202475471" sldId="2147483663"/>
              <ac:spMk id="10" creationId="{F3FEF277-8E90-7469-1F98-3FE8FE362156}"/>
            </ac:spMkLst>
          </pc:spChg>
        </pc:sldLayoutChg>
        <pc:sldLayoutChg chg="addSp delSp modSp mod">
          <pc:chgData name="Luka Van Esbroeck" userId="134fc993-7b81-4a7c-b1f6-6ae1dd5ae1ac" providerId="ADAL" clId="{FA156DF2-5827-A54D-A677-CE7E7C4C74AE}" dt="2025-06-20T12:57:07.925" v="131"/>
          <pc:sldLayoutMkLst>
            <pc:docMk/>
            <pc:sldMasterMk cId="757955707" sldId="2147483648"/>
            <pc:sldLayoutMk cId="3454120388" sldId="2147483664"/>
          </pc:sldLayoutMkLst>
          <pc:spChg chg="add mod">
            <ac:chgData name="Luka Van Esbroeck" userId="134fc993-7b81-4a7c-b1f6-6ae1dd5ae1ac" providerId="ADAL" clId="{FA156DF2-5827-A54D-A677-CE7E7C4C74AE}" dt="2025-06-20T12:50:39.131" v="21"/>
            <ac:spMkLst>
              <pc:docMk/>
              <pc:sldMasterMk cId="757955707" sldId="2147483648"/>
              <pc:sldLayoutMk cId="3454120388" sldId="2147483664"/>
              <ac:spMk id="2" creationId="{04D6754E-3180-71EC-7EAA-A236087F3AAE}"/>
            </ac:spMkLst>
          </pc:spChg>
          <pc:spChg chg="add mod">
            <ac:chgData name="Luka Van Esbroeck" userId="134fc993-7b81-4a7c-b1f6-6ae1dd5ae1ac" providerId="ADAL" clId="{FA156DF2-5827-A54D-A677-CE7E7C4C74AE}" dt="2025-06-20T12:50:39.131" v="21"/>
            <ac:spMkLst>
              <pc:docMk/>
              <pc:sldMasterMk cId="757955707" sldId="2147483648"/>
              <pc:sldLayoutMk cId="3454120388" sldId="2147483664"/>
              <ac:spMk id="3" creationId="{9DDBA2BD-107C-72F8-DAE2-2DB0FFF65A7A}"/>
            </ac:spMkLst>
          </pc:spChg>
          <pc:spChg chg="add mod">
            <ac:chgData name="Luka Van Esbroeck" userId="134fc993-7b81-4a7c-b1f6-6ae1dd5ae1ac" providerId="ADAL" clId="{FA156DF2-5827-A54D-A677-CE7E7C4C74AE}" dt="2025-06-20T12:50:39.131" v="21"/>
            <ac:spMkLst>
              <pc:docMk/>
              <pc:sldMasterMk cId="757955707" sldId="2147483648"/>
              <pc:sldLayoutMk cId="3454120388" sldId="2147483664"/>
              <ac:spMk id="7" creationId="{D622CFC5-12D4-3E3D-5200-B5AD5F32AAA5}"/>
            </ac:spMkLst>
          </pc:spChg>
          <pc:spChg chg="add mod">
            <ac:chgData name="Luka Van Esbroeck" userId="134fc993-7b81-4a7c-b1f6-6ae1dd5ae1ac" providerId="ADAL" clId="{FA156DF2-5827-A54D-A677-CE7E7C4C74AE}" dt="2025-06-20T12:57:07.925" v="131"/>
            <ac:spMkLst>
              <pc:docMk/>
              <pc:sldMasterMk cId="757955707" sldId="2147483648"/>
              <pc:sldLayoutMk cId="3454120388" sldId="2147483664"/>
              <ac:spMk id="11" creationId="{5B971705-213E-525A-C660-4D05954B01DC}"/>
            </ac:spMkLst>
          </pc:spChg>
        </pc:sldLayoutChg>
        <pc:sldLayoutChg chg="addSp delSp modSp mod">
          <pc:chgData name="Luka Van Esbroeck" userId="134fc993-7b81-4a7c-b1f6-6ae1dd5ae1ac" providerId="ADAL" clId="{FA156DF2-5827-A54D-A677-CE7E7C4C74AE}" dt="2025-06-20T12:57:18.614" v="135"/>
          <pc:sldLayoutMkLst>
            <pc:docMk/>
            <pc:sldMasterMk cId="757955707" sldId="2147483648"/>
            <pc:sldLayoutMk cId="1877889258" sldId="2147483665"/>
          </pc:sldLayoutMkLst>
          <pc:spChg chg="mod">
            <ac:chgData name="Luka Van Esbroeck" userId="134fc993-7b81-4a7c-b1f6-6ae1dd5ae1ac" providerId="ADAL" clId="{FA156DF2-5827-A54D-A677-CE7E7C4C74AE}" dt="2025-06-20T12:51:10.853" v="27" actId="14100"/>
            <ac:spMkLst>
              <pc:docMk/>
              <pc:sldMasterMk cId="757955707" sldId="2147483648"/>
              <pc:sldLayoutMk cId="1877889258" sldId="2147483665"/>
              <ac:spMk id="2" creationId="{05C69DAD-26B4-145F-DCA2-986DF5B9081A}"/>
            </ac:spMkLst>
          </pc:spChg>
          <pc:spChg chg="mod">
            <ac:chgData name="Luka Van Esbroeck" userId="134fc993-7b81-4a7c-b1f6-6ae1dd5ae1ac" providerId="ADAL" clId="{FA156DF2-5827-A54D-A677-CE7E7C4C74AE}" dt="2025-06-20T12:51:20.123" v="30" actId="1076"/>
            <ac:spMkLst>
              <pc:docMk/>
              <pc:sldMasterMk cId="757955707" sldId="2147483648"/>
              <pc:sldLayoutMk cId="1877889258" sldId="2147483665"/>
              <ac:spMk id="3" creationId="{93DE4791-B970-A879-1D72-DD4526580148}"/>
            </ac:spMkLst>
          </pc:spChg>
          <pc:spChg chg="mod">
            <ac:chgData name="Luka Van Esbroeck" userId="134fc993-7b81-4a7c-b1f6-6ae1dd5ae1ac" providerId="ADAL" clId="{FA156DF2-5827-A54D-A677-CE7E7C4C74AE}" dt="2025-06-20T12:51:23.225" v="31" actId="14100"/>
            <ac:spMkLst>
              <pc:docMk/>
              <pc:sldMasterMk cId="757955707" sldId="2147483648"/>
              <pc:sldLayoutMk cId="1877889258" sldId="2147483665"/>
              <ac:spMk id="7" creationId="{583831FB-47F7-8780-CC3B-71451999DE39}"/>
            </ac:spMkLst>
          </pc:spChg>
          <pc:spChg chg="add mod">
            <ac:chgData name="Luka Van Esbroeck" userId="134fc993-7b81-4a7c-b1f6-6ae1dd5ae1ac" providerId="ADAL" clId="{FA156DF2-5827-A54D-A677-CE7E7C4C74AE}" dt="2025-06-20T12:57:18.614" v="135"/>
            <ac:spMkLst>
              <pc:docMk/>
              <pc:sldMasterMk cId="757955707" sldId="2147483648"/>
              <pc:sldLayoutMk cId="1877889258" sldId="2147483665"/>
              <ac:spMk id="9" creationId="{526C7923-04C8-1B24-DB37-EDF84D68123C}"/>
            </ac:spMkLst>
          </pc:spChg>
        </pc:sldLayoutChg>
        <pc:sldLayoutChg chg="addSp delSp modSp mod">
          <pc:chgData name="Luka Van Esbroeck" userId="134fc993-7b81-4a7c-b1f6-6ae1dd5ae1ac" providerId="ADAL" clId="{FA156DF2-5827-A54D-A677-CE7E7C4C74AE}" dt="2025-06-20T12:57:23.787" v="137"/>
          <pc:sldLayoutMkLst>
            <pc:docMk/>
            <pc:sldMasterMk cId="757955707" sldId="2147483648"/>
            <pc:sldLayoutMk cId="2269128758" sldId="2147483666"/>
          </pc:sldLayoutMkLst>
          <pc:spChg chg="add mod">
            <ac:chgData name="Luka Van Esbroeck" userId="134fc993-7b81-4a7c-b1f6-6ae1dd5ae1ac" providerId="ADAL" clId="{FA156DF2-5827-A54D-A677-CE7E7C4C74AE}" dt="2025-06-20T12:51:36.697" v="37"/>
            <ac:spMkLst>
              <pc:docMk/>
              <pc:sldMasterMk cId="757955707" sldId="2147483648"/>
              <pc:sldLayoutMk cId="2269128758" sldId="2147483666"/>
              <ac:spMk id="10" creationId="{E1AAD30A-3D28-00EA-F471-8BD5A0A40DB8}"/>
            </ac:spMkLst>
          </pc:spChg>
          <pc:spChg chg="add mod">
            <ac:chgData name="Luka Van Esbroeck" userId="134fc993-7b81-4a7c-b1f6-6ae1dd5ae1ac" providerId="ADAL" clId="{FA156DF2-5827-A54D-A677-CE7E7C4C74AE}" dt="2025-06-20T12:51:36.697" v="37"/>
            <ac:spMkLst>
              <pc:docMk/>
              <pc:sldMasterMk cId="757955707" sldId="2147483648"/>
              <pc:sldLayoutMk cId="2269128758" sldId="2147483666"/>
              <ac:spMk id="11" creationId="{46B90BB4-F3F5-31A5-E123-67382E6F050B}"/>
            </ac:spMkLst>
          </pc:spChg>
          <pc:spChg chg="add mod">
            <ac:chgData name="Luka Van Esbroeck" userId="134fc993-7b81-4a7c-b1f6-6ae1dd5ae1ac" providerId="ADAL" clId="{FA156DF2-5827-A54D-A677-CE7E7C4C74AE}" dt="2025-06-20T12:51:36.697" v="37"/>
            <ac:spMkLst>
              <pc:docMk/>
              <pc:sldMasterMk cId="757955707" sldId="2147483648"/>
              <pc:sldLayoutMk cId="2269128758" sldId="2147483666"/>
              <ac:spMk id="12" creationId="{9C25EE3A-02FD-3B66-6FD4-EED1D2E1DB3E}"/>
            </ac:spMkLst>
          </pc:spChg>
          <pc:spChg chg="add mod">
            <ac:chgData name="Luka Van Esbroeck" userId="134fc993-7b81-4a7c-b1f6-6ae1dd5ae1ac" providerId="ADAL" clId="{FA156DF2-5827-A54D-A677-CE7E7C4C74AE}" dt="2025-06-20T12:57:23.787" v="137"/>
            <ac:spMkLst>
              <pc:docMk/>
              <pc:sldMasterMk cId="757955707" sldId="2147483648"/>
              <pc:sldLayoutMk cId="2269128758" sldId="2147483666"/>
              <ac:spMk id="13" creationId="{7D7BE1B7-9430-DAE8-48E7-8DDAA94E9398}"/>
            </ac:spMkLst>
          </pc:spChg>
        </pc:sldLayoutChg>
        <pc:sldLayoutChg chg="addSp delSp modSp mod">
          <pc:chgData name="Luka Van Esbroeck" userId="134fc993-7b81-4a7c-b1f6-6ae1dd5ae1ac" providerId="ADAL" clId="{FA156DF2-5827-A54D-A677-CE7E7C4C74AE}" dt="2025-06-20T12:57:54.592" v="148"/>
          <pc:sldLayoutMkLst>
            <pc:docMk/>
            <pc:sldMasterMk cId="757955707" sldId="2147483648"/>
            <pc:sldLayoutMk cId="1202890010" sldId="2147483667"/>
          </pc:sldLayoutMkLst>
          <pc:spChg chg="mod">
            <ac:chgData name="Luka Van Esbroeck" userId="134fc993-7b81-4a7c-b1f6-6ae1dd5ae1ac" providerId="ADAL" clId="{FA156DF2-5827-A54D-A677-CE7E7C4C74AE}" dt="2025-06-20T12:53:07.348" v="63" actId="14100"/>
            <ac:spMkLst>
              <pc:docMk/>
              <pc:sldMasterMk cId="757955707" sldId="2147483648"/>
              <pc:sldLayoutMk cId="1202890010" sldId="2147483667"/>
              <ac:spMk id="2" creationId="{05C69DAD-26B4-145F-DCA2-986DF5B9081A}"/>
            </ac:spMkLst>
          </pc:spChg>
          <pc:spChg chg="mod">
            <ac:chgData name="Luka Van Esbroeck" userId="134fc993-7b81-4a7c-b1f6-6ae1dd5ae1ac" providerId="ADAL" clId="{FA156DF2-5827-A54D-A677-CE7E7C4C74AE}" dt="2025-06-20T12:53:18.683" v="66" actId="14100"/>
            <ac:spMkLst>
              <pc:docMk/>
              <pc:sldMasterMk cId="757955707" sldId="2147483648"/>
              <pc:sldLayoutMk cId="1202890010" sldId="2147483667"/>
              <ac:spMk id="3" creationId="{93DE4791-B970-A879-1D72-DD4526580148}"/>
            </ac:spMkLst>
          </pc:spChg>
          <pc:spChg chg="add mod">
            <ac:chgData name="Luka Van Esbroeck" userId="134fc993-7b81-4a7c-b1f6-6ae1dd5ae1ac" providerId="ADAL" clId="{FA156DF2-5827-A54D-A677-CE7E7C4C74AE}" dt="2025-06-20T12:57:54.592" v="148"/>
            <ac:spMkLst>
              <pc:docMk/>
              <pc:sldMasterMk cId="757955707" sldId="2147483648"/>
              <pc:sldLayoutMk cId="1202890010" sldId="2147483667"/>
              <ac:spMk id="4" creationId="{F8FC5D74-7D0D-761C-1539-296F9C752F47}"/>
            </ac:spMkLst>
          </pc:spChg>
          <pc:spChg chg="mod">
            <ac:chgData name="Luka Van Esbroeck" userId="134fc993-7b81-4a7c-b1f6-6ae1dd5ae1ac" providerId="ADAL" clId="{FA156DF2-5827-A54D-A677-CE7E7C4C74AE}" dt="2025-06-20T12:53:25.731" v="68" actId="1076"/>
            <ac:spMkLst>
              <pc:docMk/>
              <pc:sldMasterMk cId="757955707" sldId="2147483648"/>
              <pc:sldLayoutMk cId="1202890010" sldId="2147483667"/>
              <ac:spMk id="7" creationId="{583831FB-47F7-8780-CC3B-71451999DE39}"/>
            </ac:spMkLst>
          </pc:spChg>
        </pc:sldLayoutChg>
        <pc:sldLayoutChg chg="addSp delSp modSp mod">
          <pc:chgData name="Luka Van Esbroeck" userId="134fc993-7b81-4a7c-b1f6-6ae1dd5ae1ac" providerId="ADAL" clId="{FA156DF2-5827-A54D-A677-CE7E7C4C74AE}" dt="2025-06-20T12:57:30.620" v="139"/>
          <pc:sldLayoutMkLst>
            <pc:docMk/>
            <pc:sldMasterMk cId="757955707" sldId="2147483648"/>
            <pc:sldLayoutMk cId="626550864" sldId="2147483668"/>
          </pc:sldLayoutMkLst>
          <pc:spChg chg="add mod">
            <ac:chgData name="Luka Van Esbroeck" userId="134fc993-7b81-4a7c-b1f6-6ae1dd5ae1ac" providerId="ADAL" clId="{FA156DF2-5827-A54D-A677-CE7E7C4C74AE}" dt="2025-06-20T12:51:52.620" v="40" actId="1076"/>
            <ac:spMkLst>
              <pc:docMk/>
              <pc:sldMasterMk cId="757955707" sldId="2147483648"/>
              <pc:sldLayoutMk cId="626550864" sldId="2147483668"/>
              <ac:spMk id="4" creationId="{40BB958D-766E-CFCA-F125-74E0C4C7860A}"/>
            </ac:spMkLst>
          </pc:spChg>
          <pc:spChg chg="add mod">
            <ac:chgData name="Luka Van Esbroeck" userId="134fc993-7b81-4a7c-b1f6-6ae1dd5ae1ac" providerId="ADAL" clId="{FA156DF2-5827-A54D-A677-CE7E7C4C74AE}" dt="2025-06-20T12:51:52.620" v="40" actId="1076"/>
            <ac:spMkLst>
              <pc:docMk/>
              <pc:sldMasterMk cId="757955707" sldId="2147483648"/>
              <pc:sldLayoutMk cId="626550864" sldId="2147483668"/>
              <ac:spMk id="10" creationId="{C46FC6C0-6720-92F1-5D46-2C5D6712AC10}"/>
            </ac:spMkLst>
          </pc:spChg>
          <pc:spChg chg="add mod">
            <ac:chgData name="Luka Van Esbroeck" userId="134fc993-7b81-4a7c-b1f6-6ae1dd5ae1ac" providerId="ADAL" clId="{FA156DF2-5827-A54D-A677-CE7E7C4C74AE}" dt="2025-06-20T12:51:52.620" v="40" actId="1076"/>
            <ac:spMkLst>
              <pc:docMk/>
              <pc:sldMasterMk cId="757955707" sldId="2147483648"/>
              <pc:sldLayoutMk cId="626550864" sldId="2147483668"/>
              <ac:spMk id="12" creationId="{F1302053-18F3-C1F4-FFEF-D2AD2CC439A5}"/>
            </ac:spMkLst>
          </pc:spChg>
          <pc:spChg chg="add mod">
            <ac:chgData name="Luka Van Esbroeck" userId="134fc993-7b81-4a7c-b1f6-6ae1dd5ae1ac" providerId="ADAL" clId="{FA156DF2-5827-A54D-A677-CE7E7C4C74AE}" dt="2025-06-20T12:57:30.620" v="139"/>
            <ac:spMkLst>
              <pc:docMk/>
              <pc:sldMasterMk cId="757955707" sldId="2147483648"/>
              <pc:sldLayoutMk cId="626550864" sldId="2147483668"/>
              <ac:spMk id="13" creationId="{3A3D6BC1-3B6E-DE15-7E6A-7C9D651A77F9}"/>
            </ac:spMkLst>
          </pc:spChg>
        </pc:sldLayoutChg>
        <pc:sldLayoutChg chg="addSp delSp modSp mod">
          <pc:chgData name="Luka Van Esbroeck" userId="134fc993-7b81-4a7c-b1f6-6ae1dd5ae1ac" providerId="ADAL" clId="{FA156DF2-5827-A54D-A677-CE7E7C4C74AE}" dt="2025-06-20T12:57:41.393" v="143"/>
          <pc:sldLayoutMkLst>
            <pc:docMk/>
            <pc:sldMasterMk cId="757955707" sldId="2147483648"/>
            <pc:sldLayoutMk cId="1131357290" sldId="2147483669"/>
          </pc:sldLayoutMkLst>
          <pc:spChg chg="add mod">
            <ac:chgData name="Luka Van Esbroeck" userId="134fc993-7b81-4a7c-b1f6-6ae1dd5ae1ac" providerId="ADAL" clId="{FA156DF2-5827-A54D-A677-CE7E7C4C74AE}" dt="2025-06-20T12:52:14.242" v="54" actId="1076"/>
            <ac:spMkLst>
              <pc:docMk/>
              <pc:sldMasterMk cId="757955707" sldId="2147483648"/>
              <pc:sldLayoutMk cId="1131357290" sldId="2147483669"/>
              <ac:spMk id="12" creationId="{2214A130-3856-C6F0-80DA-5FDEFD700C7F}"/>
            </ac:spMkLst>
          </pc:spChg>
          <pc:spChg chg="add mod">
            <ac:chgData name="Luka Van Esbroeck" userId="134fc993-7b81-4a7c-b1f6-6ae1dd5ae1ac" providerId="ADAL" clId="{FA156DF2-5827-A54D-A677-CE7E7C4C74AE}" dt="2025-06-20T12:52:14.242" v="54" actId="1076"/>
            <ac:spMkLst>
              <pc:docMk/>
              <pc:sldMasterMk cId="757955707" sldId="2147483648"/>
              <pc:sldLayoutMk cId="1131357290" sldId="2147483669"/>
              <ac:spMk id="13" creationId="{1BD24EFB-7EEC-5334-1BA6-D360A387EACC}"/>
            </ac:spMkLst>
          </pc:spChg>
          <pc:spChg chg="add mod">
            <ac:chgData name="Luka Van Esbroeck" userId="134fc993-7b81-4a7c-b1f6-6ae1dd5ae1ac" providerId="ADAL" clId="{FA156DF2-5827-A54D-A677-CE7E7C4C74AE}" dt="2025-06-20T12:52:14.242" v="54" actId="1076"/>
            <ac:spMkLst>
              <pc:docMk/>
              <pc:sldMasterMk cId="757955707" sldId="2147483648"/>
              <pc:sldLayoutMk cId="1131357290" sldId="2147483669"/>
              <ac:spMk id="14" creationId="{0F9328F4-FEFD-74F4-CE92-45BAFED58478}"/>
            </ac:spMkLst>
          </pc:spChg>
          <pc:spChg chg="add mod">
            <ac:chgData name="Luka Van Esbroeck" userId="134fc993-7b81-4a7c-b1f6-6ae1dd5ae1ac" providerId="ADAL" clId="{FA156DF2-5827-A54D-A677-CE7E7C4C74AE}" dt="2025-06-20T12:57:41.393" v="143"/>
            <ac:spMkLst>
              <pc:docMk/>
              <pc:sldMasterMk cId="757955707" sldId="2147483648"/>
              <pc:sldLayoutMk cId="1131357290" sldId="2147483669"/>
              <ac:spMk id="16" creationId="{BEB2E742-0014-1EC0-3A72-42DB7A882B90}"/>
            </ac:spMkLst>
          </pc:spChg>
        </pc:sldLayoutChg>
        <pc:sldLayoutChg chg="addSp delSp modSp mod">
          <pc:chgData name="Luka Van Esbroeck" userId="134fc993-7b81-4a7c-b1f6-6ae1dd5ae1ac" providerId="ADAL" clId="{FA156DF2-5827-A54D-A677-CE7E7C4C74AE}" dt="2025-06-20T13:10:00.383" v="261" actId="207"/>
          <pc:sldLayoutMkLst>
            <pc:docMk/>
            <pc:sldMasterMk cId="757955707" sldId="2147483648"/>
            <pc:sldLayoutMk cId="3407457184" sldId="2147483672"/>
          </pc:sldLayoutMkLst>
          <pc:spChg chg="add mod">
            <ac:chgData name="Luka Van Esbroeck" userId="134fc993-7b81-4a7c-b1f6-6ae1dd5ae1ac" providerId="ADAL" clId="{FA156DF2-5827-A54D-A677-CE7E7C4C74AE}" dt="2025-06-20T13:10:00.383" v="261" actId="207"/>
            <ac:spMkLst>
              <pc:docMk/>
              <pc:sldMasterMk cId="757955707" sldId="2147483648"/>
              <pc:sldLayoutMk cId="3407457184" sldId="2147483672"/>
              <ac:spMk id="7" creationId="{3831A695-ABC3-0390-7A61-D81FF6EAC470}"/>
            </ac:spMkLst>
          </pc:spChg>
          <pc:picChg chg="mod">
            <ac:chgData name="Luka Van Esbroeck" userId="134fc993-7b81-4a7c-b1f6-6ae1dd5ae1ac" providerId="ADAL" clId="{FA156DF2-5827-A54D-A677-CE7E7C4C74AE}" dt="2025-06-20T13:03:50.886" v="186" actId="1038"/>
            <ac:picMkLst>
              <pc:docMk/>
              <pc:sldMasterMk cId="757955707" sldId="2147483648"/>
              <pc:sldLayoutMk cId="3407457184" sldId="2147483672"/>
              <ac:picMk id="3" creationId="{762707D0-03EC-E0CE-B26F-C8517DB6A892}"/>
            </ac:picMkLst>
          </pc:picChg>
        </pc:sldLayoutChg>
        <pc:sldLayoutChg chg="addSp delSp modSp mod">
          <pc:chgData name="Luka Van Esbroeck" userId="134fc993-7b81-4a7c-b1f6-6ae1dd5ae1ac" providerId="ADAL" clId="{FA156DF2-5827-A54D-A677-CE7E7C4C74AE}" dt="2025-06-20T13:06:15.530" v="209" actId="207"/>
          <pc:sldLayoutMkLst>
            <pc:docMk/>
            <pc:sldMasterMk cId="757955707" sldId="2147483648"/>
            <pc:sldLayoutMk cId="3945958420" sldId="2147483673"/>
          </pc:sldLayoutMkLst>
          <pc:spChg chg="add mod">
            <ac:chgData name="Luka Van Esbroeck" userId="134fc993-7b81-4a7c-b1f6-6ae1dd5ae1ac" providerId="ADAL" clId="{FA156DF2-5827-A54D-A677-CE7E7C4C74AE}" dt="2025-06-20T13:06:15.530" v="209" actId="207"/>
            <ac:spMkLst>
              <pc:docMk/>
              <pc:sldMasterMk cId="757955707" sldId="2147483648"/>
              <pc:sldLayoutMk cId="3945958420" sldId="2147483673"/>
              <ac:spMk id="4" creationId="{D9BB6876-F87A-6ABD-B1F8-120D9C4DA8DF}"/>
            </ac:spMkLst>
          </pc:spChg>
        </pc:sldLayoutChg>
        <pc:sldLayoutChg chg="addSp delSp modSp mod">
          <pc:chgData name="Luka Van Esbroeck" userId="134fc993-7b81-4a7c-b1f6-6ae1dd5ae1ac" providerId="ADAL" clId="{FA156DF2-5827-A54D-A677-CE7E7C4C74AE}" dt="2025-06-20T12:57:04.051" v="129"/>
          <pc:sldLayoutMkLst>
            <pc:docMk/>
            <pc:sldMasterMk cId="757955707" sldId="2147483648"/>
            <pc:sldLayoutMk cId="3892661322" sldId="2147483674"/>
          </pc:sldLayoutMkLst>
          <pc:spChg chg="add mod">
            <ac:chgData name="Luka Van Esbroeck" userId="134fc993-7b81-4a7c-b1f6-6ae1dd5ae1ac" providerId="ADAL" clId="{FA156DF2-5827-A54D-A677-CE7E7C4C74AE}" dt="2025-06-20T12:50:34.688" v="19"/>
            <ac:spMkLst>
              <pc:docMk/>
              <pc:sldMasterMk cId="757955707" sldId="2147483648"/>
              <pc:sldLayoutMk cId="3892661322" sldId="2147483674"/>
              <ac:spMk id="13" creationId="{EFEC22A1-8D71-9FA4-B3E0-6D9B072E6BBE}"/>
            </ac:spMkLst>
          </pc:spChg>
          <pc:spChg chg="add mod">
            <ac:chgData name="Luka Van Esbroeck" userId="134fc993-7b81-4a7c-b1f6-6ae1dd5ae1ac" providerId="ADAL" clId="{FA156DF2-5827-A54D-A677-CE7E7C4C74AE}" dt="2025-06-20T12:50:34.688" v="19"/>
            <ac:spMkLst>
              <pc:docMk/>
              <pc:sldMasterMk cId="757955707" sldId="2147483648"/>
              <pc:sldLayoutMk cId="3892661322" sldId="2147483674"/>
              <ac:spMk id="14" creationId="{737E7370-A773-919F-26D4-FD9DBE943F4A}"/>
            </ac:spMkLst>
          </pc:spChg>
          <pc:spChg chg="add mod">
            <ac:chgData name="Luka Van Esbroeck" userId="134fc993-7b81-4a7c-b1f6-6ae1dd5ae1ac" providerId="ADAL" clId="{FA156DF2-5827-A54D-A677-CE7E7C4C74AE}" dt="2025-06-20T12:50:34.688" v="19"/>
            <ac:spMkLst>
              <pc:docMk/>
              <pc:sldMasterMk cId="757955707" sldId="2147483648"/>
              <pc:sldLayoutMk cId="3892661322" sldId="2147483674"/>
              <ac:spMk id="15" creationId="{3B641733-11D9-280D-B7DE-33FD8B3B77EB}"/>
            </ac:spMkLst>
          </pc:spChg>
          <pc:spChg chg="add mod">
            <ac:chgData name="Luka Van Esbroeck" userId="134fc993-7b81-4a7c-b1f6-6ae1dd5ae1ac" providerId="ADAL" clId="{FA156DF2-5827-A54D-A677-CE7E7C4C74AE}" dt="2025-06-20T12:57:04.051" v="129"/>
            <ac:spMkLst>
              <pc:docMk/>
              <pc:sldMasterMk cId="757955707" sldId="2147483648"/>
              <pc:sldLayoutMk cId="3892661322" sldId="2147483674"/>
              <ac:spMk id="16" creationId="{2AE72457-3707-0112-A55B-77BC4CF52B1F}"/>
            </ac:spMkLst>
          </pc:spChg>
        </pc:sldLayoutChg>
        <pc:sldLayoutChg chg="addSp delSp modSp mod">
          <pc:chgData name="Luka Van Esbroeck" userId="134fc993-7b81-4a7c-b1f6-6ae1dd5ae1ac" providerId="ADAL" clId="{FA156DF2-5827-A54D-A677-CE7E7C4C74AE}" dt="2025-06-20T12:57:11.101" v="133"/>
          <pc:sldLayoutMkLst>
            <pc:docMk/>
            <pc:sldMasterMk cId="757955707" sldId="2147483648"/>
            <pc:sldLayoutMk cId="1649869617" sldId="2147483675"/>
          </pc:sldLayoutMkLst>
          <pc:spChg chg="add mod">
            <ac:chgData name="Luka Van Esbroeck" userId="134fc993-7b81-4a7c-b1f6-6ae1dd5ae1ac" providerId="ADAL" clId="{FA156DF2-5827-A54D-A677-CE7E7C4C74AE}" dt="2025-06-20T12:50:43.878" v="23"/>
            <ac:spMkLst>
              <pc:docMk/>
              <pc:sldMasterMk cId="757955707" sldId="2147483648"/>
              <pc:sldLayoutMk cId="1649869617" sldId="2147483675"/>
              <ac:spMk id="3" creationId="{6DC72F89-0CE5-6DAA-02DB-F99AB5CB2AD9}"/>
            </ac:spMkLst>
          </pc:spChg>
          <pc:spChg chg="add mod">
            <ac:chgData name="Luka Van Esbroeck" userId="134fc993-7b81-4a7c-b1f6-6ae1dd5ae1ac" providerId="ADAL" clId="{FA156DF2-5827-A54D-A677-CE7E7C4C74AE}" dt="2025-06-20T12:50:43.878" v="23"/>
            <ac:spMkLst>
              <pc:docMk/>
              <pc:sldMasterMk cId="757955707" sldId="2147483648"/>
              <pc:sldLayoutMk cId="1649869617" sldId="2147483675"/>
              <ac:spMk id="7" creationId="{6222E995-5102-A211-BFE1-FDE75087D201}"/>
            </ac:spMkLst>
          </pc:spChg>
          <pc:spChg chg="add mod">
            <ac:chgData name="Luka Van Esbroeck" userId="134fc993-7b81-4a7c-b1f6-6ae1dd5ae1ac" providerId="ADAL" clId="{FA156DF2-5827-A54D-A677-CE7E7C4C74AE}" dt="2025-06-20T12:50:43.878" v="23"/>
            <ac:spMkLst>
              <pc:docMk/>
              <pc:sldMasterMk cId="757955707" sldId="2147483648"/>
              <pc:sldLayoutMk cId="1649869617" sldId="2147483675"/>
              <ac:spMk id="10" creationId="{4C540657-D081-794E-D6A4-82EE88C84C24}"/>
            </ac:spMkLst>
          </pc:spChg>
          <pc:spChg chg="add mod">
            <ac:chgData name="Luka Van Esbroeck" userId="134fc993-7b81-4a7c-b1f6-6ae1dd5ae1ac" providerId="ADAL" clId="{FA156DF2-5827-A54D-A677-CE7E7C4C74AE}" dt="2025-06-20T12:57:11.101" v="133"/>
            <ac:spMkLst>
              <pc:docMk/>
              <pc:sldMasterMk cId="757955707" sldId="2147483648"/>
              <pc:sldLayoutMk cId="1649869617" sldId="2147483675"/>
              <ac:spMk id="11" creationId="{EFD00CA8-8433-417A-5160-C95B1D821141}"/>
            </ac:spMkLst>
          </pc:spChg>
        </pc:sldLayoutChg>
        <pc:sldLayoutChg chg="addSp delSp modSp mod">
          <pc:chgData name="Luka Van Esbroeck" userId="134fc993-7b81-4a7c-b1f6-6ae1dd5ae1ac" providerId="ADAL" clId="{FA156DF2-5827-A54D-A677-CE7E7C4C74AE}" dt="2025-06-20T12:57:45.911" v="145"/>
          <pc:sldLayoutMkLst>
            <pc:docMk/>
            <pc:sldMasterMk cId="757955707" sldId="2147483648"/>
            <pc:sldLayoutMk cId="3155481135" sldId="2147483676"/>
          </pc:sldLayoutMkLst>
          <pc:spChg chg="add mod">
            <ac:chgData name="Luka Van Esbroeck" userId="134fc993-7b81-4a7c-b1f6-6ae1dd5ae1ac" providerId="ADAL" clId="{FA156DF2-5827-A54D-A677-CE7E7C4C74AE}" dt="2025-06-20T12:52:26.469" v="58" actId="1076"/>
            <ac:spMkLst>
              <pc:docMk/>
              <pc:sldMasterMk cId="757955707" sldId="2147483648"/>
              <pc:sldLayoutMk cId="3155481135" sldId="2147483676"/>
              <ac:spMk id="5" creationId="{467760AE-6E51-2E86-5947-E9952285E3B7}"/>
            </ac:spMkLst>
          </pc:spChg>
          <pc:spChg chg="add mod">
            <ac:chgData name="Luka Van Esbroeck" userId="134fc993-7b81-4a7c-b1f6-6ae1dd5ae1ac" providerId="ADAL" clId="{FA156DF2-5827-A54D-A677-CE7E7C4C74AE}" dt="2025-06-20T12:52:26.469" v="58" actId="1076"/>
            <ac:spMkLst>
              <pc:docMk/>
              <pc:sldMasterMk cId="757955707" sldId="2147483648"/>
              <pc:sldLayoutMk cId="3155481135" sldId="2147483676"/>
              <ac:spMk id="9" creationId="{D68A8CEE-B87D-7AF8-0F29-678313464912}"/>
            </ac:spMkLst>
          </pc:spChg>
          <pc:spChg chg="add mod">
            <ac:chgData name="Luka Van Esbroeck" userId="134fc993-7b81-4a7c-b1f6-6ae1dd5ae1ac" providerId="ADAL" clId="{FA156DF2-5827-A54D-A677-CE7E7C4C74AE}" dt="2025-06-20T12:52:26.469" v="58" actId="1076"/>
            <ac:spMkLst>
              <pc:docMk/>
              <pc:sldMasterMk cId="757955707" sldId="2147483648"/>
              <pc:sldLayoutMk cId="3155481135" sldId="2147483676"/>
              <ac:spMk id="11" creationId="{96B5C094-5073-B15F-4E55-DF6514B60278}"/>
            </ac:spMkLst>
          </pc:spChg>
          <pc:spChg chg="add mod">
            <ac:chgData name="Luka Van Esbroeck" userId="134fc993-7b81-4a7c-b1f6-6ae1dd5ae1ac" providerId="ADAL" clId="{FA156DF2-5827-A54D-A677-CE7E7C4C74AE}" dt="2025-06-20T12:57:45.911" v="145"/>
            <ac:spMkLst>
              <pc:docMk/>
              <pc:sldMasterMk cId="757955707" sldId="2147483648"/>
              <pc:sldLayoutMk cId="3155481135" sldId="2147483676"/>
              <ac:spMk id="12" creationId="{BF6C4BA3-5C54-1DA8-00F4-0FF6332D2841}"/>
            </ac:spMkLst>
          </pc:spChg>
        </pc:sldLayoutChg>
        <pc:sldLayoutChg chg="addSp delSp modSp mod">
          <pc:chgData name="Luka Van Esbroeck" userId="134fc993-7b81-4a7c-b1f6-6ae1dd5ae1ac" providerId="ADAL" clId="{FA156DF2-5827-A54D-A677-CE7E7C4C74AE}" dt="2025-06-20T12:57:37.786" v="141"/>
          <pc:sldLayoutMkLst>
            <pc:docMk/>
            <pc:sldMasterMk cId="757955707" sldId="2147483648"/>
            <pc:sldLayoutMk cId="3626120787" sldId="2147483677"/>
          </pc:sldLayoutMkLst>
          <pc:spChg chg="add mod">
            <ac:chgData name="Luka Van Esbroeck" userId="134fc993-7b81-4a7c-b1f6-6ae1dd5ae1ac" providerId="ADAL" clId="{FA156DF2-5827-A54D-A677-CE7E7C4C74AE}" dt="2025-06-20T12:52:00.166" v="42"/>
            <ac:spMkLst>
              <pc:docMk/>
              <pc:sldMasterMk cId="757955707" sldId="2147483648"/>
              <pc:sldLayoutMk cId="3626120787" sldId="2147483677"/>
              <ac:spMk id="8" creationId="{2488B422-00BC-FAE1-CF28-91BFA4D142CF}"/>
            </ac:spMkLst>
          </pc:spChg>
          <pc:spChg chg="add mod">
            <ac:chgData name="Luka Van Esbroeck" userId="134fc993-7b81-4a7c-b1f6-6ae1dd5ae1ac" providerId="ADAL" clId="{FA156DF2-5827-A54D-A677-CE7E7C4C74AE}" dt="2025-06-20T12:52:00.166" v="42"/>
            <ac:spMkLst>
              <pc:docMk/>
              <pc:sldMasterMk cId="757955707" sldId="2147483648"/>
              <pc:sldLayoutMk cId="3626120787" sldId="2147483677"/>
              <ac:spMk id="10" creationId="{EDA0AE05-C033-84C5-3821-8A8D284AA794}"/>
            </ac:spMkLst>
          </pc:spChg>
          <pc:spChg chg="add mod">
            <ac:chgData name="Luka Van Esbroeck" userId="134fc993-7b81-4a7c-b1f6-6ae1dd5ae1ac" providerId="ADAL" clId="{FA156DF2-5827-A54D-A677-CE7E7C4C74AE}" dt="2025-06-20T12:52:00.166" v="42"/>
            <ac:spMkLst>
              <pc:docMk/>
              <pc:sldMasterMk cId="757955707" sldId="2147483648"/>
              <pc:sldLayoutMk cId="3626120787" sldId="2147483677"/>
              <ac:spMk id="12" creationId="{05A4C4CA-2BA0-22E3-70D3-5FB60B689D51}"/>
            </ac:spMkLst>
          </pc:spChg>
          <pc:spChg chg="add mod">
            <ac:chgData name="Luka Van Esbroeck" userId="134fc993-7b81-4a7c-b1f6-6ae1dd5ae1ac" providerId="ADAL" clId="{FA156DF2-5827-A54D-A677-CE7E7C4C74AE}" dt="2025-06-20T12:57:37.786" v="141"/>
            <ac:spMkLst>
              <pc:docMk/>
              <pc:sldMasterMk cId="757955707" sldId="2147483648"/>
              <pc:sldLayoutMk cId="3626120787" sldId="2147483677"/>
              <ac:spMk id="13" creationId="{2506468C-09C1-B4E3-F49F-8A38A584212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1D711-4EAB-064E-AB0F-F4D77DDBDF5D}" type="datetimeFigureOut">
              <a:rPr lang="en-US" smtClean="0"/>
              <a:t>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08245-C22E-374A-8B8F-30BAC815AA9D}" type="slidenum">
              <a:rPr lang="en-US" smtClean="0"/>
              <a:t>‹#›</a:t>
            </a:fld>
            <a:endParaRPr lang="en-US"/>
          </a:p>
        </p:txBody>
      </p:sp>
    </p:spTree>
    <p:extLst>
      <p:ext uri="{BB962C8B-B14F-4D97-AF65-F5344CB8AC3E}">
        <p14:creationId xmlns:p14="http://schemas.microsoft.com/office/powerpoint/2010/main" val="47429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ogo white">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AC3D73B0-BE03-6FF8-71FD-6BB0220444B4}"/>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685801" y="4611670"/>
            <a:ext cx="6530975" cy="1619681"/>
          </a:xfrm>
        </p:spPr>
        <p:txBody>
          <a:bodyPr anchor="b">
            <a:noAutofit/>
          </a:bodyPr>
          <a:lstStyle>
            <a:lvl1pPr>
              <a:defRPr sz="6000">
                <a:solidFill>
                  <a:schemeClr val="bg1"/>
                </a:solidFill>
              </a:defRPr>
            </a:lvl1pPr>
          </a:lstStyle>
          <a:p>
            <a:r>
              <a:rPr lang="es-ES" dirty="0"/>
              <a:t>CLICK TO ADD TITLE</a:t>
            </a:r>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a:xfrm>
            <a:off x="11480961" y="6261195"/>
            <a:ext cx="484695" cy="365125"/>
          </a:xfrm>
        </p:spPr>
        <p:txBody>
          <a:bodyPr/>
          <a:lstStyle/>
          <a:p>
            <a:fld id="{DD3F7381-BB30-4F7B-99DA-6CB991B4FAB5}" type="slidenum">
              <a:rPr lang="en-US" smtClean="0"/>
              <a:t>‹#›</a:t>
            </a:fld>
            <a:endParaRPr lang="en-US"/>
          </a:p>
        </p:txBody>
      </p:sp>
      <p:sp>
        <p:nvSpPr>
          <p:cNvPr id="4" name="Freeform 7">
            <a:extLst>
              <a:ext uri="{FF2B5EF4-FFF2-40B4-BE49-F238E27FC236}">
                <a16:creationId xmlns:a16="http://schemas.microsoft.com/office/drawing/2014/main" id="{8A4B07A1-2FC5-02E7-F223-128711D3C727}"/>
              </a:ext>
            </a:extLst>
          </p:cNvPr>
          <p:cNvSpPr/>
          <p:nvPr userDrawn="1"/>
        </p:nvSpPr>
        <p:spPr>
          <a:xfrm>
            <a:off x="787400" y="787400"/>
            <a:ext cx="3434177" cy="583810"/>
          </a:xfrm>
          <a:custGeom>
            <a:avLst/>
            <a:gdLst/>
            <a:ahLst/>
            <a:cxnLst/>
            <a:rect l="l" t="t" r="r" b="b"/>
            <a:pathLst>
              <a:path w="5151266" h="875715">
                <a:moveTo>
                  <a:pt x="0" y="0"/>
                </a:moveTo>
                <a:lnTo>
                  <a:pt x="5151266" y="0"/>
                </a:lnTo>
                <a:lnTo>
                  <a:pt x="5151266" y="875715"/>
                </a:lnTo>
                <a:lnTo>
                  <a:pt x="0" y="875715"/>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spTree>
    <p:extLst>
      <p:ext uri="{BB962C8B-B14F-4D97-AF65-F5344CB8AC3E}">
        <p14:creationId xmlns:p14="http://schemas.microsoft.com/office/powerpoint/2010/main" val="339222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1/3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8127207" y="12700"/>
            <a:ext cx="4064793"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12" name="Imagen 11">
            <a:extLst>
              <a:ext uri="{FF2B5EF4-FFF2-40B4-BE49-F238E27FC236}">
                <a16:creationId xmlns:a16="http://schemas.microsoft.com/office/drawing/2014/main" id="{646885E4-CFCB-FE8B-32D9-E3A66AF30D9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2" name="Imagen 10">
            <a:extLst>
              <a:ext uri="{FF2B5EF4-FFF2-40B4-BE49-F238E27FC236}">
                <a16:creationId xmlns:a16="http://schemas.microsoft.com/office/drawing/2014/main" id="{82BF0994-6EE6-CA67-D534-9BCF7B1FC1BD}"/>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3" name="Título 1">
            <a:extLst>
              <a:ext uri="{FF2B5EF4-FFF2-40B4-BE49-F238E27FC236}">
                <a16:creationId xmlns:a16="http://schemas.microsoft.com/office/drawing/2014/main" id="{6DC72F89-0CE5-6DAA-02DB-F99AB5CB2AD9}"/>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7" name="Marcador de texto 2">
            <a:extLst>
              <a:ext uri="{FF2B5EF4-FFF2-40B4-BE49-F238E27FC236}">
                <a16:creationId xmlns:a16="http://schemas.microsoft.com/office/drawing/2014/main" id="{6222E995-5102-A211-BFE1-FDE75087D201}"/>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0" name="Marcador de texto 2">
            <a:extLst>
              <a:ext uri="{FF2B5EF4-FFF2-40B4-BE49-F238E27FC236}">
                <a16:creationId xmlns:a16="http://schemas.microsoft.com/office/drawing/2014/main" id="{4C540657-D081-794E-D6A4-82EE88C84C24}"/>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1" name="Marcador de texto 2">
            <a:extLst>
              <a:ext uri="{FF2B5EF4-FFF2-40B4-BE49-F238E27FC236}">
                <a16:creationId xmlns:a16="http://schemas.microsoft.com/office/drawing/2014/main" id="{EFD00CA8-8433-417A-5160-C95B1D82114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64986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1/2 on botto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1" y="3429000"/>
            <a:ext cx="12192000" cy="3429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555625" y="1286320"/>
            <a:ext cx="6515100" cy="381395"/>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93DE4791-B970-A879-1D72-DD4526580148}"/>
              </a:ext>
            </a:extLst>
          </p:cNvPr>
          <p:cNvSpPr>
            <a:spLocks noGrp="1"/>
          </p:cNvSpPr>
          <p:nvPr>
            <p:ph type="body" idx="1" hasCustomPrompt="1"/>
          </p:nvPr>
        </p:nvSpPr>
        <p:spPr>
          <a:xfrm>
            <a:off x="555624" y="1780946"/>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sp>
        <p:nvSpPr>
          <p:cNvPr id="7" name="Marcador de texto 2">
            <a:extLst>
              <a:ext uri="{FF2B5EF4-FFF2-40B4-BE49-F238E27FC236}">
                <a16:creationId xmlns:a16="http://schemas.microsoft.com/office/drawing/2014/main" id="{583831FB-47F7-8780-CC3B-71451999DE39}"/>
              </a:ext>
            </a:extLst>
          </p:cNvPr>
          <p:cNvSpPr>
            <a:spLocks noGrp="1"/>
          </p:cNvSpPr>
          <p:nvPr>
            <p:ph type="body" idx="13" hasCustomPrompt="1"/>
          </p:nvPr>
        </p:nvSpPr>
        <p:spPr>
          <a:xfrm>
            <a:off x="555624" y="2252983"/>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pic>
        <p:nvPicPr>
          <p:cNvPr id="4" name="Imagen 3">
            <a:extLst>
              <a:ext uri="{FF2B5EF4-FFF2-40B4-BE49-F238E27FC236}">
                <a16:creationId xmlns:a16="http://schemas.microsoft.com/office/drawing/2014/main" id="{CE137FB9-D4C5-9B6A-ABB0-3488ACDC5B6C}"/>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pic>
        <p:nvPicPr>
          <p:cNvPr id="8" name="Imagen 7">
            <a:extLst>
              <a:ext uri="{FF2B5EF4-FFF2-40B4-BE49-F238E27FC236}">
                <a16:creationId xmlns:a16="http://schemas.microsoft.com/office/drawing/2014/main" id="{EA2683F1-FB9D-6829-2411-EE84B0663F2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9" name="Marcador de texto 2">
            <a:extLst>
              <a:ext uri="{FF2B5EF4-FFF2-40B4-BE49-F238E27FC236}">
                <a16:creationId xmlns:a16="http://schemas.microsoft.com/office/drawing/2014/main" id="{526C7923-04C8-1B24-DB37-EDF84D68123C}"/>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8778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1/3 on bottom">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4575175"/>
            <a:ext cx="12192000" cy="2282825"/>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4" name="Imagen 3">
            <a:extLst>
              <a:ext uri="{FF2B5EF4-FFF2-40B4-BE49-F238E27FC236}">
                <a16:creationId xmlns:a16="http://schemas.microsoft.com/office/drawing/2014/main" id="{CE137FB9-D4C5-9B6A-ABB0-3488ACDC5B6C}"/>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pic>
        <p:nvPicPr>
          <p:cNvPr id="22" name="Imagen 21">
            <a:extLst>
              <a:ext uri="{FF2B5EF4-FFF2-40B4-BE49-F238E27FC236}">
                <a16:creationId xmlns:a16="http://schemas.microsoft.com/office/drawing/2014/main" id="{9322FBF9-1C80-79BD-D2DE-16CF20F6A5B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10" name="Título 1">
            <a:extLst>
              <a:ext uri="{FF2B5EF4-FFF2-40B4-BE49-F238E27FC236}">
                <a16:creationId xmlns:a16="http://schemas.microsoft.com/office/drawing/2014/main" id="{E1AAD30A-3D28-00EA-F471-8BD5A0A40DB8}"/>
              </a:ext>
            </a:extLst>
          </p:cNvPr>
          <p:cNvSpPr>
            <a:spLocks noGrp="1"/>
          </p:cNvSpPr>
          <p:nvPr>
            <p:ph type="title" hasCustomPrompt="1"/>
          </p:nvPr>
        </p:nvSpPr>
        <p:spPr>
          <a:xfrm>
            <a:off x="555625" y="1286320"/>
            <a:ext cx="6515100" cy="381395"/>
          </a:xfrm>
        </p:spPr>
        <p:txBody>
          <a:bodyPr anchor="t">
            <a:noAutofit/>
          </a:bodyPr>
          <a:lstStyle>
            <a:lvl1pPr>
              <a:defRPr sz="2400"/>
            </a:lvl1pPr>
          </a:lstStyle>
          <a:p>
            <a:r>
              <a:rPr lang="es-ES" dirty="0"/>
              <a:t>CLICK TO ADD TITLE</a:t>
            </a:r>
            <a:endParaRPr lang="en-US" dirty="0"/>
          </a:p>
        </p:txBody>
      </p:sp>
      <p:sp>
        <p:nvSpPr>
          <p:cNvPr id="11" name="Marcador de texto 2">
            <a:extLst>
              <a:ext uri="{FF2B5EF4-FFF2-40B4-BE49-F238E27FC236}">
                <a16:creationId xmlns:a16="http://schemas.microsoft.com/office/drawing/2014/main" id="{46B90BB4-F3F5-31A5-E123-67382E6F050B}"/>
              </a:ext>
            </a:extLst>
          </p:cNvPr>
          <p:cNvSpPr>
            <a:spLocks noGrp="1"/>
          </p:cNvSpPr>
          <p:nvPr>
            <p:ph type="body" idx="1" hasCustomPrompt="1"/>
          </p:nvPr>
        </p:nvSpPr>
        <p:spPr>
          <a:xfrm>
            <a:off x="555624" y="1780946"/>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2" name="Marcador de texto 2">
            <a:extLst>
              <a:ext uri="{FF2B5EF4-FFF2-40B4-BE49-F238E27FC236}">
                <a16:creationId xmlns:a16="http://schemas.microsoft.com/office/drawing/2014/main" id="{9C25EE3A-02FD-3B66-6FD4-EED1D2E1DB3E}"/>
              </a:ext>
            </a:extLst>
          </p:cNvPr>
          <p:cNvSpPr>
            <a:spLocks noGrp="1"/>
          </p:cNvSpPr>
          <p:nvPr>
            <p:ph type="body" idx="13" hasCustomPrompt="1"/>
          </p:nvPr>
        </p:nvSpPr>
        <p:spPr>
          <a:xfrm>
            <a:off x="555624" y="2252983"/>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3" name="Marcador de texto 2">
            <a:extLst>
              <a:ext uri="{FF2B5EF4-FFF2-40B4-BE49-F238E27FC236}">
                <a16:creationId xmlns:a16="http://schemas.microsoft.com/office/drawing/2014/main" id="{7D7BE1B7-9430-DAE8-48E7-8DDAA94E9398}"/>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226912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1/2 on top">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1" y="-72"/>
            <a:ext cx="12192000" cy="3429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8" name="Imagen 7">
            <a:extLst>
              <a:ext uri="{FF2B5EF4-FFF2-40B4-BE49-F238E27FC236}">
                <a16:creationId xmlns:a16="http://schemas.microsoft.com/office/drawing/2014/main" id="{B86EC44B-4651-E266-DD57-0735BF75096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pic>
        <p:nvPicPr>
          <p:cNvPr id="9" name="Imagen 8">
            <a:extLst>
              <a:ext uri="{FF2B5EF4-FFF2-40B4-BE49-F238E27FC236}">
                <a16:creationId xmlns:a16="http://schemas.microsoft.com/office/drawing/2014/main" id="{A82627FD-EBF8-2554-05E6-5230390B07DD}"/>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4" name="Título 1">
            <a:extLst>
              <a:ext uri="{FF2B5EF4-FFF2-40B4-BE49-F238E27FC236}">
                <a16:creationId xmlns:a16="http://schemas.microsoft.com/office/drawing/2014/main" id="{40BB958D-766E-CFCA-F125-74E0C4C7860A}"/>
              </a:ext>
            </a:extLst>
          </p:cNvPr>
          <p:cNvSpPr>
            <a:spLocks noGrp="1"/>
          </p:cNvSpPr>
          <p:nvPr>
            <p:ph type="title" hasCustomPrompt="1"/>
          </p:nvPr>
        </p:nvSpPr>
        <p:spPr>
          <a:xfrm>
            <a:off x="493280" y="3873199"/>
            <a:ext cx="6515100" cy="381395"/>
          </a:xfrm>
        </p:spPr>
        <p:txBody>
          <a:bodyPr anchor="t">
            <a:noAutofit/>
          </a:bodyPr>
          <a:lstStyle>
            <a:lvl1pPr>
              <a:defRPr sz="2400"/>
            </a:lvl1pPr>
          </a:lstStyle>
          <a:p>
            <a:r>
              <a:rPr lang="es-ES" dirty="0"/>
              <a:t>CLICK TO ADD TITLE</a:t>
            </a:r>
            <a:endParaRPr lang="en-US" dirty="0"/>
          </a:p>
        </p:txBody>
      </p:sp>
      <p:sp>
        <p:nvSpPr>
          <p:cNvPr id="10" name="Marcador de texto 2">
            <a:extLst>
              <a:ext uri="{FF2B5EF4-FFF2-40B4-BE49-F238E27FC236}">
                <a16:creationId xmlns:a16="http://schemas.microsoft.com/office/drawing/2014/main" id="{C46FC6C0-6720-92F1-5D46-2C5D6712AC10}"/>
              </a:ext>
            </a:extLst>
          </p:cNvPr>
          <p:cNvSpPr>
            <a:spLocks noGrp="1"/>
          </p:cNvSpPr>
          <p:nvPr>
            <p:ph type="body" idx="1" hasCustomPrompt="1"/>
          </p:nvPr>
        </p:nvSpPr>
        <p:spPr>
          <a:xfrm>
            <a:off x="493279" y="4367825"/>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2" name="Marcador de texto 2">
            <a:extLst>
              <a:ext uri="{FF2B5EF4-FFF2-40B4-BE49-F238E27FC236}">
                <a16:creationId xmlns:a16="http://schemas.microsoft.com/office/drawing/2014/main" id="{F1302053-18F3-C1F4-FFEF-D2AD2CC439A5}"/>
              </a:ext>
            </a:extLst>
          </p:cNvPr>
          <p:cNvSpPr>
            <a:spLocks noGrp="1"/>
          </p:cNvSpPr>
          <p:nvPr>
            <p:ph type="body" idx="13" hasCustomPrompt="1"/>
          </p:nvPr>
        </p:nvSpPr>
        <p:spPr>
          <a:xfrm>
            <a:off x="493279" y="4839862"/>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3" name="Marcador de texto 2">
            <a:extLst>
              <a:ext uri="{FF2B5EF4-FFF2-40B4-BE49-F238E27FC236}">
                <a16:creationId xmlns:a16="http://schemas.microsoft.com/office/drawing/2014/main" id="{3A3D6BC1-3B6E-DE15-7E6A-7C9D651A77F9}"/>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62655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1/2 on top">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1" y="-72"/>
            <a:ext cx="12192000" cy="3429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9" name="Imagen 8">
            <a:extLst>
              <a:ext uri="{FF2B5EF4-FFF2-40B4-BE49-F238E27FC236}">
                <a16:creationId xmlns:a16="http://schemas.microsoft.com/office/drawing/2014/main" id="{A82627FD-EBF8-2554-05E6-5230390B07DD}"/>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4" name="Imagen 10">
            <a:extLst>
              <a:ext uri="{FF2B5EF4-FFF2-40B4-BE49-F238E27FC236}">
                <a16:creationId xmlns:a16="http://schemas.microsoft.com/office/drawing/2014/main" id="{5D322E5F-170B-60F3-0E8B-36139993D469}"/>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8" name="Título 1">
            <a:extLst>
              <a:ext uri="{FF2B5EF4-FFF2-40B4-BE49-F238E27FC236}">
                <a16:creationId xmlns:a16="http://schemas.microsoft.com/office/drawing/2014/main" id="{2488B422-00BC-FAE1-CF28-91BFA4D142CF}"/>
              </a:ext>
            </a:extLst>
          </p:cNvPr>
          <p:cNvSpPr>
            <a:spLocks noGrp="1"/>
          </p:cNvSpPr>
          <p:nvPr>
            <p:ph type="title" hasCustomPrompt="1"/>
          </p:nvPr>
        </p:nvSpPr>
        <p:spPr>
          <a:xfrm>
            <a:off x="493280" y="3873199"/>
            <a:ext cx="6515100" cy="381395"/>
          </a:xfrm>
        </p:spPr>
        <p:txBody>
          <a:bodyPr anchor="t">
            <a:noAutofit/>
          </a:bodyPr>
          <a:lstStyle>
            <a:lvl1pPr>
              <a:defRPr sz="2400"/>
            </a:lvl1pPr>
          </a:lstStyle>
          <a:p>
            <a:r>
              <a:rPr lang="es-ES" dirty="0"/>
              <a:t>CLICK TO ADD TITLE</a:t>
            </a:r>
            <a:endParaRPr lang="en-US" dirty="0"/>
          </a:p>
        </p:txBody>
      </p:sp>
      <p:sp>
        <p:nvSpPr>
          <p:cNvPr id="10" name="Marcador de texto 2">
            <a:extLst>
              <a:ext uri="{FF2B5EF4-FFF2-40B4-BE49-F238E27FC236}">
                <a16:creationId xmlns:a16="http://schemas.microsoft.com/office/drawing/2014/main" id="{EDA0AE05-C033-84C5-3821-8A8D284AA794}"/>
              </a:ext>
            </a:extLst>
          </p:cNvPr>
          <p:cNvSpPr>
            <a:spLocks noGrp="1"/>
          </p:cNvSpPr>
          <p:nvPr>
            <p:ph type="body" idx="1" hasCustomPrompt="1"/>
          </p:nvPr>
        </p:nvSpPr>
        <p:spPr>
          <a:xfrm>
            <a:off x="493279" y="4367825"/>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2" name="Marcador de texto 2">
            <a:extLst>
              <a:ext uri="{FF2B5EF4-FFF2-40B4-BE49-F238E27FC236}">
                <a16:creationId xmlns:a16="http://schemas.microsoft.com/office/drawing/2014/main" id="{05A4C4CA-2BA0-22E3-70D3-5FB60B689D51}"/>
              </a:ext>
            </a:extLst>
          </p:cNvPr>
          <p:cNvSpPr>
            <a:spLocks noGrp="1"/>
          </p:cNvSpPr>
          <p:nvPr>
            <p:ph type="body" idx="13" hasCustomPrompt="1"/>
          </p:nvPr>
        </p:nvSpPr>
        <p:spPr>
          <a:xfrm>
            <a:off x="493279" y="4839862"/>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3" name="Marcador de texto 2">
            <a:extLst>
              <a:ext uri="{FF2B5EF4-FFF2-40B4-BE49-F238E27FC236}">
                <a16:creationId xmlns:a16="http://schemas.microsoft.com/office/drawing/2014/main" id="{2506468C-09C1-B4E3-F49F-8A38A5842127}"/>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626120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1/3 on top">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0"/>
            <a:ext cx="12192000" cy="2282825"/>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5" name="Imagen 4">
            <a:extLst>
              <a:ext uri="{FF2B5EF4-FFF2-40B4-BE49-F238E27FC236}">
                <a16:creationId xmlns:a16="http://schemas.microsoft.com/office/drawing/2014/main" id="{2FF7541F-B52E-E05E-1ACC-3ED5AB23BE1D}"/>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pic>
        <p:nvPicPr>
          <p:cNvPr id="8" name="Imagen 7">
            <a:extLst>
              <a:ext uri="{FF2B5EF4-FFF2-40B4-BE49-F238E27FC236}">
                <a16:creationId xmlns:a16="http://schemas.microsoft.com/office/drawing/2014/main" id="{0461D89B-BED4-04CF-9060-10D8C2B8B56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12" name="Título 1">
            <a:extLst>
              <a:ext uri="{FF2B5EF4-FFF2-40B4-BE49-F238E27FC236}">
                <a16:creationId xmlns:a16="http://schemas.microsoft.com/office/drawing/2014/main" id="{2214A130-3856-C6F0-80DA-5FDEFD700C7F}"/>
              </a:ext>
            </a:extLst>
          </p:cNvPr>
          <p:cNvSpPr>
            <a:spLocks noGrp="1"/>
          </p:cNvSpPr>
          <p:nvPr>
            <p:ph type="title" hasCustomPrompt="1"/>
          </p:nvPr>
        </p:nvSpPr>
        <p:spPr>
          <a:xfrm>
            <a:off x="524453" y="2918753"/>
            <a:ext cx="6515100" cy="381395"/>
          </a:xfrm>
        </p:spPr>
        <p:txBody>
          <a:bodyPr anchor="t">
            <a:noAutofit/>
          </a:bodyPr>
          <a:lstStyle>
            <a:lvl1pPr>
              <a:defRPr sz="2400"/>
            </a:lvl1pPr>
          </a:lstStyle>
          <a:p>
            <a:r>
              <a:rPr lang="es-ES" dirty="0"/>
              <a:t>CLICK TO ADD TITLE</a:t>
            </a:r>
            <a:endParaRPr lang="en-US" dirty="0"/>
          </a:p>
        </p:txBody>
      </p:sp>
      <p:sp>
        <p:nvSpPr>
          <p:cNvPr id="13" name="Marcador de texto 2">
            <a:extLst>
              <a:ext uri="{FF2B5EF4-FFF2-40B4-BE49-F238E27FC236}">
                <a16:creationId xmlns:a16="http://schemas.microsoft.com/office/drawing/2014/main" id="{1BD24EFB-7EEC-5334-1BA6-D360A387EACC}"/>
              </a:ext>
            </a:extLst>
          </p:cNvPr>
          <p:cNvSpPr>
            <a:spLocks noGrp="1"/>
          </p:cNvSpPr>
          <p:nvPr>
            <p:ph type="body" idx="1" hasCustomPrompt="1"/>
          </p:nvPr>
        </p:nvSpPr>
        <p:spPr>
          <a:xfrm>
            <a:off x="524452" y="3413379"/>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4" name="Marcador de texto 2">
            <a:extLst>
              <a:ext uri="{FF2B5EF4-FFF2-40B4-BE49-F238E27FC236}">
                <a16:creationId xmlns:a16="http://schemas.microsoft.com/office/drawing/2014/main" id="{0F9328F4-FEFD-74F4-CE92-45BAFED58478}"/>
              </a:ext>
            </a:extLst>
          </p:cNvPr>
          <p:cNvSpPr>
            <a:spLocks noGrp="1"/>
          </p:cNvSpPr>
          <p:nvPr>
            <p:ph type="body" idx="13" hasCustomPrompt="1"/>
          </p:nvPr>
        </p:nvSpPr>
        <p:spPr>
          <a:xfrm>
            <a:off x="524452" y="3885416"/>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6" name="Marcador de texto 2">
            <a:extLst>
              <a:ext uri="{FF2B5EF4-FFF2-40B4-BE49-F238E27FC236}">
                <a16:creationId xmlns:a16="http://schemas.microsoft.com/office/drawing/2014/main" id="{BEB2E742-0014-1EC0-3A72-42DB7A882B90}"/>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131357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1/3 on top">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0"/>
            <a:ext cx="12192000" cy="2282825"/>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8" name="Imagen 7">
            <a:extLst>
              <a:ext uri="{FF2B5EF4-FFF2-40B4-BE49-F238E27FC236}">
                <a16:creationId xmlns:a16="http://schemas.microsoft.com/office/drawing/2014/main" id="{0461D89B-BED4-04CF-9060-10D8C2B8B56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4" name="Imagen 10">
            <a:extLst>
              <a:ext uri="{FF2B5EF4-FFF2-40B4-BE49-F238E27FC236}">
                <a16:creationId xmlns:a16="http://schemas.microsoft.com/office/drawing/2014/main" id="{F638CC73-2FB9-384A-EA44-4149F7431D1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5" name="Título 1">
            <a:extLst>
              <a:ext uri="{FF2B5EF4-FFF2-40B4-BE49-F238E27FC236}">
                <a16:creationId xmlns:a16="http://schemas.microsoft.com/office/drawing/2014/main" id="{467760AE-6E51-2E86-5947-E9952285E3B7}"/>
              </a:ext>
            </a:extLst>
          </p:cNvPr>
          <p:cNvSpPr>
            <a:spLocks noGrp="1"/>
          </p:cNvSpPr>
          <p:nvPr>
            <p:ph type="title" hasCustomPrompt="1"/>
          </p:nvPr>
        </p:nvSpPr>
        <p:spPr>
          <a:xfrm>
            <a:off x="493280" y="3109450"/>
            <a:ext cx="6515100" cy="381395"/>
          </a:xfrm>
        </p:spPr>
        <p:txBody>
          <a:bodyPr anchor="t">
            <a:noAutofit/>
          </a:bodyPr>
          <a:lstStyle>
            <a:lvl1pPr>
              <a:defRPr sz="2400"/>
            </a:lvl1pPr>
          </a:lstStyle>
          <a:p>
            <a:r>
              <a:rPr lang="es-ES" dirty="0"/>
              <a:t>CLICK TO ADD TITLE</a:t>
            </a:r>
            <a:endParaRPr lang="en-US" dirty="0"/>
          </a:p>
        </p:txBody>
      </p:sp>
      <p:sp>
        <p:nvSpPr>
          <p:cNvPr id="9" name="Marcador de texto 2">
            <a:extLst>
              <a:ext uri="{FF2B5EF4-FFF2-40B4-BE49-F238E27FC236}">
                <a16:creationId xmlns:a16="http://schemas.microsoft.com/office/drawing/2014/main" id="{D68A8CEE-B87D-7AF8-0F29-678313464912}"/>
              </a:ext>
            </a:extLst>
          </p:cNvPr>
          <p:cNvSpPr>
            <a:spLocks noGrp="1"/>
          </p:cNvSpPr>
          <p:nvPr>
            <p:ph type="body" idx="1" hasCustomPrompt="1"/>
          </p:nvPr>
        </p:nvSpPr>
        <p:spPr>
          <a:xfrm>
            <a:off x="493279" y="3604076"/>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1" name="Marcador de texto 2">
            <a:extLst>
              <a:ext uri="{FF2B5EF4-FFF2-40B4-BE49-F238E27FC236}">
                <a16:creationId xmlns:a16="http://schemas.microsoft.com/office/drawing/2014/main" id="{96B5C094-5073-B15F-4E55-DF6514B60278}"/>
              </a:ext>
            </a:extLst>
          </p:cNvPr>
          <p:cNvSpPr>
            <a:spLocks noGrp="1"/>
          </p:cNvSpPr>
          <p:nvPr>
            <p:ph type="body" idx="13" hasCustomPrompt="1"/>
          </p:nvPr>
        </p:nvSpPr>
        <p:spPr>
          <a:xfrm>
            <a:off x="493279" y="4076113"/>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2" name="Marcador de texto 2">
            <a:extLst>
              <a:ext uri="{FF2B5EF4-FFF2-40B4-BE49-F238E27FC236}">
                <a16:creationId xmlns:a16="http://schemas.microsoft.com/office/drawing/2014/main" id="{BF6C4BA3-5C54-1DA8-00F4-0FF6332D284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15548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plit middle">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1"/>
            <a:ext cx="12192000" cy="6858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sp>
        <p:nvSpPr>
          <p:cNvPr id="10" name="Rectángulo 9">
            <a:extLst>
              <a:ext uri="{FF2B5EF4-FFF2-40B4-BE49-F238E27FC236}">
                <a16:creationId xmlns:a16="http://schemas.microsoft.com/office/drawing/2014/main" id="{32BD3DE8-8DE0-90FC-F939-93A28765F57B}"/>
              </a:ext>
            </a:extLst>
          </p:cNvPr>
          <p:cNvSpPr/>
          <p:nvPr userDrawn="1"/>
        </p:nvSpPr>
        <p:spPr>
          <a:xfrm>
            <a:off x="3781425" y="0"/>
            <a:ext cx="4629150" cy="6858000"/>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4087812" y="1051584"/>
            <a:ext cx="4016375" cy="714871"/>
          </a:xfrm>
        </p:spPr>
        <p:txBody>
          <a:bodyPr anchor="t">
            <a:noAutofit/>
          </a:bodyPr>
          <a:lstStyle>
            <a:lvl1pPr algn="ctr">
              <a:defRPr sz="2400"/>
            </a:lvl1pPr>
          </a:lstStyle>
          <a:p>
            <a:r>
              <a:rPr lang="es-ES" dirty="0"/>
              <a:t>CLICK TO</a:t>
            </a:r>
            <a:br>
              <a:rPr lang="es-ES" dirty="0"/>
            </a:br>
            <a:r>
              <a:rPr lang="es-ES" dirty="0"/>
              <a:t>ADD TITLE</a:t>
            </a:r>
            <a:endParaRPr lang="en-US" dirty="0"/>
          </a:p>
        </p:txBody>
      </p:sp>
      <p:sp>
        <p:nvSpPr>
          <p:cNvPr id="3" name="Marcador de texto 2">
            <a:extLst>
              <a:ext uri="{FF2B5EF4-FFF2-40B4-BE49-F238E27FC236}">
                <a16:creationId xmlns:a16="http://schemas.microsoft.com/office/drawing/2014/main" id="{93DE4791-B970-A879-1D72-DD4526580148}"/>
              </a:ext>
            </a:extLst>
          </p:cNvPr>
          <p:cNvSpPr>
            <a:spLocks noGrp="1"/>
          </p:cNvSpPr>
          <p:nvPr>
            <p:ph type="body" idx="1" hasCustomPrompt="1"/>
          </p:nvPr>
        </p:nvSpPr>
        <p:spPr>
          <a:xfrm>
            <a:off x="4720018" y="1951937"/>
            <a:ext cx="2751961" cy="334063"/>
          </a:xfrm>
          <a:prstGeom prst="rect">
            <a:avLst/>
          </a:prstGeom>
        </p:spPr>
        <p:txBody>
          <a:bodyPr>
            <a:noAutofit/>
          </a:bodyPr>
          <a:lstStyle>
            <a:lvl1pPr marL="0" indent="0" algn="ctr">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7" name="Marcador de texto 2">
            <a:extLst>
              <a:ext uri="{FF2B5EF4-FFF2-40B4-BE49-F238E27FC236}">
                <a16:creationId xmlns:a16="http://schemas.microsoft.com/office/drawing/2014/main" id="{583831FB-47F7-8780-CC3B-71451999DE39}"/>
              </a:ext>
            </a:extLst>
          </p:cNvPr>
          <p:cNvSpPr>
            <a:spLocks noGrp="1"/>
          </p:cNvSpPr>
          <p:nvPr>
            <p:ph type="body" idx="13" hasCustomPrompt="1"/>
          </p:nvPr>
        </p:nvSpPr>
        <p:spPr>
          <a:xfrm>
            <a:off x="4087813" y="2660235"/>
            <a:ext cx="4016374" cy="1017697"/>
          </a:xfrm>
          <a:prstGeom prst="rect">
            <a:avLst/>
          </a:prstGeom>
        </p:spPr>
        <p:txBody>
          <a:bodyPr>
            <a:noAutofit/>
          </a:bodyPr>
          <a:lstStyle>
            <a:lvl1pPr marL="0" indent="0" algn="ctr">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pic>
        <p:nvPicPr>
          <p:cNvPr id="5" name="Imagen 4">
            <a:extLst>
              <a:ext uri="{FF2B5EF4-FFF2-40B4-BE49-F238E27FC236}">
                <a16:creationId xmlns:a16="http://schemas.microsoft.com/office/drawing/2014/main" id="{1AA63DD0-7914-2B7B-3C02-4446F7D59389}"/>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pic>
        <p:nvPicPr>
          <p:cNvPr id="11" name="Imagen 10">
            <a:extLst>
              <a:ext uri="{FF2B5EF4-FFF2-40B4-BE49-F238E27FC236}">
                <a16:creationId xmlns:a16="http://schemas.microsoft.com/office/drawing/2014/main" id="{C6AB0D87-C502-A827-515F-9496FF801BA0}"/>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4" name="Marcador de texto 2">
            <a:extLst>
              <a:ext uri="{FF2B5EF4-FFF2-40B4-BE49-F238E27FC236}">
                <a16:creationId xmlns:a16="http://schemas.microsoft.com/office/drawing/2014/main" id="{F8FC5D74-7D0D-761C-1539-296F9C752F47}"/>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202890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8C3D023-E868-906D-8E22-3AF65E6107C7}"/>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11" name="Imagen 10">
            <a:extLst>
              <a:ext uri="{FF2B5EF4-FFF2-40B4-BE49-F238E27FC236}">
                <a16:creationId xmlns:a16="http://schemas.microsoft.com/office/drawing/2014/main" id="{D1F931AD-C94D-5378-13E9-6F996077D348}"/>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pic>
        <p:nvPicPr>
          <p:cNvPr id="18" name="Imagen 17">
            <a:extLst>
              <a:ext uri="{FF2B5EF4-FFF2-40B4-BE49-F238E27FC236}">
                <a16:creationId xmlns:a16="http://schemas.microsoft.com/office/drawing/2014/main" id="{B113C2D4-230A-8804-F01A-319CB37D87E9}"/>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5" name="Título 1">
            <a:extLst>
              <a:ext uri="{FF2B5EF4-FFF2-40B4-BE49-F238E27FC236}">
                <a16:creationId xmlns:a16="http://schemas.microsoft.com/office/drawing/2014/main" id="{D10A7C98-893C-1176-46CA-3DA053A90F80}"/>
              </a:ext>
            </a:extLst>
          </p:cNvPr>
          <p:cNvSpPr>
            <a:spLocks noGrp="1"/>
          </p:cNvSpPr>
          <p:nvPr>
            <p:ph type="title" hasCustomPrompt="1"/>
          </p:nvPr>
        </p:nvSpPr>
        <p:spPr>
          <a:xfrm>
            <a:off x="690565" y="1463712"/>
            <a:ext cx="5087937" cy="397812"/>
          </a:xfrm>
        </p:spPr>
        <p:txBody>
          <a:bodyPr anchor="t">
            <a:noAutofit/>
          </a:bodyPr>
          <a:lstStyle>
            <a:lvl1pPr>
              <a:defRPr sz="2400"/>
            </a:lvl1pPr>
          </a:lstStyle>
          <a:p>
            <a:r>
              <a:rPr lang="es-ES" dirty="0"/>
              <a:t>CLICK TO ADD TITLE</a:t>
            </a:r>
            <a:endParaRPr lang="en-US" dirty="0"/>
          </a:p>
        </p:txBody>
      </p:sp>
      <p:sp>
        <p:nvSpPr>
          <p:cNvPr id="7" name="Marcador de texto 2">
            <a:extLst>
              <a:ext uri="{FF2B5EF4-FFF2-40B4-BE49-F238E27FC236}">
                <a16:creationId xmlns:a16="http://schemas.microsoft.com/office/drawing/2014/main" id="{A73722D1-7472-EC5A-028C-082AC6F6976E}"/>
              </a:ext>
            </a:extLst>
          </p:cNvPr>
          <p:cNvSpPr>
            <a:spLocks noGrp="1"/>
          </p:cNvSpPr>
          <p:nvPr>
            <p:ph type="body" idx="1" hasCustomPrompt="1"/>
          </p:nvPr>
        </p:nvSpPr>
        <p:spPr>
          <a:xfrm>
            <a:off x="690565" y="2147563"/>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8" name="Marcador de texto 2">
            <a:extLst>
              <a:ext uri="{FF2B5EF4-FFF2-40B4-BE49-F238E27FC236}">
                <a16:creationId xmlns:a16="http://schemas.microsoft.com/office/drawing/2014/main" id="{4C18FAFC-A3A1-49B0-E1AB-D6DA1C4601A8}"/>
              </a:ext>
            </a:extLst>
          </p:cNvPr>
          <p:cNvSpPr>
            <a:spLocks noGrp="1"/>
          </p:cNvSpPr>
          <p:nvPr>
            <p:ph type="body" idx="13" hasCustomPrompt="1"/>
          </p:nvPr>
        </p:nvSpPr>
        <p:spPr>
          <a:xfrm>
            <a:off x="690565" y="2729454"/>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9" name="Marcador de texto 2">
            <a:extLst>
              <a:ext uri="{FF2B5EF4-FFF2-40B4-BE49-F238E27FC236}">
                <a16:creationId xmlns:a16="http://schemas.microsoft.com/office/drawing/2014/main" id="{79BB332C-F51E-87D4-C073-5EA9CE39EF4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674430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icture with log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5E35F04-A94A-7402-9E95-8A0EC8BC9350}"/>
              </a:ext>
            </a:extLst>
          </p:cNvPr>
          <p:cNvSpPr>
            <a:spLocks noGrp="1"/>
          </p:cNvSpPr>
          <p:nvPr>
            <p:ph type="sldNum" sz="quarter" idx="10"/>
          </p:nvPr>
        </p:nvSpPr>
        <p:spPr/>
        <p:txBody>
          <a:bodyPr/>
          <a:lstStyle/>
          <a:p>
            <a:fld id="{DD3F7381-BB30-4F7B-99DA-6CB991B4FAB5}" type="slidenum">
              <a:rPr lang="en-US" smtClean="0"/>
              <a:t>‹#›</a:t>
            </a:fld>
            <a:endParaRPr lang="en-US" dirty="0"/>
          </a:p>
        </p:txBody>
      </p:sp>
      <p:pic>
        <p:nvPicPr>
          <p:cNvPr id="4" name="Imagen 3">
            <a:extLst>
              <a:ext uri="{FF2B5EF4-FFF2-40B4-BE49-F238E27FC236}">
                <a16:creationId xmlns:a16="http://schemas.microsoft.com/office/drawing/2014/main" id="{DF236C4B-2513-EED8-1D9A-2C0A9F91368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4400558" y="3140285"/>
            <a:ext cx="3400417" cy="577430"/>
          </a:xfrm>
          <a:prstGeom prst="rect">
            <a:avLst/>
          </a:prstGeom>
        </p:spPr>
      </p:pic>
      <p:sp>
        <p:nvSpPr>
          <p:cNvPr id="7" name="Marcador de texto 2">
            <a:extLst>
              <a:ext uri="{FF2B5EF4-FFF2-40B4-BE49-F238E27FC236}">
                <a16:creationId xmlns:a16="http://schemas.microsoft.com/office/drawing/2014/main" id="{837F021E-C483-4CB4-F1F3-7B8DAAB54211}"/>
              </a:ext>
            </a:extLst>
          </p:cNvPr>
          <p:cNvSpPr>
            <a:spLocks noGrp="1"/>
          </p:cNvSpPr>
          <p:nvPr>
            <p:ph type="body" idx="1" hasCustomPrompt="1"/>
          </p:nvPr>
        </p:nvSpPr>
        <p:spPr>
          <a:xfrm>
            <a:off x="3863975" y="5387726"/>
            <a:ext cx="4464050" cy="538306"/>
          </a:xfrm>
          <a:prstGeom prst="rect">
            <a:avLst/>
          </a:prstGeom>
        </p:spPr>
        <p:txBody>
          <a:bodyPr>
            <a:noAutofit/>
          </a:bodyPr>
          <a:lstStyle>
            <a:lvl1pPr marL="0" indent="0" algn="ctr">
              <a:buNone/>
              <a:defRPr sz="19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SUBTITLE</a:t>
            </a:r>
          </a:p>
        </p:txBody>
      </p:sp>
    </p:spTree>
    <p:extLst>
      <p:ext uri="{BB962C8B-B14F-4D97-AF65-F5344CB8AC3E}">
        <p14:creationId xmlns:p14="http://schemas.microsoft.com/office/powerpoint/2010/main" val="367575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go navy">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AC3D73B0-BE03-6FF8-71FD-6BB0220444B4}"/>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a:xfrm>
            <a:off x="11480961" y="6261195"/>
            <a:ext cx="484695" cy="365125"/>
          </a:xfrm>
        </p:spPr>
        <p:txBody>
          <a:bodyPr/>
          <a:lstStyle/>
          <a:p>
            <a:fld id="{DD3F7381-BB30-4F7B-99DA-6CB991B4FAB5}" type="slidenum">
              <a:rPr lang="en-US" smtClean="0"/>
              <a:t>‹#›</a:t>
            </a:fld>
            <a:endParaRPr lang="en-US"/>
          </a:p>
        </p:txBody>
      </p:sp>
      <p:pic>
        <p:nvPicPr>
          <p:cNvPr id="3" name="Imagen 10">
            <a:extLst>
              <a:ext uri="{FF2B5EF4-FFF2-40B4-BE49-F238E27FC236}">
                <a16:creationId xmlns:a16="http://schemas.microsoft.com/office/drawing/2014/main" id="{762707D0-03EC-E0CE-B26F-C8517DB6A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5777" y="787400"/>
            <a:ext cx="3429889" cy="583810"/>
          </a:xfrm>
          <a:prstGeom prst="rect">
            <a:avLst/>
          </a:prstGeom>
        </p:spPr>
      </p:pic>
      <p:sp>
        <p:nvSpPr>
          <p:cNvPr id="7" name="Título 1">
            <a:extLst>
              <a:ext uri="{FF2B5EF4-FFF2-40B4-BE49-F238E27FC236}">
                <a16:creationId xmlns:a16="http://schemas.microsoft.com/office/drawing/2014/main" id="{3831A695-ABC3-0390-7A61-D81FF6EAC470}"/>
              </a:ext>
            </a:extLst>
          </p:cNvPr>
          <p:cNvSpPr>
            <a:spLocks noGrp="1"/>
          </p:cNvSpPr>
          <p:nvPr>
            <p:ph type="title" hasCustomPrompt="1"/>
          </p:nvPr>
        </p:nvSpPr>
        <p:spPr>
          <a:xfrm>
            <a:off x="685801" y="4611670"/>
            <a:ext cx="6530975" cy="1619681"/>
          </a:xfrm>
        </p:spPr>
        <p:txBody>
          <a:bodyPr anchor="b">
            <a:noAutofit/>
          </a:bodyPr>
          <a:lstStyle>
            <a:lvl1pPr>
              <a:defRPr sz="6000">
                <a:solidFill>
                  <a:srgbClr val="183650"/>
                </a:solidFill>
              </a:defRPr>
            </a:lvl1pPr>
          </a:lstStyle>
          <a:p>
            <a:r>
              <a:rPr lang="es-ES" dirty="0"/>
              <a:t>CLICK TO ADD TITLE</a:t>
            </a:r>
            <a:endParaRPr lang="en-US" dirty="0"/>
          </a:p>
        </p:txBody>
      </p:sp>
    </p:spTree>
    <p:extLst>
      <p:ext uri="{BB962C8B-B14F-4D97-AF65-F5344CB8AC3E}">
        <p14:creationId xmlns:p14="http://schemas.microsoft.com/office/powerpoint/2010/main" val="3407457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ackground picture with log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5E35F04-A94A-7402-9E95-8A0EC8BC9350}"/>
              </a:ext>
            </a:extLst>
          </p:cNvPr>
          <p:cNvSpPr>
            <a:spLocks noGrp="1"/>
          </p:cNvSpPr>
          <p:nvPr>
            <p:ph type="sldNum" sz="quarter" idx="10"/>
          </p:nvPr>
        </p:nvSpPr>
        <p:spPr/>
        <p:txBody>
          <a:bodyPr/>
          <a:lstStyle/>
          <a:p>
            <a:fld id="{DD3F7381-BB30-4F7B-99DA-6CB991B4FAB5}" type="slidenum">
              <a:rPr lang="en-US" smtClean="0"/>
              <a:t>‹#›</a:t>
            </a:fld>
            <a:endParaRPr lang="en-US" dirty="0"/>
          </a:p>
        </p:txBody>
      </p:sp>
      <p:sp>
        <p:nvSpPr>
          <p:cNvPr id="7" name="Marcador de texto 2">
            <a:extLst>
              <a:ext uri="{FF2B5EF4-FFF2-40B4-BE49-F238E27FC236}">
                <a16:creationId xmlns:a16="http://schemas.microsoft.com/office/drawing/2014/main" id="{837F021E-C483-4CB4-F1F3-7B8DAAB54211}"/>
              </a:ext>
            </a:extLst>
          </p:cNvPr>
          <p:cNvSpPr>
            <a:spLocks noGrp="1"/>
          </p:cNvSpPr>
          <p:nvPr>
            <p:ph type="body" idx="1" hasCustomPrompt="1"/>
          </p:nvPr>
        </p:nvSpPr>
        <p:spPr>
          <a:xfrm>
            <a:off x="3863975" y="5387726"/>
            <a:ext cx="4464050" cy="538306"/>
          </a:xfrm>
          <a:prstGeom prst="rect">
            <a:avLst/>
          </a:prstGeom>
        </p:spPr>
        <p:txBody>
          <a:bodyPr>
            <a:noAutofit/>
          </a:bodyPr>
          <a:lstStyle>
            <a:lvl1pPr marL="0" indent="0" algn="ctr">
              <a:buNone/>
              <a:defRPr sz="19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SUBTITLE</a:t>
            </a:r>
          </a:p>
        </p:txBody>
      </p:sp>
      <p:pic>
        <p:nvPicPr>
          <p:cNvPr id="8" name="Imagen 10">
            <a:extLst>
              <a:ext uri="{FF2B5EF4-FFF2-40B4-BE49-F238E27FC236}">
                <a16:creationId xmlns:a16="http://schemas.microsoft.com/office/drawing/2014/main" id="{583D1FCF-1130-CF8F-B75B-05F63FDEBE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4400558" y="3140285"/>
            <a:ext cx="3400417" cy="578794"/>
          </a:xfrm>
          <a:prstGeom prst="rect">
            <a:avLst/>
          </a:prstGeom>
        </p:spPr>
      </p:pic>
    </p:spTree>
    <p:extLst>
      <p:ext uri="{BB962C8B-B14F-4D97-AF65-F5344CB8AC3E}">
        <p14:creationId xmlns:p14="http://schemas.microsoft.com/office/powerpoint/2010/main" val="4023887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091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 logo white">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6FAAE0E-1233-CD7C-7727-28D6BC17B714}"/>
              </a:ext>
            </a:extLst>
          </p:cNvPr>
          <p:cNvSpPr>
            <a:spLocks noGrp="1"/>
          </p:cNvSpPr>
          <p:nvPr>
            <p:ph type="sldNum" sz="quarter" idx="10"/>
          </p:nvPr>
        </p:nvSpPr>
        <p:spPr/>
        <p:txBody>
          <a:bodyPr/>
          <a:lstStyle/>
          <a:p>
            <a:fld id="{DD3F7381-BB30-4F7B-99DA-6CB991B4FAB5}" type="slidenum">
              <a:rPr lang="en-US" smtClean="0"/>
              <a:t>‹#›</a:t>
            </a:fld>
            <a:endParaRPr lang="en-US" dirty="0"/>
          </a:p>
        </p:txBody>
      </p:sp>
      <p:sp>
        <p:nvSpPr>
          <p:cNvPr id="5" name="Picture Placeholder 4">
            <a:extLst>
              <a:ext uri="{FF2B5EF4-FFF2-40B4-BE49-F238E27FC236}">
                <a16:creationId xmlns:a16="http://schemas.microsoft.com/office/drawing/2014/main" id="{DD8AA75B-492C-CEAA-C48F-CA4CD2827576}"/>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2" name="Título 1">
            <a:extLst>
              <a:ext uri="{FF2B5EF4-FFF2-40B4-BE49-F238E27FC236}">
                <a16:creationId xmlns:a16="http://schemas.microsoft.com/office/drawing/2014/main" id="{DB042AD8-1C8E-23C0-5A89-1920DAA7F37C}"/>
              </a:ext>
            </a:extLst>
          </p:cNvPr>
          <p:cNvSpPr>
            <a:spLocks noGrp="1"/>
          </p:cNvSpPr>
          <p:nvPr>
            <p:ph type="title" hasCustomPrompt="1"/>
          </p:nvPr>
        </p:nvSpPr>
        <p:spPr>
          <a:xfrm>
            <a:off x="589856" y="4195744"/>
            <a:ext cx="5485362" cy="2023605"/>
          </a:xfrm>
        </p:spPr>
        <p:txBody>
          <a:bodyPr anchor="b">
            <a:noAutofit/>
          </a:bodyPr>
          <a:lstStyle>
            <a:lvl1pPr>
              <a:defRPr sz="2400">
                <a:solidFill>
                  <a:schemeClr val="bg1"/>
                </a:solidFill>
              </a:defRPr>
            </a:lvl1pPr>
          </a:lstStyle>
          <a:p>
            <a:r>
              <a:rPr lang="es-ES" dirty="0"/>
              <a:t>CLICK TO ADD TITLE</a:t>
            </a:r>
            <a:endParaRPr lang="en-US" dirty="0"/>
          </a:p>
        </p:txBody>
      </p:sp>
      <p:pic>
        <p:nvPicPr>
          <p:cNvPr id="4" name="Imagen 3">
            <a:extLst>
              <a:ext uri="{FF2B5EF4-FFF2-40B4-BE49-F238E27FC236}">
                <a16:creationId xmlns:a16="http://schemas.microsoft.com/office/drawing/2014/main" id="{8FF08FAF-63B0-CEDF-4829-52BED235D86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spTree>
    <p:extLst>
      <p:ext uri="{BB962C8B-B14F-4D97-AF65-F5344CB8AC3E}">
        <p14:creationId xmlns:p14="http://schemas.microsoft.com/office/powerpoint/2010/main" val="311930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 logo navy">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6FAAE0E-1233-CD7C-7727-28D6BC17B714}"/>
              </a:ext>
            </a:extLst>
          </p:cNvPr>
          <p:cNvSpPr>
            <a:spLocks noGrp="1"/>
          </p:cNvSpPr>
          <p:nvPr>
            <p:ph type="sldNum" sz="quarter" idx="10"/>
          </p:nvPr>
        </p:nvSpPr>
        <p:spPr/>
        <p:txBody>
          <a:bodyPr/>
          <a:lstStyle/>
          <a:p>
            <a:fld id="{DD3F7381-BB30-4F7B-99DA-6CB991B4FAB5}" type="slidenum">
              <a:rPr lang="en-US" smtClean="0"/>
              <a:t>‹#›</a:t>
            </a:fld>
            <a:endParaRPr lang="en-US" dirty="0"/>
          </a:p>
        </p:txBody>
      </p:sp>
      <p:sp>
        <p:nvSpPr>
          <p:cNvPr id="5" name="Picture Placeholder 4">
            <a:extLst>
              <a:ext uri="{FF2B5EF4-FFF2-40B4-BE49-F238E27FC236}">
                <a16:creationId xmlns:a16="http://schemas.microsoft.com/office/drawing/2014/main" id="{DD8AA75B-492C-CEAA-C48F-CA4CD2827576}"/>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pic>
        <p:nvPicPr>
          <p:cNvPr id="6" name="Imagen 10">
            <a:extLst>
              <a:ext uri="{FF2B5EF4-FFF2-40B4-BE49-F238E27FC236}">
                <a16:creationId xmlns:a16="http://schemas.microsoft.com/office/drawing/2014/main" id="{CB2C4315-0629-C2C9-BB87-5537C1CBF2D4}"/>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4" name="Título 1">
            <a:extLst>
              <a:ext uri="{FF2B5EF4-FFF2-40B4-BE49-F238E27FC236}">
                <a16:creationId xmlns:a16="http://schemas.microsoft.com/office/drawing/2014/main" id="{D9BB6876-F87A-6ABD-B1F8-120D9C4DA8DF}"/>
              </a:ext>
            </a:extLst>
          </p:cNvPr>
          <p:cNvSpPr>
            <a:spLocks noGrp="1"/>
          </p:cNvSpPr>
          <p:nvPr>
            <p:ph type="title" hasCustomPrompt="1"/>
          </p:nvPr>
        </p:nvSpPr>
        <p:spPr>
          <a:xfrm>
            <a:off x="589856" y="4195744"/>
            <a:ext cx="5485362" cy="2023605"/>
          </a:xfrm>
        </p:spPr>
        <p:txBody>
          <a:bodyPr anchor="b">
            <a:noAutofit/>
          </a:bodyPr>
          <a:lstStyle>
            <a:lvl1pPr>
              <a:defRPr sz="2400">
                <a:solidFill>
                  <a:srgbClr val="183650"/>
                </a:solidFill>
              </a:defRPr>
            </a:lvl1pPr>
          </a:lstStyle>
          <a:p>
            <a:r>
              <a:rPr lang="es-ES" dirty="0"/>
              <a:t>CLICK TO ADD TITLE</a:t>
            </a:r>
            <a:endParaRPr lang="en-US" dirty="0"/>
          </a:p>
        </p:txBody>
      </p:sp>
    </p:spTree>
    <p:extLst>
      <p:ext uri="{BB962C8B-B14F-4D97-AF65-F5344CB8AC3E}">
        <p14:creationId xmlns:p14="http://schemas.microsoft.com/office/powerpoint/2010/main" val="394595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1/2 on lef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6365874" y="1888188"/>
            <a:ext cx="5087937" cy="397812"/>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93DE4791-B970-A879-1D72-DD4526580148}"/>
              </a:ext>
            </a:extLst>
          </p:cNvPr>
          <p:cNvSpPr>
            <a:spLocks noGrp="1"/>
          </p:cNvSpPr>
          <p:nvPr>
            <p:ph type="body" idx="1" hasCustomPrompt="1"/>
          </p:nvPr>
        </p:nvSpPr>
        <p:spPr>
          <a:xfrm>
            <a:off x="6365874"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sp>
        <p:nvSpPr>
          <p:cNvPr id="7" name="Marcador de texto 2">
            <a:extLst>
              <a:ext uri="{FF2B5EF4-FFF2-40B4-BE49-F238E27FC236}">
                <a16:creationId xmlns:a16="http://schemas.microsoft.com/office/drawing/2014/main" id="{583831FB-47F7-8780-CC3B-71451999DE39}"/>
              </a:ext>
            </a:extLst>
          </p:cNvPr>
          <p:cNvSpPr>
            <a:spLocks noGrp="1"/>
          </p:cNvSpPr>
          <p:nvPr>
            <p:ph type="body" idx="13" hasCustomPrompt="1"/>
          </p:nvPr>
        </p:nvSpPr>
        <p:spPr>
          <a:xfrm>
            <a:off x="6365874"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0" y="12701"/>
            <a:ext cx="6095999" cy="6845300"/>
          </a:xfrm>
          <a:prstGeom prst="roundRect">
            <a:avLst>
              <a:gd name="adj" fmla="val 0"/>
            </a:avLst>
          </a:prstGeom>
        </p:spPr>
        <p:txBody>
          <a:bodyPr>
            <a:noAutofit/>
          </a:bodyPr>
          <a:lstStyle>
            <a:lvl1pPr marL="0" indent="0" algn="ctr">
              <a:buNone/>
              <a:defRPr/>
            </a:lvl1pPr>
          </a:lstStyle>
          <a:p>
            <a:endParaRPr lang="en-US" dirty="0"/>
          </a:p>
          <a:p>
            <a:endParaRPr lang="en-US" dirty="0"/>
          </a:p>
          <a:p>
            <a:endParaRPr lang="en-US" dirty="0"/>
          </a:p>
          <a:p>
            <a:endParaRPr lang="en-US" dirty="0"/>
          </a:p>
        </p:txBody>
      </p:sp>
      <p:pic>
        <p:nvPicPr>
          <p:cNvPr id="12" name="Imagen 11">
            <a:extLst>
              <a:ext uri="{FF2B5EF4-FFF2-40B4-BE49-F238E27FC236}">
                <a16:creationId xmlns:a16="http://schemas.microsoft.com/office/drawing/2014/main" id="{76D65608-DC16-8108-FFAA-6599EF0E9030}"/>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11" name="Imagen 10">
            <a:extLst>
              <a:ext uri="{FF2B5EF4-FFF2-40B4-BE49-F238E27FC236}">
                <a16:creationId xmlns:a16="http://schemas.microsoft.com/office/drawing/2014/main" id="{EAFDEF7A-F71D-C043-B492-AA2B8B9A2B4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4" name="Marcador de texto 2">
            <a:extLst>
              <a:ext uri="{FF2B5EF4-FFF2-40B4-BE49-F238E27FC236}">
                <a16:creationId xmlns:a16="http://schemas.microsoft.com/office/drawing/2014/main" id="{810BA82D-F440-47B6-F48C-7A8217BB6962}"/>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45540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1/3 on left">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0" y="12701"/>
            <a:ext cx="4064793"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pic>
        <p:nvPicPr>
          <p:cNvPr id="17" name="Imagen 16">
            <a:extLst>
              <a:ext uri="{FF2B5EF4-FFF2-40B4-BE49-F238E27FC236}">
                <a16:creationId xmlns:a16="http://schemas.microsoft.com/office/drawing/2014/main" id="{F10760B5-99CA-230D-A520-CEDF526D02FF}"/>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11" name="Imagen 10">
            <a:extLst>
              <a:ext uri="{FF2B5EF4-FFF2-40B4-BE49-F238E27FC236}">
                <a16:creationId xmlns:a16="http://schemas.microsoft.com/office/drawing/2014/main" id="{EAFDEF7A-F71D-C043-B492-AA2B8B9A2B4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2" name="Título 1">
            <a:extLst>
              <a:ext uri="{FF2B5EF4-FFF2-40B4-BE49-F238E27FC236}">
                <a16:creationId xmlns:a16="http://schemas.microsoft.com/office/drawing/2014/main" id="{4F3E8364-C672-A513-A5F7-FEBE8E8C185C}"/>
              </a:ext>
            </a:extLst>
          </p:cNvPr>
          <p:cNvSpPr>
            <a:spLocks noGrp="1"/>
          </p:cNvSpPr>
          <p:nvPr>
            <p:ph type="title" hasCustomPrompt="1"/>
          </p:nvPr>
        </p:nvSpPr>
        <p:spPr>
          <a:xfrm>
            <a:off x="6365874" y="1888188"/>
            <a:ext cx="5087937" cy="397812"/>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4A397E59-1C35-64ED-DEF0-FA39D0FB802B}"/>
              </a:ext>
            </a:extLst>
          </p:cNvPr>
          <p:cNvSpPr>
            <a:spLocks noGrp="1"/>
          </p:cNvSpPr>
          <p:nvPr>
            <p:ph type="body" idx="1" hasCustomPrompt="1"/>
          </p:nvPr>
        </p:nvSpPr>
        <p:spPr>
          <a:xfrm>
            <a:off x="6365874"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7" name="Marcador de texto 2">
            <a:extLst>
              <a:ext uri="{FF2B5EF4-FFF2-40B4-BE49-F238E27FC236}">
                <a16:creationId xmlns:a16="http://schemas.microsoft.com/office/drawing/2014/main" id="{C962A04F-7F91-2ECB-E414-C5AF907FDA39}"/>
              </a:ext>
            </a:extLst>
          </p:cNvPr>
          <p:cNvSpPr>
            <a:spLocks noGrp="1"/>
          </p:cNvSpPr>
          <p:nvPr>
            <p:ph type="body" idx="13" hasCustomPrompt="1"/>
          </p:nvPr>
        </p:nvSpPr>
        <p:spPr>
          <a:xfrm>
            <a:off x="6365874"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0" name="Marcador de texto 2">
            <a:extLst>
              <a:ext uri="{FF2B5EF4-FFF2-40B4-BE49-F238E27FC236}">
                <a16:creationId xmlns:a16="http://schemas.microsoft.com/office/drawing/2014/main" id="{F3FEF277-8E90-7469-1F98-3FE8FE362156}"/>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20247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1/2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6096000" y="12701"/>
            <a:ext cx="6095999"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9" name="Imagen 8">
            <a:extLst>
              <a:ext uri="{FF2B5EF4-FFF2-40B4-BE49-F238E27FC236}">
                <a16:creationId xmlns:a16="http://schemas.microsoft.com/office/drawing/2014/main" id="{190203F3-F9B8-ED29-1B11-BCCA34C3F40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12" name="Marcador de texto 2">
            <a:extLst>
              <a:ext uri="{FF2B5EF4-FFF2-40B4-BE49-F238E27FC236}">
                <a16:creationId xmlns:a16="http://schemas.microsoft.com/office/drawing/2014/main" id="{C3577081-600E-15F2-47F6-FF3376A8F17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pic>
        <p:nvPicPr>
          <p:cNvPr id="8" name="Imagen 7">
            <a:extLst>
              <a:ext uri="{FF2B5EF4-FFF2-40B4-BE49-F238E27FC236}">
                <a16:creationId xmlns:a16="http://schemas.microsoft.com/office/drawing/2014/main" id="{9A178322-A442-3EA8-F528-A49136DA2D7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sp>
        <p:nvSpPr>
          <p:cNvPr id="10" name="Título 1">
            <a:extLst>
              <a:ext uri="{FF2B5EF4-FFF2-40B4-BE49-F238E27FC236}">
                <a16:creationId xmlns:a16="http://schemas.microsoft.com/office/drawing/2014/main" id="{14E7C85C-4E77-90D2-46CD-08D3DE76DA6E}"/>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11" name="Marcador de texto 2">
            <a:extLst>
              <a:ext uri="{FF2B5EF4-FFF2-40B4-BE49-F238E27FC236}">
                <a16:creationId xmlns:a16="http://schemas.microsoft.com/office/drawing/2014/main" id="{7E3CEA46-6A17-465F-3E02-6BD66FDE74B0}"/>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3" name="Marcador de texto 2">
            <a:extLst>
              <a:ext uri="{FF2B5EF4-FFF2-40B4-BE49-F238E27FC236}">
                <a16:creationId xmlns:a16="http://schemas.microsoft.com/office/drawing/2014/main" id="{03D2EE22-372F-17D2-E1A9-E20FD4DBBBFA}"/>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Tree>
    <p:extLst>
      <p:ext uri="{BB962C8B-B14F-4D97-AF65-F5344CB8AC3E}">
        <p14:creationId xmlns:p14="http://schemas.microsoft.com/office/powerpoint/2010/main" val="1306428242"/>
      </p:ext>
    </p:extLst>
  </p:cSld>
  <p:clrMapOvr>
    <a:masterClrMapping/>
  </p:clrMapOvr>
  <p:extLst>
    <p:ext uri="{DCECCB84-F9BA-43D5-87BE-67443E8EF086}">
      <p15:sldGuideLst xmlns:p15="http://schemas.microsoft.com/office/powerpoint/2012/main">
        <p15:guide id="1" pos="34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1/2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6096000" y="12701"/>
            <a:ext cx="6095999"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9" name="Imagen 8">
            <a:extLst>
              <a:ext uri="{FF2B5EF4-FFF2-40B4-BE49-F238E27FC236}">
                <a16:creationId xmlns:a16="http://schemas.microsoft.com/office/drawing/2014/main" id="{190203F3-F9B8-ED29-1B11-BCCA34C3F40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4" name="Imagen 10">
            <a:extLst>
              <a:ext uri="{FF2B5EF4-FFF2-40B4-BE49-F238E27FC236}">
                <a16:creationId xmlns:a16="http://schemas.microsoft.com/office/drawing/2014/main" id="{E8B2FCE6-E48C-B7F7-4BF7-D4C6FED0CD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13" name="Título 1">
            <a:extLst>
              <a:ext uri="{FF2B5EF4-FFF2-40B4-BE49-F238E27FC236}">
                <a16:creationId xmlns:a16="http://schemas.microsoft.com/office/drawing/2014/main" id="{EFEC22A1-8D71-9FA4-B3E0-6D9B072E6BBE}"/>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14" name="Marcador de texto 2">
            <a:extLst>
              <a:ext uri="{FF2B5EF4-FFF2-40B4-BE49-F238E27FC236}">
                <a16:creationId xmlns:a16="http://schemas.microsoft.com/office/drawing/2014/main" id="{737E7370-A773-919F-26D4-FD9DBE943F4A}"/>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5" name="Marcador de texto 2">
            <a:extLst>
              <a:ext uri="{FF2B5EF4-FFF2-40B4-BE49-F238E27FC236}">
                <a16:creationId xmlns:a16="http://schemas.microsoft.com/office/drawing/2014/main" id="{3B641733-11D9-280D-B7DE-33FD8B3B77EB}"/>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6" name="Marcador de texto 2">
            <a:extLst>
              <a:ext uri="{FF2B5EF4-FFF2-40B4-BE49-F238E27FC236}">
                <a16:creationId xmlns:a16="http://schemas.microsoft.com/office/drawing/2014/main" id="{2AE72457-3707-0112-A55B-77BC4CF52B1F}"/>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892661322"/>
      </p:ext>
    </p:extLst>
  </p:cSld>
  <p:clrMapOvr>
    <a:masterClrMapping/>
  </p:clrMapOvr>
  <p:extLst>
    <p:ext uri="{DCECCB84-F9BA-43D5-87BE-67443E8EF086}">
      <p15:sldGuideLst xmlns:p15="http://schemas.microsoft.com/office/powerpoint/2012/main">
        <p15:guide id="1" pos="3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1/3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8127207" y="12700"/>
            <a:ext cx="4064793"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12" name="Imagen 11">
            <a:extLst>
              <a:ext uri="{FF2B5EF4-FFF2-40B4-BE49-F238E27FC236}">
                <a16:creationId xmlns:a16="http://schemas.microsoft.com/office/drawing/2014/main" id="{646885E4-CFCB-FE8B-32D9-E3A66AF30D9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10" name="Imagen 9">
            <a:extLst>
              <a:ext uri="{FF2B5EF4-FFF2-40B4-BE49-F238E27FC236}">
                <a16:creationId xmlns:a16="http://schemas.microsoft.com/office/drawing/2014/main" id="{07F32CB6-87E5-AFBA-67D0-22C6EB5CC74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sp>
        <p:nvSpPr>
          <p:cNvPr id="2" name="Título 1">
            <a:extLst>
              <a:ext uri="{FF2B5EF4-FFF2-40B4-BE49-F238E27FC236}">
                <a16:creationId xmlns:a16="http://schemas.microsoft.com/office/drawing/2014/main" id="{04D6754E-3180-71EC-7EAA-A236087F3AAE}"/>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9DDBA2BD-107C-72F8-DAE2-2DB0FFF65A7A}"/>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7" name="Marcador de texto 2">
            <a:extLst>
              <a:ext uri="{FF2B5EF4-FFF2-40B4-BE49-F238E27FC236}">
                <a16:creationId xmlns:a16="http://schemas.microsoft.com/office/drawing/2014/main" id="{D622CFC5-12D4-3E3D-5200-B5AD5F32AAA5}"/>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1" name="Marcador de texto 2">
            <a:extLst>
              <a:ext uri="{FF2B5EF4-FFF2-40B4-BE49-F238E27FC236}">
                <a16:creationId xmlns:a16="http://schemas.microsoft.com/office/drawing/2014/main" id="{5B971705-213E-525A-C660-4D05954B01DC}"/>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45412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7FC4A6-7301-C2D0-4DF4-40E9306F47B1}"/>
              </a:ext>
            </a:extLst>
          </p:cNvPr>
          <p:cNvSpPr>
            <a:spLocks noGrp="1"/>
          </p:cNvSpPr>
          <p:nvPr>
            <p:ph type="title"/>
          </p:nvPr>
        </p:nvSpPr>
        <p:spPr>
          <a:xfrm>
            <a:off x="505863" y="540133"/>
            <a:ext cx="7776673" cy="2023605"/>
          </a:xfrm>
          <a:prstGeom prst="rect">
            <a:avLst/>
          </a:prstGeom>
        </p:spPr>
        <p:txBody>
          <a:bodyPr vert="horz" lIns="91440" tIns="45720" rIns="91440" bIns="45720" rtlCol="0" anchor="ctr">
            <a:noAutofit/>
          </a:bodyPr>
          <a:lstStyle/>
          <a:p>
            <a:r>
              <a:rPr lang="es-ES" dirty="0"/>
              <a:t>CLICK TO MODIFY THE PATTERN TITLE STYLE</a:t>
            </a:r>
            <a:endParaRPr lang="en-US" dirty="0"/>
          </a:p>
        </p:txBody>
      </p:sp>
      <p:sp>
        <p:nvSpPr>
          <p:cNvPr id="6" name="Marcador de número de diapositiva 5">
            <a:extLst>
              <a:ext uri="{FF2B5EF4-FFF2-40B4-BE49-F238E27FC236}">
                <a16:creationId xmlns:a16="http://schemas.microsoft.com/office/drawing/2014/main" id="{5AB136B3-EEF1-22F5-FA19-AB4843F1A979}"/>
              </a:ext>
            </a:extLst>
          </p:cNvPr>
          <p:cNvSpPr>
            <a:spLocks noGrp="1"/>
          </p:cNvSpPr>
          <p:nvPr>
            <p:ph type="sldNum" sz="quarter" idx="4"/>
          </p:nvPr>
        </p:nvSpPr>
        <p:spPr>
          <a:xfrm>
            <a:off x="11566686" y="6346920"/>
            <a:ext cx="4846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F7381-BB30-4F7B-99DA-6CB991B4FAB5}" type="slidenum">
              <a:rPr lang="en-US" smtClean="0"/>
              <a:t>‹#›</a:t>
            </a:fld>
            <a:endParaRPr lang="en-US" dirty="0"/>
          </a:p>
        </p:txBody>
      </p:sp>
    </p:spTree>
    <p:extLst>
      <p:ext uri="{BB962C8B-B14F-4D97-AF65-F5344CB8AC3E}">
        <p14:creationId xmlns:p14="http://schemas.microsoft.com/office/powerpoint/2010/main" val="757955707"/>
      </p:ext>
    </p:extLst>
  </p:cSld>
  <p:clrMap bg1="lt1" tx1="dk1" bg2="lt2" tx2="dk2" accent1="accent1" accent2="accent2" accent3="accent3" accent4="accent4" accent5="accent5" accent6="accent6" hlink="hlink" folHlink="folHlink"/>
  <p:sldLayoutIdLst>
    <p:sldLayoutId id="2147483651" r:id="rId1"/>
    <p:sldLayoutId id="2147483672" r:id="rId2"/>
    <p:sldLayoutId id="2147483661" r:id="rId3"/>
    <p:sldLayoutId id="2147483673" r:id="rId4"/>
    <p:sldLayoutId id="2147483660" r:id="rId5"/>
    <p:sldLayoutId id="2147483663" r:id="rId6"/>
    <p:sldLayoutId id="2147483662" r:id="rId7"/>
    <p:sldLayoutId id="2147483674" r:id="rId8"/>
    <p:sldLayoutId id="2147483664" r:id="rId9"/>
    <p:sldLayoutId id="2147483675" r:id="rId10"/>
    <p:sldLayoutId id="2147483665" r:id="rId11"/>
    <p:sldLayoutId id="2147483666" r:id="rId12"/>
    <p:sldLayoutId id="2147483668" r:id="rId13"/>
    <p:sldLayoutId id="2147483677" r:id="rId14"/>
    <p:sldLayoutId id="2147483669" r:id="rId15"/>
    <p:sldLayoutId id="2147483676" r:id="rId16"/>
    <p:sldLayoutId id="2147483667" r:id="rId17"/>
    <p:sldLayoutId id="2147483649" r:id="rId18"/>
    <p:sldLayoutId id="2147483670" r:id="rId19"/>
    <p:sldLayoutId id="2147483678" r:id="rId20"/>
    <p:sldLayoutId id="2147483671" r:id="rId21"/>
  </p:sldLayoutIdLst>
  <p:txStyles>
    <p:titleStyle>
      <a:lvl1pPr algn="l" defTabSz="914400" rtl="0" eaLnBrk="1" latinLnBrk="0" hangingPunct="1">
        <a:lnSpc>
          <a:spcPct val="90000"/>
        </a:lnSpc>
        <a:spcBef>
          <a:spcPct val="0"/>
        </a:spcBef>
        <a:buNone/>
        <a:defRPr sz="3600" b="1" kern="1200">
          <a:solidFill>
            <a:srgbClr val="173650"/>
          </a:solidFill>
          <a:latin typeface="Montserrat" pitchFamily="2" charset="0"/>
          <a:ea typeface="+mj-ea"/>
          <a:cs typeface="+mj-cs"/>
        </a:defRPr>
      </a:lvl1pPr>
    </p:titleStyle>
    <p:bodyStyle>
      <a:lvl1pPr marL="342900" indent="-34290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1pPr>
      <a:lvl2pPr marL="800100" indent="-34290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2pPr>
      <a:lvl3pPr marL="1257300" indent="-34290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3pPr>
      <a:lvl4pPr marL="1657350" indent="-28575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4pPr>
      <a:lvl5pPr marL="2114550" indent="-28575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grpSp>
        <p:nvGrpSpPr>
          <p:cNvPr id="3" name="Group 3"/>
          <p:cNvGrpSpPr>
            <a:grpSpLocks noGrp="1" noUngrp="1" noRot="1" noMove="1" noResize="1"/>
          </p:cNvGrpSpPr>
          <p:nvPr/>
        </p:nvGrpSpPr>
        <p:grpSpPr>
          <a:xfrm>
            <a:off x="0" y="0"/>
            <a:ext cx="12192000" cy="6858000"/>
            <a:chOff x="0" y="0"/>
            <a:chExt cx="4816593" cy="2709333"/>
          </a:xfrm>
        </p:grpSpPr>
        <p:sp>
          <p:nvSpPr>
            <p:cNvPr id="4" name="Freeform 4"/>
            <p:cNvSpPr>
              <a:spLocks noGrp="1" noRot="1" noMove="1" noResize="1" noEditPoints="1" noAdjustHandles="1" noChangeArrowheads="1" noChangeShapeType="1"/>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49804"/>
              </a:srgbClr>
            </a:solidFill>
          </p:spPr>
          <p:txBody>
            <a:bodyPr/>
            <a:lstStyle/>
            <a:p>
              <a:endParaRPr lang="en-US" sz="1200"/>
            </a:p>
          </p:txBody>
        </p:sp>
        <p:sp>
          <p:nvSpPr>
            <p:cNvPr id="5" name="TextBox 5"/>
            <p:cNvSpPr txBox="1">
              <a:spLocks noGrp="1" noRot="1" noMove="1" noResize="1" noEditPoints="1" noAdjustHandles="1" noChangeArrowheads="1" noChangeShapeType="1"/>
            </p:cNvSpPr>
            <p:nvPr/>
          </p:nvSpPr>
          <p:spPr>
            <a:xfrm>
              <a:off x="0" y="-28575"/>
              <a:ext cx="4816593" cy="2737908"/>
            </a:xfrm>
            <a:prstGeom prst="rect">
              <a:avLst/>
            </a:prstGeom>
          </p:spPr>
          <p:txBody>
            <a:bodyPr lIns="33867" tIns="33867" rIns="33867" bIns="33867" rtlCol="0" anchor="ctr"/>
            <a:lstStyle/>
            <a:p>
              <a:pPr algn="ctr">
                <a:lnSpc>
                  <a:spcPts val="1435"/>
                </a:lnSpc>
              </a:pPr>
              <a:endParaRPr sz="1200"/>
            </a:p>
          </p:txBody>
        </p:sp>
      </p:grpSp>
      <p:sp>
        <p:nvSpPr>
          <p:cNvPr id="6" name="Freeform 6"/>
          <p:cNvSpPr>
            <a:spLocks noGrp="1" noRot="1" noMove="1" noResize="1" noEditPoints="1" noAdjustHandles="1" noChangeArrowheads="1" noChangeShapeType="1"/>
          </p:cNvSpPr>
          <p:nvPr/>
        </p:nvSpPr>
        <p:spPr>
          <a:xfrm>
            <a:off x="685800" y="685800"/>
            <a:ext cx="3434177" cy="583810"/>
          </a:xfrm>
          <a:custGeom>
            <a:avLst/>
            <a:gdLst/>
            <a:ahLst/>
            <a:cxnLst/>
            <a:rect l="l" t="t" r="r" b="b"/>
            <a:pathLst>
              <a:path w="5151266" h="875715">
                <a:moveTo>
                  <a:pt x="0" y="0"/>
                </a:moveTo>
                <a:lnTo>
                  <a:pt x="5151266" y="0"/>
                </a:lnTo>
                <a:lnTo>
                  <a:pt x="5151266" y="875715"/>
                </a:lnTo>
                <a:lnTo>
                  <a:pt x="0" y="875715"/>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7" name="TextBox 7"/>
          <p:cNvSpPr txBox="1">
            <a:spLocks noGrp="1" noRot="1" noMove="1" noResize="1" noEditPoints="1" noAdjustHandles="1" noChangeArrowheads="1" noChangeShapeType="1"/>
          </p:cNvSpPr>
          <p:nvPr/>
        </p:nvSpPr>
        <p:spPr>
          <a:xfrm>
            <a:off x="685800" y="5428819"/>
            <a:ext cx="5897428" cy="859210"/>
          </a:xfrm>
          <a:prstGeom prst="rect">
            <a:avLst/>
          </a:prstGeom>
        </p:spPr>
        <p:txBody>
          <a:bodyPr lIns="0" tIns="0" rIns="0" bIns="0" rtlCol="0" anchor="t">
            <a:spAutoFit/>
          </a:bodyPr>
          <a:lstStyle/>
          <a:p>
            <a:pPr>
              <a:lnSpc>
                <a:spcPts val="6744"/>
              </a:lnSpc>
            </a:pPr>
            <a:r>
              <a:rPr lang="en-US" sz="6000" b="1">
                <a:solidFill>
                  <a:srgbClr val="FFFFFF"/>
                </a:solidFill>
                <a:latin typeface="Montserrat 2 Bold"/>
                <a:ea typeface="Montserrat 2 Bold"/>
                <a:cs typeface="Montserrat 2 Bold"/>
                <a:sym typeface="Montserrat 2 Bold"/>
              </a:rPr>
              <a:t>PHARMA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grpSp>
        <p:nvGrpSpPr>
          <p:cNvPr id="3" name="Group 3"/>
          <p:cNvGrpSpPr>
            <a:grpSpLocks noGrp="1" noUngrp="1" noRot="1" noMove="1" noResize="1"/>
          </p:cNvGrpSpPr>
          <p:nvPr/>
        </p:nvGrpSpPr>
        <p:grpSpPr>
          <a:xfrm>
            <a:off x="0" y="0"/>
            <a:ext cx="12192000" cy="6858000"/>
            <a:chOff x="0" y="0"/>
            <a:chExt cx="4816593" cy="2709333"/>
          </a:xfrm>
        </p:grpSpPr>
        <p:sp>
          <p:nvSpPr>
            <p:cNvPr id="4" name="Freeform 4"/>
            <p:cNvSpPr>
              <a:spLocks noGrp="1" noRot="1" noMove="1" noResize="1" noEditPoints="1" noAdjustHandles="1" noChangeArrowheads="1" noChangeShapeType="1"/>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49804"/>
              </a:srgbClr>
            </a:solidFill>
          </p:spPr>
          <p:txBody>
            <a:bodyPr/>
            <a:lstStyle/>
            <a:p>
              <a:endParaRPr lang="en-US" sz="1200"/>
            </a:p>
          </p:txBody>
        </p:sp>
        <p:sp>
          <p:nvSpPr>
            <p:cNvPr id="5" name="TextBox 5"/>
            <p:cNvSpPr txBox="1">
              <a:spLocks noGrp="1" noRot="1" noMove="1" noResize="1" noEditPoints="1" noAdjustHandles="1" noChangeArrowheads="1" noChangeShapeType="1"/>
            </p:cNvSpPr>
            <p:nvPr/>
          </p:nvSpPr>
          <p:spPr>
            <a:xfrm>
              <a:off x="0" y="-28575"/>
              <a:ext cx="4816593" cy="2737908"/>
            </a:xfrm>
            <a:prstGeom prst="rect">
              <a:avLst/>
            </a:prstGeom>
          </p:spPr>
          <p:txBody>
            <a:bodyPr lIns="33867" tIns="33867" rIns="33867" bIns="33867" rtlCol="0" anchor="ctr"/>
            <a:lstStyle/>
            <a:p>
              <a:pPr algn="ctr">
                <a:lnSpc>
                  <a:spcPts val="1435"/>
                </a:lnSpc>
              </a:pPr>
              <a:endParaRPr sz="1200"/>
            </a:p>
          </p:txBody>
        </p:sp>
      </p:grpSp>
      <p:sp>
        <p:nvSpPr>
          <p:cNvPr id="6" name="TextBox 6"/>
          <p:cNvSpPr txBox="1">
            <a:spLocks noGrp="1" noRot="1" noMove="1" noResize="1" noEditPoints="1" noAdjustHandles="1" noChangeArrowheads="1" noChangeShapeType="1"/>
          </p:cNvSpPr>
          <p:nvPr/>
        </p:nvSpPr>
        <p:spPr>
          <a:xfrm>
            <a:off x="685800" y="5831536"/>
            <a:ext cx="5897428" cy="346249"/>
          </a:xfrm>
          <a:prstGeom prst="rect">
            <a:avLst/>
          </a:prstGeom>
        </p:spPr>
        <p:txBody>
          <a:bodyPr lIns="0" tIns="0" rIns="0" bIns="0" rtlCol="0" anchor="t">
            <a:spAutoFit/>
          </a:bodyPr>
          <a:lstStyle/>
          <a:p>
            <a:pPr>
              <a:lnSpc>
                <a:spcPts val="2697"/>
              </a:lnSpc>
            </a:pPr>
            <a:r>
              <a:rPr lang="en-US" sz="2400" b="1">
                <a:solidFill>
                  <a:srgbClr val="FFFFFF"/>
                </a:solidFill>
                <a:latin typeface="Montserrat 2 Bold"/>
                <a:ea typeface="Montserrat 2 Bold"/>
                <a:cs typeface="Montserrat 2 Bold"/>
                <a:sym typeface="Montserrat 2 Bold"/>
              </a:rPr>
              <a:t>PHARMA</a:t>
            </a:r>
          </a:p>
        </p:txBody>
      </p:sp>
      <p:sp>
        <p:nvSpPr>
          <p:cNvPr id="7" name="Freeform 7"/>
          <p:cNvSpPr>
            <a:spLocks noGrp="1" noRot="1" noMove="1" noResize="1" noEditPoints="1" noAdjustHandles="1" noChangeArrowheads="1" noChangeShapeType="1"/>
          </p:cNvSpPr>
          <p:nvPr/>
        </p:nvSpPr>
        <p:spPr>
          <a:xfrm>
            <a:off x="9700661" y="378859"/>
            <a:ext cx="1805539" cy="306941"/>
          </a:xfrm>
          <a:custGeom>
            <a:avLst/>
            <a:gdLst/>
            <a:ahLst/>
            <a:cxnLst/>
            <a:rect l="l" t="t" r="r" b="b"/>
            <a:pathLst>
              <a:path w="2708308" h="460412">
                <a:moveTo>
                  <a:pt x="0" y="0"/>
                </a:moveTo>
                <a:lnTo>
                  <a:pt x="2708308" y="0"/>
                </a:lnTo>
                <a:lnTo>
                  <a:pt x="2708308" y="460412"/>
                </a:lnTo>
                <a:lnTo>
                  <a:pt x="0" y="460412"/>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322824" y="0"/>
            <a:ext cx="4869177" cy="6858000"/>
          </a:xfrm>
          <a:custGeom>
            <a:avLst/>
            <a:gdLst/>
            <a:ahLst/>
            <a:cxnLst/>
            <a:rect l="l" t="t" r="r" b="b"/>
            <a:pathLst>
              <a:path w="7303765" h="10287000">
                <a:moveTo>
                  <a:pt x="0" y="0"/>
                </a:moveTo>
                <a:lnTo>
                  <a:pt x="7303765" y="0"/>
                </a:lnTo>
                <a:lnTo>
                  <a:pt x="7303765"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grpSp>
        <p:nvGrpSpPr>
          <p:cNvPr id="9" name="Group 9"/>
          <p:cNvGrpSpPr>
            <a:grpSpLocks noGrp="1" noUngrp="1" noRot="1" noMove="1" noResize="1"/>
          </p:cNvGrpSpPr>
          <p:nvPr/>
        </p:nvGrpSpPr>
        <p:grpSpPr>
          <a:xfrm>
            <a:off x="7322824" y="11430"/>
            <a:ext cx="4869177" cy="6858000"/>
            <a:chOff x="0" y="0"/>
            <a:chExt cx="1923625" cy="2709333"/>
          </a:xfrm>
        </p:grpSpPr>
        <p:sp>
          <p:nvSpPr>
            <p:cNvPr id="10" name="Freeform 10"/>
            <p:cNvSpPr>
              <a:spLocks noGrp="1" noRot="1" noMove="1" noResize="1" noEditPoints="1" noAdjustHandles="1" noChangeArrowheads="1" noChangeShapeType="1"/>
            </p:cNvSpPr>
            <p:nvPr/>
          </p:nvSpPr>
          <p:spPr>
            <a:xfrm>
              <a:off x="0" y="0"/>
              <a:ext cx="1923625" cy="2709333"/>
            </a:xfrm>
            <a:custGeom>
              <a:avLst/>
              <a:gdLst/>
              <a:ahLst/>
              <a:cxnLst/>
              <a:rect l="l" t="t" r="r" b="b"/>
              <a:pathLst>
                <a:path w="1923625" h="2709333">
                  <a:moveTo>
                    <a:pt x="0" y="0"/>
                  </a:moveTo>
                  <a:lnTo>
                    <a:pt x="1923625" y="0"/>
                  </a:lnTo>
                  <a:lnTo>
                    <a:pt x="1923625" y="2709333"/>
                  </a:lnTo>
                  <a:lnTo>
                    <a:pt x="0" y="2709333"/>
                  </a:lnTo>
                  <a:close/>
                </a:path>
              </a:pathLst>
            </a:custGeom>
            <a:gradFill rotWithShape="1">
              <a:gsLst>
                <a:gs pos="0">
                  <a:srgbClr val="000000">
                    <a:alpha val="0"/>
                  </a:srgbClr>
                </a:gs>
                <a:gs pos="50000">
                  <a:srgbClr val="000000">
                    <a:alpha val="0"/>
                  </a:srgbClr>
                </a:gs>
                <a:gs pos="100000">
                  <a:srgbClr val="000000">
                    <a:alpha val="50000"/>
                  </a:srgbClr>
                </a:gs>
              </a:gsLst>
              <a:lin ang="5400000"/>
            </a:gradFill>
          </p:spPr>
          <p:txBody>
            <a:bodyPr/>
            <a:lstStyle/>
            <a:p>
              <a:endParaRPr lang="en-US" sz="1200"/>
            </a:p>
          </p:txBody>
        </p:sp>
        <p:sp>
          <p:nvSpPr>
            <p:cNvPr id="11" name="TextBox 11"/>
            <p:cNvSpPr txBox="1">
              <a:spLocks noGrp="1" noRot="1" noMove="1" noResize="1" noEditPoints="1" noAdjustHandles="1" noChangeArrowheads="1" noChangeShapeType="1"/>
            </p:cNvSpPr>
            <p:nvPr/>
          </p:nvSpPr>
          <p:spPr>
            <a:xfrm>
              <a:off x="0" y="-38100"/>
              <a:ext cx="1923625" cy="2747433"/>
            </a:xfrm>
            <a:prstGeom prst="rect">
              <a:avLst/>
            </a:prstGeom>
          </p:spPr>
          <p:txBody>
            <a:bodyPr lIns="33867" tIns="33867" rIns="33867" bIns="33867" rtlCol="0" anchor="ctr"/>
            <a:lstStyle/>
            <a:p>
              <a:pPr algn="ctr">
                <a:lnSpc>
                  <a:spcPts val="1400"/>
                </a:lnSpc>
              </a:pPr>
              <a:endParaRPr sz="1200"/>
            </a:p>
          </p:txBody>
        </p:sp>
      </p:grpSp>
      <p:sp>
        <p:nvSpPr>
          <p:cNvPr id="2" name="Freeform 2"/>
          <p:cNvSpPr>
            <a:spLocks noGrp="1" noRot="1" noMove="1" noResize="1" noEditPoints="1" noAdjustHandles="1" noChangeArrowheads="1" noChangeShapeType="1"/>
          </p:cNvSpPr>
          <p:nvPr/>
        </p:nvSpPr>
        <p:spPr>
          <a:xfrm rot="-5400000">
            <a:off x="685800" y="378859"/>
            <a:ext cx="298881" cy="312964"/>
          </a:xfrm>
          <a:custGeom>
            <a:avLst/>
            <a:gdLst/>
            <a:ahLst/>
            <a:cxnLst/>
            <a:rect l="l" t="t" r="r" b="b"/>
            <a:pathLst>
              <a:path w="448321" h="469446">
                <a:moveTo>
                  <a:pt x="0" y="0"/>
                </a:moveTo>
                <a:lnTo>
                  <a:pt x="448321" y="0"/>
                </a:lnTo>
                <a:lnTo>
                  <a:pt x="448321" y="469446"/>
                </a:lnTo>
                <a:lnTo>
                  <a:pt x="0" y="469446"/>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4" name="Freeform 4"/>
          <p:cNvSpPr>
            <a:spLocks noGrp="1" noRot="1" noMove="1" noResize="1" noEditPoints="1" noAdjustHandles="1" noChangeArrowheads="1" noChangeShapeType="1"/>
          </p:cNvSpPr>
          <p:nvPr/>
        </p:nvSpPr>
        <p:spPr>
          <a:xfrm>
            <a:off x="9700661" y="377840"/>
            <a:ext cx="1805539" cy="306941"/>
          </a:xfrm>
          <a:custGeom>
            <a:avLst/>
            <a:gdLst/>
            <a:ahLst/>
            <a:cxnLst/>
            <a:rect l="l" t="t" r="r" b="b"/>
            <a:pathLst>
              <a:path w="2708308" h="460412">
                <a:moveTo>
                  <a:pt x="0" y="0"/>
                </a:moveTo>
                <a:lnTo>
                  <a:pt x="2708308" y="0"/>
                </a:lnTo>
                <a:lnTo>
                  <a:pt x="2708308" y="460412"/>
                </a:lnTo>
                <a:lnTo>
                  <a:pt x="0" y="460412"/>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5" name="TextBox 5"/>
          <p:cNvSpPr txBox="1"/>
          <p:nvPr/>
        </p:nvSpPr>
        <p:spPr>
          <a:xfrm>
            <a:off x="991723" y="2980374"/>
            <a:ext cx="5548414" cy="1961434"/>
          </a:xfrm>
          <a:prstGeom prst="rect">
            <a:avLst/>
          </a:prstGeom>
        </p:spPr>
        <p:txBody>
          <a:bodyPr wrap="square" lIns="0" tIns="0" rIns="0" bIns="0" rtlCol="0" anchor="t">
            <a:spAutoFit/>
          </a:bodyPr>
          <a:lstStyle/>
          <a:p>
            <a:pPr algn="just">
              <a:lnSpc>
                <a:spcPts val="1351"/>
              </a:lnSpc>
            </a:pPr>
            <a:r>
              <a:rPr lang="en-US" sz="1130" spc="9" dirty="0">
                <a:solidFill>
                  <a:srgbClr val="183650"/>
                </a:solidFill>
                <a:latin typeface="Trebuchet MS"/>
                <a:ea typeface="Trebuchet MS"/>
                <a:cs typeface="Trebuchet MS"/>
                <a:sym typeface="Trebuchet MS"/>
              </a:rPr>
              <a:t>Our logistics expertise starts from the management of raw materials and extends to the finished products. We understand the strict transportation requirements that this industry needs and guarantees the shipping of all healthcare and life science products to be transported to the manufacturer’s specification.</a:t>
            </a:r>
          </a:p>
          <a:p>
            <a:pPr algn="just">
              <a:lnSpc>
                <a:spcPts val="1351"/>
              </a:lnSpc>
            </a:pPr>
            <a:endParaRPr lang="en-US" sz="1130" spc="9" dirty="0">
              <a:solidFill>
                <a:srgbClr val="183650"/>
              </a:solidFill>
              <a:latin typeface="Trebuchet MS"/>
              <a:ea typeface="Trebuchet MS"/>
              <a:cs typeface="Trebuchet MS"/>
              <a:sym typeface="Trebuchet MS"/>
            </a:endParaRPr>
          </a:p>
          <a:p>
            <a:pPr algn="just">
              <a:lnSpc>
                <a:spcPts val="1351"/>
              </a:lnSpc>
            </a:pPr>
            <a:r>
              <a:rPr lang="en-US" sz="1130" spc="9" dirty="0">
                <a:solidFill>
                  <a:srgbClr val="183650"/>
                </a:solidFill>
                <a:latin typeface="Trebuchet MS"/>
                <a:ea typeface="Trebuchet MS"/>
                <a:cs typeface="Trebuchet MS"/>
                <a:sym typeface="Trebuchet MS"/>
              </a:rPr>
              <a:t>Pharmaceutical logistics involves managing numerous processes and variables, all with high levels of complexity. It also requires handling thousands of different units while ensuring strict control over environmental conditions such as temperature and sterility for many of them. This makes logistics a crucial tool for efficiently managing stock levels and reducing costs in both storage processes and the transportation and distribution stages.</a:t>
            </a:r>
          </a:p>
        </p:txBody>
      </p:sp>
      <p:sp>
        <p:nvSpPr>
          <p:cNvPr id="6" name="TextBox 6"/>
          <p:cNvSpPr txBox="1"/>
          <p:nvPr/>
        </p:nvSpPr>
        <p:spPr>
          <a:xfrm>
            <a:off x="991723" y="1918824"/>
            <a:ext cx="5976533" cy="626518"/>
          </a:xfrm>
          <a:prstGeom prst="rect">
            <a:avLst/>
          </a:prstGeom>
        </p:spPr>
        <p:txBody>
          <a:bodyPr lIns="0" tIns="0" rIns="0" bIns="0" rtlCol="0" anchor="t">
            <a:spAutoFit/>
          </a:bodyPr>
          <a:lstStyle/>
          <a:p>
            <a:pPr>
              <a:lnSpc>
                <a:spcPts val="2479"/>
              </a:lnSpc>
            </a:pPr>
            <a:r>
              <a:rPr lang="en-US" sz="2066" b="1">
                <a:solidFill>
                  <a:srgbClr val="183650"/>
                </a:solidFill>
                <a:latin typeface="Montserrat 2 Bold"/>
                <a:ea typeface="Montserrat 2 Bold"/>
                <a:cs typeface="Montserrat 2 Bold"/>
                <a:sym typeface="Montserrat 2 Bold"/>
              </a:rPr>
              <a:t>FRACHT IS COMMITTED TO THE QUALITY AND WELL-BEING OF PEOPLE</a:t>
            </a:r>
          </a:p>
        </p:txBody>
      </p:sp>
      <p:sp>
        <p:nvSpPr>
          <p:cNvPr id="7" name="TextBox 7"/>
          <p:cNvSpPr txBox="1">
            <a:spLocks noGrp="1" noRot="1" noMove="1" noResize="1" noEditPoints="1" noAdjustHandles="1" noChangeArrowheads="1" noChangeShapeType="1"/>
          </p:cNvSpPr>
          <p:nvPr/>
        </p:nvSpPr>
        <p:spPr>
          <a:xfrm>
            <a:off x="685800" y="6146800"/>
            <a:ext cx="4052240" cy="166328"/>
          </a:xfrm>
          <a:prstGeom prst="rect">
            <a:avLst/>
          </a:prstGeom>
        </p:spPr>
        <p:txBody>
          <a:bodyPr lIns="0" tIns="0" rIns="0" bIns="0" rtlCol="0" anchor="t">
            <a:spAutoFit/>
          </a:bodyPr>
          <a:lstStyle/>
          <a:p>
            <a:pPr>
              <a:lnSpc>
                <a:spcPts val="1400"/>
              </a:lnSpc>
            </a:pPr>
            <a:r>
              <a:rPr lang="en-US" sz="1000" b="1">
                <a:solidFill>
                  <a:srgbClr val="183650"/>
                </a:solidFill>
                <a:latin typeface="Montserrat 2 Bold"/>
                <a:ea typeface="Montserrat 2 Bold"/>
                <a:cs typeface="Montserrat 2 Bold"/>
                <a:sym typeface="Montserrat 2 Bold"/>
              </a:rPr>
              <a:t>PHARMA</a:t>
            </a:r>
          </a:p>
        </p:txBody>
      </p:sp>
      <p:sp>
        <p:nvSpPr>
          <p:cNvPr id="8" name="TextBox 8"/>
          <p:cNvSpPr txBox="1"/>
          <p:nvPr/>
        </p:nvSpPr>
        <p:spPr>
          <a:xfrm>
            <a:off x="11478454" y="6153150"/>
            <a:ext cx="157094" cy="178062"/>
          </a:xfrm>
          <a:prstGeom prst="rect">
            <a:avLst/>
          </a:prstGeom>
        </p:spPr>
        <p:txBody>
          <a:bodyPr wrap="none" lIns="0" tIns="0" rIns="0" bIns="0" rtlCol="0" anchor="t">
            <a:spAutoFit/>
          </a:bodyPr>
          <a:lstStyle/>
          <a:p>
            <a:pPr algn="ctr">
              <a:lnSpc>
                <a:spcPts val="1493"/>
              </a:lnSpc>
              <a:spcBef>
                <a:spcPct val="0"/>
              </a:spcBef>
            </a:pPr>
            <a:r>
              <a:rPr lang="en-US" sz="1066" dirty="0">
                <a:solidFill>
                  <a:srgbClr val="FFFFFF"/>
                </a:solidFill>
                <a:latin typeface="Montserrat 1"/>
                <a:ea typeface="Montserrat 1"/>
                <a:cs typeface="Montserrat 1"/>
                <a:sym typeface="Montserrat 1"/>
              </a:rPr>
              <a:t>73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rot="-5400000">
            <a:off x="685800" y="378859"/>
            <a:ext cx="298881" cy="312964"/>
          </a:xfrm>
          <a:custGeom>
            <a:avLst/>
            <a:gdLst/>
            <a:ahLst/>
            <a:cxnLst/>
            <a:rect l="l" t="t" r="r" b="b"/>
            <a:pathLst>
              <a:path w="448321" h="469446">
                <a:moveTo>
                  <a:pt x="0" y="0"/>
                </a:moveTo>
                <a:lnTo>
                  <a:pt x="448321" y="0"/>
                </a:lnTo>
                <a:lnTo>
                  <a:pt x="448321" y="469446"/>
                </a:lnTo>
                <a:lnTo>
                  <a:pt x="0" y="469446"/>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3" name="Freeform 3"/>
          <p:cNvSpPr/>
          <p:nvPr/>
        </p:nvSpPr>
        <p:spPr>
          <a:xfrm>
            <a:off x="7311311" y="0"/>
            <a:ext cx="4880689" cy="6858000"/>
          </a:xfrm>
          <a:custGeom>
            <a:avLst/>
            <a:gdLst/>
            <a:ahLst/>
            <a:cxnLst/>
            <a:rect l="l" t="t" r="r" b="b"/>
            <a:pathLst>
              <a:path w="7321034" h="10287000">
                <a:moveTo>
                  <a:pt x="0" y="0"/>
                </a:moveTo>
                <a:lnTo>
                  <a:pt x="7321034" y="0"/>
                </a:lnTo>
                <a:lnTo>
                  <a:pt x="7321034" y="10287000"/>
                </a:lnTo>
                <a:lnTo>
                  <a:pt x="0" y="10287000"/>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grpSp>
        <p:nvGrpSpPr>
          <p:cNvPr id="4" name="Group 4"/>
          <p:cNvGrpSpPr>
            <a:grpSpLocks noGrp="1" noUngrp="1" noRot="1" noMove="1" noResize="1"/>
          </p:cNvGrpSpPr>
          <p:nvPr/>
        </p:nvGrpSpPr>
        <p:grpSpPr>
          <a:xfrm>
            <a:off x="7322824" y="0"/>
            <a:ext cx="4869177" cy="6858000"/>
            <a:chOff x="0" y="0"/>
            <a:chExt cx="1923625" cy="2709333"/>
          </a:xfrm>
        </p:grpSpPr>
        <p:sp>
          <p:nvSpPr>
            <p:cNvPr id="5" name="Freeform 5"/>
            <p:cNvSpPr>
              <a:spLocks noGrp="1" noRot="1" noMove="1" noResize="1" noEditPoints="1" noAdjustHandles="1" noChangeArrowheads="1" noChangeShapeType="1"/>
            </p:cNvSpPr>
            <p:nvPr/>
          </p:nvSpPr>
          <p:spPr>
            <a:xfrm>
              <a:off x="0" y="0"/>
              <a:ext cx="1923625" cy="2709333"/>
            </a:xfrm>
            <a:custGeom>
              <a:avLst/>
              <a:gdLst/>
              <a:ahLst/>
              <a:cxnLst/>
              <a:rect l="l" t="t" r="r" b="b"/>
              <a:pathLst>
                <a:path w="1923625" h="2709333">
                  <a:moveTo>
                    <a:pt x="0" y="0"/>
                  </a:moveTo>
                  <a:lnTo>
                    <a:pt x="1923625" y="0"/>
                  </a:lnTo>
                  <a:lnTo>
                    <a:pt x="1923625" y="2709333"/>
                  </a:lnTo>
                  <a:lnTo>
                    <a:pt x="0" y="2709333"/>
                  </a:lnTo>
                  <a:close/>
                </a:path>
              </a:pathLst>
            </a:custGeom>
            <a:gradFill rotWithShape="1">
              <a:gsLst>
                <a:gs pos="0">
                  <a:srgbClr val="000000">
                    <a:alpha val="0"/>
                  </a:srgbClr>
                </a:gs>
                <a:gs pos="50000">
                  <a:srgbClr val="000000">
                    <a:alpha val="0"/>
                  </a:srgbClr>
                </a:gs>
                <a:gs pos="100000">
                  <a:srgbClr val="000000">
                    <a:alpha val="50000"/>
                  </a:srgbClr>
                </a:gs>
              </a:gsLst>
              <a:lin ang="5400000"/>
            </a:gradFill>
          </p:spPr>
          <p:txBody>
            <a:bodyPr/>
            <a:lstStyle/>
            <a:p>
              <a:endParaRPr lang="en-US" sz="1200"/>
            </a:p>
          </p:txBody>
        </p:sp>
        <p:sp>
          <p:nvSpPr>
            <p:cNvPr id="6" name="TextBox 6"/>
            <p:cNvSpPr txBox="1">
              <a:spLocks noGrp="1" noRot="1" noMove="1" noResize="1" noEditPoints="1" noAdjustHandles="1" noChangeArrowheads="1" noChangeShapeType="1"/>
            </p:cNvSpPr>
            <p:nvPr/>
          </p:nvSpPr>
          <p:spPr>
            <a:xfrm>
              <a:off x="0" y="-38100"/>
              <a:ext cx="1923625" cy="2747433"/>
            </a:xfrm>
            <a:prstGeom prst="rect">
              <a:avLst/>
            </a:prstGeom>
          </p:spPr>
          <p:txBody>
            <a:bodyPr lIns="33867" tIns="33867" rIns="33867" bIns="33867" rtlCol="0" anchor="ctr"/>
            <a:lstStyle/>
            <a:p>
              <a:pPr algn="ctr">
                <a:lnSpc>
                  <a:spcPts val="1400"/>
                </a:lnSpc>
              </a:pPr>
              <a:endParaRPr sz="1200"/>
            </a:p>
          </p:txBody>
        </p:sp>
      </p:grpSp>
      <p:sp>
        <p:nvSpPr>
          <p:cNvPr id="7" name="TextBox 7"/>
          <p:cNvSpPr txBox="1"/>
          <p:nvPr/>
        </p:nvSpPr>
        <p:spPr>
          <a:xfrm>
            <a:off x="1083825" y="1524839"/>
            <a:ext cx="5976533" cy="626518"/>
          </a:xfrm>
          <a:prstGeom prst="rect">
            <a:avLst/>
          </a:prstGeom>
        </p:spPr>
        <p:txBody>
          <a:bodyPr lIns="0" tIns="0" rIns="0" bIns="0" rtlCol="0" anchor="t">
            <a:spAutoFit/>
          </a:bodyPr>
          <a:lstStyle/>
          <a:p>
            <a:pPr>
              <a:lnSpc>
                <a:spcPts val="2479"/>
              </a:lnSpc>
            </a:pPr>
            <a:r>
              <a:rPr lang="en-US" sz="2066" b="1" dirty="0">
                <a:solidFill>
                  <a:srgbClr val="183650"/>
                </a:solidFill>
                <a:latin typeface="Montserrat 2 Bold"/>
                <a:ea typeface="Montserrat 2 Bold"/>
                <a:cs typeface="Montserrat 2 Bold"/>
                <a:sym typeface="Montserrat 2 Bold"/>
              </a:rPr>
              <a:t>FRACHT’S END-TO-END COLD CHAIN MANAGEMENT LOGISTICS SOLUTIONS</a:t>
            </a:r>
          </a:p>
        </p:txBody>
      </p:sp>
      <p:sp>
        <p:nvSpPr>
          <p:cNvPr id="8" name="TextBox 8"/>
          <p:cNvSpPr txBox="1"/>
          <p:nvPr/>
        </p:nvSpPr>
        <p:spPr>
          <a:xfrm>
            <a:off x="991723" y="2447514"/>
            <a:ext cx="5356826" cy="2681503"/>
          </a:xfrm>
          <a:prstGeom prst="rect">
            <a:avLst/>
          </a:prstGeom>
        </p:spPr>
        <p:txBody>
          <a:bodyPr wrap="square" lIns="0" tIns="0" rIns="0" bIns="0" rtlCol="0" anchor="t">
            <a:spAutoFit/>
          </a:bodyPr>
          <a:lstStyle/>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Worldwide temperature-controlled transportation by air-, sea- and</a:t>
            </a:r>
            <a:br>
              <a:rPr lang="en-US" sz="1133" spc="10" dirty="0">
                <a:solidFill>
                  <a:srgbClr val="183650"/>
                </a:solidFill>
                <a:latin typeface="Trebuchet MS"/>
                <a:ea typeface="Trebuchet MS"/>
                <a:cs typeface="Trebuchet MS"/>
                <a:sym typeface="Trebuchet MS"/>
              </a:rPr>
            </a:br>
            <a:r>
              <a:rPr lang="en-US" sz="1133" spc="10" dirty="0">
                <a:solidFill>
                  <a:srgbClr val="183650"/>
                </a:solidFill>
                <a:latin typeface="Trebuchet MS"/>
                <a:ea typeface="Trebuchet MS"/>
                <a:cs typeface="Trebuchet MS"/>
                <a:sym typeface="Trebuchet MS"/>
              </a:rPr>
              <a:t>trucking modality.</a:t>
            </a:r>
            <a:br>
              <a:rPr lang="en-US" sz="1133" spc="10" dirty="0">
                <a:solidFill>
                  <a:srgbClr val="183650"/>
                </a:solidFill>
                <a:latin typeface="Trebuchet MS"/>
                <a:ea typeface="Trebuchet MS"/>
                <a:cs typeface="Trebuchet MS"/>
                <a:sym typeface="Trebuchet MS"/>
              </a:rPr>
            </a:b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Global GDP compliant, temperature-controlled facilities.</a:t>
            </a:r>
            <a:br>
              <a:rPr lang="en-US" sz="1133" spc="10" dirty="0">
                <a:solidFill>
                  <a:srgbClr val="183650"/>
                </a:solidFill>
                <a:latin typeface="Trebuchet MS"/>
                <a:ea typeface="Trebuchet MS"/>
                <a:cs typeface="Trebuchet MS"/>
                <a:sym typeface="Trebuchet MS"/>
              </a:rPr>
            </a:b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Specific temperature controlled cool rooms providing cross-docking services.</a:t>
            </a:r>
            <a:br>
              <a:rPr lang="en-US" sz="1133" spc="10" dirty="0">
                <a:solidFill>
                  <a:srgbClr val="183650"/>
                </a:solidFill>
                <a:latin typeface="Trebuchet MS"/>
                <a:ea typeface="Trebuchet MS"/>
                <a:cs typeface="Trebuchet MS"/>
                <a:sym typeface="Trebuchet MS"/>
              </a:rPr>
            </a:b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A network of transportation partnerships that allow for continuous</a:t>
            </a:r>
            <a:br>
              <a:rPr lang="en-US" sz="1133" spc="10" dirty="0">
                <a:solidFill>
                  <a:srgbClr val="183650"/>
                </a:solidFill>
                <a:latin typeface="Trebuchet MS"/>
                <a:ea typeface="Trebuchet MS"/>
                <a:cs typeface="Trebuchet MS"/>
                <a:sym typeface="Trebuchet MS"/>
              </a:rPr>
            </a:br>
            <a:r>
              <a:rPr lang="en-US" sz="1133" spc="10" dirty="0">
                <a:solidFill>
                  <a:srgbClr val="183650"/>
                </a:solidFill>
                <a:latin typeface="Trebuchet MS"/>
                <a:ea typeface="Trebuchet MS"/>
                <a:cs typeface="Trebuchet MS"/>
                <a:sym typeface="Trebuchet MS"/>
              </a:rPr>
              <a:t>temperature monitoring.</a:t>
            </a:r>
            <a:br>
              <a:rPr lang="en-US" sz="1133" spc="10" dirty="0">
                <a:solidFill>
                  <a:srgbClr val="183650"/>
                </a:solidFill>
                <a:latin typeface="Trebuchet MS"/>
                <a:ea typeface="Trebuchet MS"/>
                <a:cs typeface="Trebuchet MS"/>
                <a:sym typeface="Trebuchet MS"/>
              </a:rPr>
            </a:b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Time sensitive product launches.</a:t>
            </a:r>
            <a:br>
              <a:rPr lang="en-US" sz="1133" spc="10" dirty="0">
                <a:solidFill>
                  <a:srgbClr val="183650"/>
                </a:solidFill>
                <a:latin typeface="Trebuchet MS"/>
                <a:ea typeface="Trebuchet MS"/>
                <a:cs typeface="Trebuchet MS"/>
                <a:sym typeface="Trebuchet MS"/>
              </a:rPr>
            </a:b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Control tower visibility and management.</a:t>
            </a:r>
            <a:br>
              <a:rPr lang="en-US" sz="1133" spc="10" dirty="0">
                <a:solidFill>
                  <a:srgbClr val="183650"/>
                </a:solidFill>
                <a:latin typeface="Trebuchet MS"/>
                <a:ea typeface="Trebuchet MS"/>
                <a:cs typeface="Trebuchet MS"/>
                <a:sym typeface="Trebuchet MS"/>
              </a:rPr>
            </a:b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Expertise in the pharma segment. </a:t>
            </a:r>
          </a:p>
        </p:txBody>
      </p:sp>
      <p:sp>
        <p:nvSpPr>
          <p:cNvPr id="9" name="TextBox 9"/>
          <p:cNvSpPr txBox="1">
            <a:spLocks noGrp="1" noRot="1" noMove="1" noResize="1" noEditPoints="1" noAdjustHandles="1" noChangeArrowheads="1" noChangeShapeType="1"/>
          </p:cNvSpPr>
          <p:nvPr/>
        </p:nvSpPr>
        <p:spPr>
          <a:xfrm>
            <a:off x="685800" y="6146800"/>
            <a:ext cx="4052240" cy="166328"/>
          </a:xfrm>
          <a:prstGeom prst="rect">
            <a:avLst/>
          </a:prstGeom>
        </p:spPr>
        <p:txBody>
          <a:bodyPr lIns="0" tIns="0" rIns="0" bIns="0" rtlCol="0" anchor="t">
            <a:spAutoFit/>
          </a:bodyPr>
          <a:lstStyle/>
          <a:p>
            <a:pPr>
              <a:lnSpc>
                <a:spcPts val="1400"/>
              </a:lnSpc>
            </a:pPr>
            <a:r>
              <a:rPr lang="en-US" sz="1000" b="1">
                <a:solidFill>
                  <a:srgbClr val="183650"/>
                </a:solidFill>
                <a:latin typeface="Montserrat 2 Bold"/>
                <a:ea typeface="Montserrat 2 Bold"/>
                <a:cs typeface="Montserrat 2 Bold"/>
                <a:sym typeface="Montserrat 2 Bold"/>
              </a:rPr>
              <a:t>PHARMA</a:t>
            </a:r>
          </a:p>
        </p:txBody>
      </p:sp>
      <p:sp>
        <p:nvSpPr>
          <p:cNvPr id="10" name="TextBox 10"/>
          <p:cNvSpPr txBox="1"/>
          <p:nvPr/>
        </p:nvSpPr>
        <p:spPr>
          <a:xfrm>
            <a:off x="11472041" y="6153150"/>
            <a:ext cx="169919" cy="178062"/>
          </a:xfrm>
          <a:prstGeom prst="rect">
            <a:avLst/>
          </a:prstGeom>
        </p:spPr>
        <p:txBody>
          <a:bodyPr wrap="none" lIns="0" tIns="0" rIns="0" bIns="0" rtlCol="0" anchor="t">
            <a:spAutoFit/>
          </a:bodyPr>
          <a:lstStyle/>
          <a:p>
            <a:pPr algn="ctr">
              <a:lnSpc>
                <a:spcPts val="1493"/>
              </a:lnSpc>
              <a:spcBef>
                <a:spcPct val="0"/>
              </a:spcBef>
            </a:pPr>
            <a:r>
              <a:rPr lang="en-US" sz="1066">
                <a:solidFill>
                  <a:srgbClr val="FFFFFF"/>
                </a:solidFill>
                <a:latin typeface="Montserrat 1"/>
                <a:ea typeface="Montserrat 1"/>
                <a:cs typeface="Montserrat 1"/>
                <a:sym typeface="Montserrat 1"/>
              </a:rPr>
              <a:t>74</a:t>
            </a:r>
          </a:p>
        </p:txBody>
      </p:sp>
      <p:sp>
        <p:nvSpPr>
          <p:cNvPr id="11" name="Freeform 11"/>
          <p:cNvSpPr>
            <a:spLocks noGrp="1" noRot="1" noMove="1" noResize="1" noEditPoints="1" noAdjustHandles="1" noChangeArrowheads="1" noChangeShapeType="1"/>
          </p:cNvSpPr>
          <p:nvPr/>
        </p:nvSpPr>
        <p:spPr>
          <a:xfrm>
            <a:off x="9700661" y="378859"/>
            <a:ext cx="1805539" cy="306941"/>
          </a:xfrm>
          <a:custGeom>
            <a:avLst/>
            <a:gdLst/>
            <a:ahLst/>
            <a:cxnLst/>
            <a:rect l="l" t="t" r="r" b="b"/>
            <a:pathLst>
              <a:path w="2708308" h="460412">
                <a:moveTo>
                  <a:pt x="0" y="0"/>
                </a:moveTo>
                <a:lnTo>
                  <a:pt x="2708308" y="0"/>
                </a:lnTo>
                <a:lnTo>
                  <a:pt x="2708308" y="460412"/>
                </a:lnTo>
                <a:lnTo>
                  <a:pt x="0" y="460412"/>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4F5"/>
        </a:solidFill>
        <a:effectLst/>
      </p:bgPr>
    </p:bg>
    <p:spTree>
      <p:nvGrpSpPr>
        <p:cNvPr id="1" name=""/>
        <p:cNvGrpSpPr/>
        <p:nvPr/>
      </p:nvGrpSpPr>
      <p:grpSpPr>
        <a:xfrm>
          <a:off x="0" y="0"/>
          <a:ext cx="0" cy="0"/>
          <a:chOff x="0" y="0"/>
          <a:chExt cx="0" cy="0"/>
        </a:xfrm>
      </p:grpSpPr>
      <p:sp>
        <p:nvSpPr>
          <p:cNvPr id="2" name="Freeform 2"/>
          <p:cNvSpPr/>
          <p:nvPr/>
        </p:nvSpPr>
        <p:spPr>
          <a:xfrm>
            <a:off x="7511765" y="-2"/>
            <a:ext cx="4680235" cy="6858002"/>
          </a:xfrm>
          <a:custGeom>
            <a:avLst/>
            <a:gdLst/>
            <a:ahLst/>
            <a:cxnLst/>
            <a:rect l="l" t="t" r="r" b="b"/>
            <a:pathLst>
              <a:path w="15862955" h="10568694">
                <a:moveTo>
                  <a:pt x="0" y="0"/>
                </a:moveTo>
                <a:lnTo>
                  <a:pt x="15862955" y="0"/>
                </a:lnTo>
                <a:lnTo>
                  <a:pt x="15862955" y="10568694"/>
                </a:lnTo>
                <a:lnTo>
                  <a:pt x="0" y="10568694"/>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dirty="0"/>
          </a:p>
        </p:txBody>
      </p:sp>
      <p:sp>
        <p:nvSpPr>
          <p:cNvPr id="4" name="Freeform 4"/>
          <p:cNvSpPr>
            <a:spLocks noGrp="1" noRot="1" noMove="1" noResize="1" noEditPoints="1" noAdjustHandles="1" noChangeArrowheads="1" noChangeShapeType="1"/>
          </p:cNvSpPr>
          <p:nvPr/>
        </p:nvSpPr>
        <p:spPr>
          <a:xfrm>
            <a:off x="7511765" y="-1"/>
            <a:ext cx="4680235" cy="6858001"/>
          </a:xfrm>
          <a:custGeom>
            <a:avLst/>
            <a:gdLst/>
            <a:ahLst/>
            <a:cxnLst/>
            <a:rect l="l" t="t" r="r" b="b"/>
            <a:pathLst>
              <a:path w="20320000" h="11430000">
                <a:moveTo>
                  <a:pt x="0" y="11430000"/>
                </a:moveTo>
                <a:lnTo>
                  <a:pt x="20320000" y="11430000"/>
                </a:lnTo>
                <a:lnTo>
                  <a:pt x="20320000" y="0"/>
                </a:lnTo>
                <a:lnTo>
                  <a:pt x="0" y="0"/>
                </a:lnTo>
                <a:close/>
              </a:path>
            </a:pathLst>
          </a:custGeom>
          <a:solidFill>
            <a:srgbClr val="000000">
              <a:alpha val="47843"/>
            </a:srgbClr>
          </a:solidFill>
        </p:spPr>
        <p:txBody>
          <a:bodyPr/>
          <a:lstStyle/>
          <a:p>
            <a:endParaRPr lang="en-US" sz="1200"/>
          </a:p>
        </p:txBody>
      </p:sp>
      <p:sp>
        <p:nvSpPr>
          <p:cNvPr id="8" name="TextBox 8"/>
          <p:cNvSpPr txBox="1"/>
          <p:nvPr/>
        </p:nvSpPr>
        <p:spPr>
          <a:xfrm>
            <a:off x="1492870" y="2424021"/>
            <a:ext cx="4603130" cy="2861040"/>
          </a:xfrm>
          <a:prstGeom prst="rect">
            <a:avLst/>
          </a:prstGeom>
        </p:spPr>
        <p:txBody>
          <a:bodyPr lIns="0" tIns="0" rIns="0" bIns="0" rtlCol="0" anchor="t">
            <a:spAutoFit/>
          </a:bodyPr>
          <a:lstStyle/>
          <a:p>
            <a:pPr algn="just">
              <a:lnSpc>
                <a:spcPts val="1435"/>
              </a:lnSpc>
            </a:pPr>
            <a:r>
              <a:rPr lang="en-US" sz="1133" spc="10">
                <a:solidFill>
                  <a:srgbClr val="183650"/>
                </a:solidFill>
                <a:latin typeface="Trebuchet MS"/>
                <a:ea typeface="Trebuchet MS"/>
                <a:cs typeface="Trebuchet MS"/>
                <a:sym typeface="Trebuchet MS"/>
              </a:rPr>
              <a:t>The Fracht Group offers an extensive expertise in the cold chain transportation sector.</a:t>
            </a:r>
          </a:p>
          <a:p>
            <a:pPr algn="just">
              <a:lnSpc>
                <a:spcPts val="1435"/>
              </a:lnSpc>
            </a:pPr>
            <a:endParaRPr lang="en-US" sz="1133" spc="10">
              <a:solidFill>
                <a:srgbClr val="183650"/>
              </a:solidFill>
              <a:latin typeface="Trebuchet MS"/>
              <a:ea typeface="Trebuchet MS"/>
              <a:cs typeface="Trebuchet MS"/>
              <a:sym typeface="Trebuchet MS"/>
            </a:endParaRPr>
          </a:p>
          <a:p>
            <a:pPr algn="just">
              <a:lnSpc>
                <a:spcPts val="1435"/>
              </a:lnSpc>
            </a:pPr>
            <a:r>
              <a:rPr lang="en-US" sz="1133" spc="10">
                <a:solidFill>
                  <a:srgbClr val="183650"/>
                </a:solidFill>
                <a:latin typeface="Trebuchet MS"/>
                <a:ea typeface="Trebuchet MS"/>
                <a:cs typeface="Trebuchet MS"/>
                <a:sym typeface="Trebuchet MS"/>
              </a:rPr>
              <a:t>With an experienced team, Fracht is always looking for the ideal transport method (air, sea and road) with the most suitable packaging solution for the transport of temperature-sensitive products (active, passive and hybrid system).</a:t>
            </a:r>
          </a:p>
          <a:p>
            <a:pPr algn="just">
              <a:lnSpc>
                <a:spcPts val="1435"/>
              </a:lnSpc>
            </a:pPr>
            <a:endParaRPr lang="en-US" sz="1133" spc="10">
              <a:solidFill>
                <a:srgbClr val="183650"/>
              </a:solidFill>
              <a:latin typeface="Trebuchet MS"/>
              <a:ea typeface="Trebuchet MS"/>
              <a:cs typeface="Trebuchet MS"/>
              <a:sym typeface="Trebuchet MS"/>
            </a:endParaRPr>
          </a:p>
          <a:p>
            <a:pPr algn="just">
              <a:lnSpc>
                <a:spcPts val="1435"/>
              </a:lnSpc>
            </a:pPr>
            <a:r>
              <a:rPr lang="en-US" sz="1133" spc="10">
                <a:solidFill>
                  <a:srgbClr val="183650"/>
                </a:solidFill>
                <a:latin typeface="Trebuchet MS"/>
                <a:ea typeface="Trebuchet MS"/>
                <a:cs typeface="Trebuchet MS"/>
                <a:sym typeface="Trebuchet MS"/>
              </a:rPr>
              <a:t>Our globally standardised systems and specific service offerings ensure that we always meet your exact requirements.</a:t>
            </a:r>
          </a:p>
          <a:p>
            <a:pPr algn="just">
              <a:lnSpc>
                <a:spcPts val="1435"/>
              </a:lnSpc>
            </a:pPr>
            <a:endParaRPr lang="en-US" sz="1133" spc="10">
              <a:solidFill>
                <a:srgbClr val="183650"/>
              </a:solidFill>
              <a:latin typeface="Trebuchet MS"/>
              <a:ea typeface="Trebuchet MS"/>
              <a:cs typeface="Trebuchet MS"/>
              <a:sym typeface="Trebuchet MS"/>
            </a:endParaRPr>
          </a:p>
          <a:p>
            <a:pPr algn="just">
              <a:lnSpc>
                <a:spcPts val="1435"/>
              </a:lnSpc>
            </a:pPr>
            <a:r>
              <a:rPr lang="en-US" sz="1133" spc="10">
                <a:solidFill>
                  <a:srgbClr val="183650"/>
                </a:solidFill>
                <a:latin typeface="Trebuchet MS"/>
                <a:ea typeface="Trebuchet MS"/>
                <a:cs typeface="Trebuchet MS"/>
                <a:sym typeface="Trebuchet MS"/>
              </a:rPr>
              <a:t>Ensuring excellence, we promote a strict process of homologation and qualification of all service providers of the Logistics Chain. In addition, our Logistics Integration network offers reliability to handle with specific quality prerequisites, end-to-end operational visibility and regulatory compliance required by the Pharma industry.</a:t>
            </a:r>
          </a:p>
        </p:txBody>
      </p:sp>
      <p:sp>
        <p:nvSpPr>
          <p:cNvPr id="9" name="TextBox 9"/>
          <p:cNvSpPr txBox="1"/>
          <p:nvPr/>
        </p:nvSpPr>
        <p:spPr>
          <a:xfrm>
            <a:off x="1492870" y="1187148"/>
            <a:ext cx="4679183" cy="354969"/>
          </a:xfrm>
          <a:prstGeom prst="rect">
            <a:avLst/>
          </a:prstGeom>
        </p:spPr>
        <p:txBody>
          <a:bodyPr lIns="0" tIns="0" rIns="0" bIns="0" rtlCol="0" anchor="t">
            <a:spAutoFit/>
          </a:bodyPr>
          <a:lstStyle/>
          <a:p>
            <a:pPr>
              <a:lnSpc>
                <a:spcPts val="2880"/>
              </a:lnSpc>
            </a:pPr>
            <a:r>
              <a:rPr lang="en-US" sz="2400" b="1">
                <a:solidFill>
                  <a:srgbClr val="183650"/>
                </a:solidFill>
                <a:latin typeface="Montserrat 2 Bold"/>
                <a:ea typeface="Montserrat 2 Bold"/>
                <a:cs typeface="Montserrat 2 Bold"/>
                <a:sym typeface="Montserrat 2 Bold"/>
              </a:rPr>
              <a:t>FRACHT’S EXPERIENCE</a:t>
            </a:r>
          </a:p>
        </p:txBody>
      </p:sp>
      <p:sp>
        <p:nvSpPr>
          <p:cNvPr id="10" name="TextBox 10"/>
          <p:cNvSpPr txBox="1"/>
          <p:nvPr/>
        </p:nvSpPr>
        <p:spPr>
          <a:xfrm>
            <a:off x="1492870" y="1894484"/>
            <a:ext cx="4603130" cy="192360"/>
          </a:xfrm>
          <a:prstGeom prst="rect">
            <a:avLst/>
          </a:prstGeom>
        </p:spPr>
        <p:txBody>
          <a:bodyPr lIns="0" tIns="0" rIns="0" bIns="0" rtlCol="0" anchor="t">
            <a:spAutoFit/>
          </a:bodyPr>
          <a:lstStyle/>
          <a:p>
            <a:pPr>
              <a:lnSpc>
                <a:spcPts val="1519"/>
              </a:lnSpc>
            </a:pPr>
            <a:r>
              <a:rPr lang="en-US" sz="1266" b="1" dirty="0">
                <a:solidFill>
                  <a:srgbClr val="5BC2E7"/>
                </a:solidFill>
                <a:latin typeface="Montserrat 1 Bold" panose="020B0604020202020204" charset="0"/>
                <a:ea typeface="Trebuchet MS Bold"/>
                <a:cs typeface="Trebuchet MS Bold"/>
                <a:sym typeface="Trebuchet MS Bold"/>
              </a:rPr>
              <a:t>Expertise in the Pharma Segment: ISO 9001, AEO</a:t>
            </a:r>
          </a:p>
        </p:txBody>
      </p:sp>
      <p:sp>
        <p:nvSpPr>
          <p:cNvPr id="11" name="Freeform 11"/>
          <p:cNvSpPr>
            <a:spLocks noGrp="1" noRot="1" noMove="1" noResize="1" noEditPoints="1" noAdjustHandles="1" noChangeArrowheads="1" noChangeShapeType="1"/>
          </p:cNvSpPr>
          <p:nvPr/>
        </p:nvSpPr>
        <p:spPr>
          <a:xfrm rot="-5400000">
            <a:off x="685800" y="378859"/>
            <a:ext cx="298881" cy="312964"/>
          </a:xfrm>
          <a:custGeom>
            <a:avLst/>
            <a:gdLst/>
            <a:ahLst/>
            <a:cxnLst/>
            <a:rect l="l" t="t" r="r" b="b"/>
            <a:pathLst>
              <a:path w="448321" h="469446">
                <a:moveTo>
                  <a:pt x="0" y="0"/>
                </a:moveTo>
                <a:lnTo>
                  <a:pt x="448321" y="0"/>
                </a:lnTo>
                <a:lnTo>
                  <a:pt x="448321" y="469446"/>
                </a:lnTo>
                <a:lnTo>
                  <a:pt x="0" y="469446"/>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12" name="TextBox 12"/>
          <p:cNvSpPr txBox="1">
            <a:spLocks noGrp="1" noRot="1" noMove="1" noResize="1" noEditPoints="1" noAdjustHandles="1" noChangeArrowheads="1" noChangeShapeType="1"/>
          </p:cNvSpPr>
          <p:nvPr/>
        </p:nvSpPr>
        <p:spPr>
          <a:xfrm>
            <a:off x="685800" y="6146800"/>
            <a:ext cx="4052240" cy="166328"/>
          </a:xfrm>
          <a:prstGeom prst="rect">
            <a:avLst/>
          </a:prstGeom>
        </p:spPr>
        <p:txBody>
          <a:bodyPr lIns="0" tIns="0" rIns="0" bIns="0" rtlCol="0" anchor="t">
            <a:spAutoFit/>
          </a:bodyPr>
          <a:lstStyle/>
          <a:p>
            <a:pPr>
              <a:lnSpc>
                <a:spcPts val="1400"/>
              </a:lnSpc>
            </a:pPr>
            <a:r>
              <a:rPr lang="en-US" sz="1000" b="1">
                <a:solidFill>
                  <a:srgbClr val="183650"/>
                </a:solidFill>
                <a:latin typeface="Montserrat 2 Bold"/>
                <a:ea typeface="Montserrat 2 Bold"/>
                <a:cs typeface="Montserrat 2 Bold"/>
                <a:sym typeface="Montserrat 2 Bold"/>
              </a:rPr>
              <a:t>PHARMA</a:t>
            </a:r>
          </a:p>
        </p:txBody>
      </p:sp>
      <p:sp>
        <p:nvSpPr>
          <p:cNvPr id="13" name="TextBox 13"/>
          <p:cNvSpPr txBox="1"/>
          <p:nvPr/>
        </p:nvSpPr>
        <p:spPr>
          <a:xfrm>
            <a:off x="11478454" y="6153150"/>
            <a:ext cx="157094" cy="178062"/>
          </a:xfrm>
          <a:prstGeom prst="rect">
            <a:avLst/>
          </a:prstGeom>
        </p:spPr>
        <p:txBody>
          <a:bodyPr wrap="none" lIns="0" tIns="0" rIns="0" bIns="0" rtlCol="0" anchor="t">
            <a:spAutoFit/>
          </a:bodyPr>
          <a:lstStyle/>
          <a:p>
            <a:pPr algn="ctr">
              <a:lnSpc>
                <a:spcPts val="1493"/>
              </a:lnSpc>
              <a:spcBef>
                <a:spcPct val="0"/>
              </a:spcBef>
            </a:pPr>
            <a:r>
              <a:rPr lang="en-US" sz="1066" dirty="0">
                <a:solidFill>
                  <a:srgbClr val="FFFFFF"/>
                </a:solidFill>
                <a:latin typeface="Montserrat 1"/>
                <a:ea typeface="Montserrat 1"/>
                <a:cs typeface="Montserrat 1"/>
                <a:sym typeface="Montserrat 1"/>
              </a:rPr>
              <a:t>75</a:t>
            </a:r>
          </a:p>
        </p:txBody>
      </p:sp>
      <p:sp>
        <p:nvSpPr>
          <p:cNvPr id="14" name="Freeform 14"/>
          <p:cNvSpPr>
            <a:spLocks noGrp="1" noRot="1" noMove="1" noResize="1" noEditPoints="1" noAdjustHandles="1" noChangeArrowheads="1" noChangeShapeType="1"/>
          </p:cNvSpPr>
          <p:nvPr/>
        </p:nvSpPr>
        <p:spPr>
          <a:xfrm>
            <a:off x="9700661" y="378859"/>
            <a:ext cx="1805539" cy="306941"/>
          </a:xfrm>
          <a:custGeom>
            <a:avLst/>
            <a:gdLst/>
            <a:ahLst/>
            <a:cxnLst/>
            <a:rect l="l" t="t" r="r" b="b"/>
            <a:pathLst>
              <a:path w="2708308" h="460412">
                <a:moveTo>
                  <a:pt x="0" y="0"/>
                </a:moveTo>
                <a:lnTo>
                  <a:pt x="2708308" y="0"/>
                </a:lnTo>
                <a:lnTo>
                  <a:pt x="2708308" y="460412"/>
                </a:lnTo>
                <a:lnTo>
                  <a:pt x="0" y="460412"/>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15" name="TextBox 15"/>
          <p:cNvSpPr txBox="1"/>
          <p:nvPr/>
        </p:nvSpPr>
        <p:spPr>
          <a:xfrm>
            <a:off x="365067" y="2426563"/>
            <a:ext cx="11461867" cy="1827616"/>
          </a:xfrm>
          <a:prstGeom prst="rect">
            <a:avLst/>
          </a:prstGeom>
        </p:spPr>
        <p:txBody>
          <a:bodyPr lIns="0" tIns="0" rIns="0" bIns="0" rtlCol="0" anchor="t">
            <a:spAutoFit/>
          </a:bodyPr>
          <a:lstStyle/>
          <a:p>
            <a:pPr algn="ctr">
              <a:lnSpc>
                <a:spcPts val="7374"/>
              </a:lnSpc>
              <a:spcBef>
                <a:spcPct val="0"/>
              </a:spcBef>
            </a:pPr>
            <a:r>
              <a:rPr lang="en-US" sz="5267" b="1">
                <a:solidFill>
                  <a:srgbClr val="FF3131"/>
                </a:solidFill>
                <a:latin typeface="Montserrat 2 Bold"/>
                <a:ea typeface="Montserrat 2 Bold"/>
                <a:cs typeface="Montserrat 2 Bold"/>
                <a:sym typeface="Montserrat 2 Bold"/>
              </a:rPr>
              <a:t>WRITE HERE ABOUT YOUR OWN CERTIFICATES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rot="-5400000">
            <a:off x="685800" y="378859"/>
            <a:ext cx="298881" cy="312964"/>
          </a:xfrm>
          <a:custGeom>
            <a:avLst/>
            <a:gdLst/>
            <a:ahLst/>
            <a:cxnLst/>
            <a:rect l="l" t="t" r="r" b="b"/>
            <a:pathLst>
              <a:path w="448321" h="469446">
                <a:moveTo>
                  <a:pt x="0" y="0"/>
                </a:moveTo>
                <a:lnTo>
                  <a:pt x="448321" y="0"/>
                </a:lnTo>
                <a:lnTo>
                  <a:pt x="448321" y="469446"/>
                </a:lnTo>
                <a:lnTo>
                  <a:pt x="0" y="469446"/>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3" name="TextBox 3"/>
          <p:cNvSpPr txBox="1"/>
          <p:nvPr/>
        </p:nvSpPr>
        <p:spPr>
          <a:xfrm>
            <a:off x="11475247" y="6153150"/>
            <a:ext cx="163507" cy="178062"/>
          </a:xfrm>
          <a:prstGeom prst="rect">
            <a:avLst/>
          </a:prstGeom>
        </p:spPr>
        <p:txBody>
          <a:bodyPr wrap="none" lIns="0" tIns="0" rIns="0" bIns="0" rtlCol="0" anchor="t">
            <a:spAutoFit/>
          </a:bodyPr>
          <a:lstStyle/>
          <a:p>
            <a:pPr algn="ctr">
              <a:lnSpc>
                <a:spcPts val="1493"/>
              </a:lnSpc>
              <a:spcBef>
                <a:spcPct val="0"/>
              </a:spcBef>
            </a:pPr>
            <a:r>
              <a:rPr lang="en-US" sz="1066">
                <a:solidFill>
                  <a:srgbClr val="FFFFFF"/>
                </a:solidFill>
                <a:latin typeface="Montserrat 1"/>
                <a:ea typeface="Montserrat 1"/>
                <a:cs typeface="Montserrat 1"/>
                <a:sym typeface="Montserrat 1"/>
              </a:rPr>
              <a:t>76</a:t>
            </a:r>
          </a:p>
        </p:txBody>
      </p:sp>
      <p:sp>
        <p:nvSpPr>
          <p:cNvPr id="4" name="Freeform 4"/>
          <p:cNvSpPr/>
          <p:nvPr/>
        </p:nvSpPr>
        <p:spPr>
          <a:xfrm>
            <a:off x="6635973" y="1"/>
            <a:ext cx="5569474" cy="6858000"/>
          </a:xfrm>
          <a:custGeom>
            <a:avLst/>
            <a:gdLst/>
            <a:ahLst/>
            <a:cxnLst/>
            <a:rect l="l" t="t" r="r" b="b"/>
            <a:pathLst>
              <a:path w="8354211" h="10332668">
                <a:moveTo>
                  <a:pt x="0" y="0"/>
                </a:moveTo>
                <a:lnTo>
                  <a:pt x="8354211" y="0"/>
                </a:lnTo>
                <a:lnTo>
                  <a:pt x="8354211" y="10332668"/>
                </a:lnTo>
                <a:lnTo>
                  <a:pt x="0" y="10332668"/>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5" name="TextBox 5"/>
          <p:cNvSpPr txBox="1"/>
          <p:nvPr/>
        </p:nvSpPr>
        <p:spPr>
          <a:xfrm>
            <a:off x="1372919" y="1427238"/>
            <a:ext cx="4205290" cy="282129"/>
          </a:xfrm>
          <a:prstGeom prst="rect">
            <a:avLst/>
          </a:prstGeom>
        </p:spPr>
        <p:txBody>
          <a:bodyPr lIns="0" tIns="0" rIns="0" bIns="0" rtlCol="0" anchor="t">
            <a:spAutoFit/>
          </a:bodyPr>
          <a:lstStyle/>
          <a:p>
            <a:pPr>
              <a:lnSpc>
                <a:spcPts val="2239"/>
              </a:lnSpc>
            </a:pPr>
            <a:r>
              <a:rPr lang="en-US" sz="1866" b="1">
                <a:solidFill>
                  <a:srgbClr val="183650"/>
                </a:solidFill>
                <a:latin typeface="Montserrat 2 Bold"/>
                <a:ea typeface="Montserrat 2 Bold"/>
                <a:cs typeface="Montserrat 2 Bold"/>
                <a:sym typeface="Montserrat 2 Bold"/>
              </a:rPr>
              <a:t>REAL-TIME MONITORING </a:t>
            </a:r>
          </a:p>
        </p:txBody>
      </p:sp>
      <p:sp>
        <p:nvSpPr>
          <p:cNvPr id="6" name="TextBox 6"/>
          <p:cNvSpPr txBox="1"/>
          <p:nvPr/>
        </p:nvSpPr>
        <p:spPr>
          <a:xfrm>
            <a:off x="1372919" y="2253200"/>
            <a:ext cx="4205289" cy="1065676"/>
          </a:xfrm>
          <a:prstGeom prst="rect">
            <a:avLst/>
          </a:prstGeom>
        </p:spPr>
        <p:txBody>
          <a:bodyPr wrap="square" lIns="0" tIns="0" rIns="0" bIns="0" rtlCol="0" anchor="t">
            <a:spAutoFit/>
          </a:bodyPr>
          <a:lstStyle/>
          <a:p>
            <a:pPr algn="just">
              <a:lnSpc>
                <a:spcPts val="1435"/>
              </a:lnSpc>
              <a:spcBef>
                <a:spcPct val="0"/>
              </a:spcBef>
            </a:pPr>
            <a:r>
              <a:rPr lang="en-US" sz="1133" spc="10" dirty="0">
                <a:solidFill>
                  <a:srgbClr val="183650"/>
                </a:solidFill>
                <a:latin typeface="Trebuchet MS"/>
                <a:ea typeface="Trebuchet MS"/>
                <a:cs typeface="Trebuchet MS"/>
                <a:sym typeface="Trebuchet MS"/>
              </a:rPr>
              <a:t>Fracht’s pharma cold chain monitoring is designed with health and well-being at its core. If a reading falls outside the predefined range, our team is immediately alerted and ready to activate escalation and contingency measures. </a:t>
            </a:r>
          </a:p>
          <a:p>
            <a:pPr algn="just">
              <a:lnSpc>
                <a:spcPts val="1435"/>
              </a:lnSpc>
              <a:spcBef>
                <a:spcPct val="0"/>
              </a:spcBef>
            </a:pPr>
            <a:endParaRPr lang="en-US" sz="1133" spc="10" dirty="0">
              <a:solidFill>
                <a:srgbClr val="183650"/>
              </a:solidFill>
              <a:latin typeface="Trebuchet MS"/>
              <a:ea typeface="Trebuchet MS"/>
              <a:cs typeface="Trebuchet MS"/>
              <a:sym typeface="Trebuchet MS"/>
            </a:endParaRPr>
          </a:p>
          <a:p>
            <a:pPr algn="just">
              <a:lnSpc>
                <a:spcPts val="1435"/>
              </a:lnSpc>
              <a:spcBef>
                <a:spcPct val="0"/>
              </a:spcBef>
            </a:pPr>
            <a:r>
              <a:rPr lang="en-US" sz="1133" spc="10" dirty="0">
                <a:solidFill>
                  <a:srgbClr val="183650"/>
                </a:solidFill>
                <a:latin typeface="Trebuchet MS"/>
                <a:ea typeface="Trebuchet MS"/>
                <a:cs typeface="Trebuchet MS"/>
                <a:sym typeface="Trebuchet MS"/>
              </a:rPr>
              <a:t>This commitment includes:</a:t>
            </a:r>
          </a:p>
        </p:txBody>
      </p:sp>
      <p:sp>
        <p:nvSpPr>
          <p:cNvPr id="7" name="TextBox 7"/>
          <p:cNvSpPr txBox="1"/>
          <p:nvPr/>
        </p:nvSpPr>
        <p:spPr>
          <a:xfrm>
            <a:off x="1284019" y="3393286"/>
            <a:ext cx="4811981" cy="1617109"/>
          </a:xfrm>
          <a:prstGeom prst="rect">
            <a:avLst/>
          </a:prstGeom>
        </p:spPr>
        <p:txBody>
          <a:bodyPr wrap="square" lIns="0" tIns="0" rIns="0" bIns="0" rtlCol="0" anchor="t">
            <a:spAutoFit/>
          </a:bodyPr>
          <a:lstStyle/>
          <a:p>
            <a:pPr marL="244556" lvl="1" indent="-122278" algn="just">
              <a:lnSpc>
                <a:spcPts val="2605"/>
              </a:lnSpc>
              <a:buFont typeface="Arial"/>
              <a:buChar char="•"/>
            </a:pPr>
            <a:r>
              <a:rPr lang="en-US" sz="1133" spc="10" dirty="0">
                <a:solidFill>
                  <a:srgbClr val="183650"/>
                </a:solidFill>
                <a:latin typeface="Trebuchet MS"/>
                <a:ea typeface="Trebuchet MS"/>
                <a:cs typeface="Trebuchet MS"/>
                <a:sym typeface="Trebuchet MS"/>
              </a:rPr>
              <a:t>Management of the entire process.</a:t>
            </a:r>
          </a:p>
          <a:p>
            <a:pPr marL="244556" lvl="1" indent="-122278" algn="just">
              <a:lnSpc>
                <a:spcPts val="2605"/>
              </a:lnSpc>
              <a:buFont typeface="Arial"/>
              <a:buChar char="•"/>
            </a:pPr>
            <a:r>
              <a:rPr lang="en-US" sz="1133" spc="10" dirty="0">
                <a:solidFill>
                  <a:srgbClr val="183650"/>
                </a:solidFill>
                <a:latin typeface="Trebuchet MS"/>
                <a:ea typeface="Trebuchet MS"/>
                <a:cs typeface="Trebuchet MS"/>
                <a:sym typeface="Trebuchet MS"/>
              </a:rPr>
              <a:t>4PL Solutions.</a:t>
            </a:r>
          </a:p>
          <a:p>
            <a:pPr marL="244556" lvl="1" indent="-122278" algn="just">
              <a:lnSpc>
                <a:spcPts val="2605"/>
              </a:lnSpc>
              <a:buFont typeface="Arial"/>
              <a:buChar char="•"/>
            </a:pPr>
            <a:r>
              <a:rPr lang="en-US" sz="1133" spc="10" dirty="0">
                <a:solidFill>
                  <a:srgbClr val="183650"/>
                </a:solidFill>
                <a:latin typeface="Trebuchet MS"/>
                <a:ea typeface="Trebuchet MS"/>
                <a:cs typeface="Trebuchet MS"/>
                <a:sym typeface="Trebuchet MS"/>
              </a:rPr>
              <a:t>International Logistics (International Shipping and Collection).</a:t>
            </a:r>
          </a:p>
          <a:p>
            <a:pPr marL="244556" lvl="1" indent="-122278" algn="just">
              <a:lnSpc>
                <a:spcPts val="2605"/>
              </a:lnSpc>
              <a:buFont typeface="Arial"/>
              <a:buChar char="•"/>
            </a:pPr>
            <a:r>
              <a:rPr lang="en-US" sz="1133" spc="10" dirty="0">
                <a:solidFill>
                  <a:srgbClr val="183650"/>
                </a:solidFill>
                <a:latin typeface="Trebuchet MS"/>
                <a:ea typeface="Trebuchet MS"/>
                <a:cs typeface="Trebuchet MS"/>
                <a:sym typeface="Trebuchet MS"/>
              </a:rPr>
              <a:t>Traceability and temperature monitoring.</a:t>
            </a:r>
          </a:p>
          <a:p>
            <a:pPr marL="244556" lvl="1" indent="-122278" algn="just">
              <a:lnSpc>
                <a:spcPts val="2605"/>
              </a:lnSpc>
              <a:buFont typeface="Arial"/>
              <a:buChar char="•"/>
            </a:pPr>
            <a:r>
              <a:rPr lang="en-US" sz="1133" spc="10" dirty="0">
                <a:solidFill>
                  <a:srgbClr val="183650"/>
                </a:solidFill>
                <a:latin typeface="Trebuchet MS"/>
                <a:ea typeface="Trebuchet MS"/>
                <a:cs typeface="Trebuchet MS"/>
                <a:sym typeface="Trebuchet MS"/>
              </a:rPr>
              <a:t>Integration with the best temperature-controlled warehouses.</a:t>
            </a:r>
          </a:p>
        </p:txBody>
      </p:sp>
      <p:sp>
        <p:nvSpPr>
          <p:cNvPr id="8" name="TextBox 8"/>
          <p:cNvSpPr txBox="1">
            <a:spLocks noGrp="1" noRot="1" noMove="1" noResize="1" noEditPoints="1" noAdjustHandles="1" noChangeArrowheads="1" noChangeShapeType="1"/>
          </p:cNvSpPr>
          <p:nvPr/>
        </p:nvSpPr>
        <p:spPr>
          <a:xfrm>
            <a:off x="685800" y="6146800"/>
            <a:ext cx="4052240" cy="166328"/>
          </a:xfrm>
          <a:prstGeom prst="rect">
            <a:avLst/>
          </a:prstGeom>
        </p:spPr>
        <p:txBody>
          <a:bodyPr lIns="0" tIns="0" rIns="0" bIns="0" rtlCol="0" anchor="t">
            <a:spAutoFit/>
          </a:bodyPr>
          <a:lstStyle/>
          <a:p>
            <a:pPr>
              <a:lnSpc>
                <a:spcPts val="1400"/>
              </a:lnSpc>
            </a:pPr>
            <a:r>
              <a:rPr lang="en-US" sz="1000" b="1">
                <a:solidFill>
                  <a:srgbClr val="183650"/>
                </a:solidFill>
                <a:latin typeface="Montserrat 2 Bold"/>
                <a:ea typeface="Montserrat 2 Bold"/>
                <a:cs typeface="Montserrat 2 Bold"/>
                <a:sym typeface="Montserrat 2 Bold"/>
              </a:rPr>
              <a:t>PHARMA</a:t>
            </a:r>
          </a:p>
        </p:txBody>
      </p:sp>
      <p:grpSp>
        <p:nvGrpSpPr>
          <p:cNvPr id="9" name="Group 9"/>
          <p:cNvGrpSpPr>
            <a:grpSpLocks noGrp="1" noUngrp="1" noRot="1" noMove="1" noResize="1"/>
          </p:cNvGrpSpPr>
          <p:nvPr/>
        </p:nvGrpSpPr>
        <p:grpSpPr>
          <a:xfrm>
            <a:off x="6635972" y="0"/>
            <a:ext cx="5574923" cy="6858000"/>
            <a:chOff x="0" y="0"/>
            <a:chExt cx="2200286" cy="2709333"/>
          </a:xfrm>
        </p:grpSpPr>
        <p:sp>
          <p:nvSpPr>
            <p:cNvPr id="10" name="Freeform 10"/>
            <p:cNvSpPr>
              <a:spLocks noGrp="1" noRot="1" noMove="1" noResize="1" noEditPoints="1" noAdjustHandles="1" noChangeArrowheads="1" noChangeShapeType="1"/>
            </p:cNvSpPr>
            <p:nvPr/>
          </p:nvSpPr>
          <p:spPr>
            <a:xfrm>
              <a:off x="0" y="0"/>
              <a:ext cx="2200286" cy="2709333"/>
            </a:xfrm>
            <a:custGeom>
              <a:avLst/>
              <a:gdLst/>
              <a:ahLst/>
              <a:cxnLst/>
              <a:rect l="l" t="t" r="r" b="b"/>
              <a:pathLst>
                <a:path w="2200286" h="2709333">
                  <a:moveTo>
                    <a:pt x="0" y="0"/>
                  </a:moveTo>
                  <a:lnTo>
                    <a:pt x="2200286" y="0"/>
                  </a:lnTo>
                  <a:lnTo>
                    <a:pt x="2200286" y="2709333"/>
                  </a:lnTo>
                  <a:lnTo>
                    <a:pt x="0" y="2709333"/>
                  </a:lnTo>
                  <a:close/>
                </a:path>
              </a:pathLst>
            </a:custGeom>
            <a:gradFill rotWithShape="1">
              <a:gsLst>
                <a:gs pos="0">
                  <a:srgbClr val="000000">
                    <a:alpha val="0"/>
                  </a:srgbClr>
                </a:gs>
                <a:gs pos="50000">
                  <a:srgbClr val="000000">
                    <a:alpha val="0"/>
                  </a:srgbClr>
                </a:gs>
                <a:gs pos="100000">
                  <a:srgbClr val="000000">
                    <a:alpha val="50000"/>
                  </a:srgbClr>
                </a:gs>
              </a:gsLst>
              <a:lin ang="5400000"/>
            </a:gradFill>
          </p:spPr>
          <p:txBody>
            <a:bodyPr/>
            <a:lstStyle/>
            <a:p>
              <a:endParaRPr lang="en-US" sz="1200"/>
            </a:p>
          </p:txBody>
        </p:sp>
        <p:sp>
          <p:nvSpPr>
            <p:cNvPr id="11" name="TextBox 11"/>
            <p:cNvSpPr txBox="1">
              <a:spLocks noGrp="1" noRot="1" noMove="1" noResize="1" noEditPoints="1" noAdjustHandles="1" noChangeArrowheads="1" noChangeShapeType="1"/>
            </p:cNvSpPr>
            <p:nvPr/>
          </p:nvSpPr>
          <p:spPr>
            <a:xfrm>
              <a:off x="0" y="-38100"/>
              <a:ext cx="2200286" cy="2747433"/>
            </a:xfrm>
            <a:prstGeom prst="rect">
              <a:avLst/>
            </a:prstGeom>
          </p:spPr>
          <p:txBody>
            <a:bodyPr lIns="33867" tIns="33867" rIns="33867" bIns="33867" rtlCol="0" anchor="ctr"/>
            <a:lstStyle/>
            <a:p>
              <a:pPr algn="ctr">
                <a:lnSpc>
                  <a:spcPts val="1400"/>
                </a:lnSpc>
              </a:pPr>
              <a:endParaRPr sz="1200"/>
            </a:p>
          </p:txBody>
        </p:sp>
      </p:grpSp>
      <p:sp>
        <p:nvSpPr>
          <p:cNvPr id="12" name="Freeform 12"/>
          <p:cNvSpPr>
            <a:spLocks noGrp="1" noRot="1" noMove="1" noResize="1" noEditPoints="1" noAdjustHandles="1" noChangeArrowheads="1" noChangeShapeType="1"/>
          </p:cNvSpPr>
          <p:nvPr/>
        </p:nvSpPr>
        <p:spPr>
          <a:xfrm>
            <a:off x="9700661" y="378859"/>
            <a:ext cx="1805539" cy="306941"/>
          </a:xfrm>
          <a:custGeom>
            <a:avLst/>
            <a:gdLst/>
            <a:ahLst/>
            <a:cxnLst/>
            <a:rect l="l" t="t" r="r" b="b"/>
            <a:pathLst>
              <a:path w="2708308" h="460412">
                <a:moveTo>
                  <a:pt x="0" y="0"/>
                </a:moveTo>
                <a:lnTo>
                  <a:pt x="2708308" y="0"/>
                </a:lnTo>
                <a:lnTo>
                  <a:pt x="2708308" y="460412"/>
                </a:lnTo>
                <a:lnTo>
                  <a:pt x="0" y="460412"/>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15" name="TextBox 13">
            <a:extLst>
              <a:ext uri="{FF2B5EF4-FFF2-40B4-BE49-F238E27FC236}">
                <a16:creationId xmlns:a16="http://schemas.microsoft.com/office/drawing/2014/main" id="{64FDD23B-7BA9-BAA4-5D89-0842739DF90C}"/>
              </a:ext>
            </a:extLst>
          </p:cNvPr>
          <p:cNvSpPr txBox="1"/>
          <p:nvPr/>
        </p:nvSpPr>
        <p:spPr>
          <a:xfrm>
            <a:off x="11488071" y="6153150"/>
            <a:ext cx="137859" cy="180370"/>
          </a:xfrm>
          <a:prstGeom prst="rect">
            <a:avLst/>
          </a:prstGeom>
        </p:spPr>
        <p:txBody>
          <a:bodyPr wrap="none" lIns="0" tIns="0" rIns="0" bIns="0" rtlCol="0" anchor="t">
            <a:spAutoFit/>
          </a:bodyPr>
          <a:lstStyle/>
          <a:p>
            <a:pPr algn="ctr">
              <a:lnSpc>
                <a:spcPts val="1493"/>
              </a:lnSpc>
              <a:spcBef>
                <a:spcPct val="0"/>
              </a:spcBef>
            </a:pPr>
            <a:r>
              <a:rPr lang="en-US" sz="1066" dirty="0">
                <a:solidFill>
                  <a:srgbClr val="FFFFFF"/>
                </a:solidFill>
                <a:latin typeface="Montserrat 1"/>
                <a:ea typeface="Montserrat 1"/>
                <a:cs typeface="Montserrat 1"/>
                <a:sym typeface="Montserrat 1"/>
              </a:rPr>
              <a:t>76</a:t>
            </a:r>
          </a:p>
        </p:txBody>
      </p:sp>
    </p:spTree>
  </p:cSld>
  <p:clrMapOvr>
    <a:masterClrMapping/>
  </p:clrMapOvr>
</p:sld>
</file>

<file path=ppt/theme/theme1.xml><?xml version="1.0" encoding="utf-8"?>
<a:theme xmlns:a="http://schemas.openxmlformats.org/drawingml/2006/main" name="Tema de Office">
  <a:themeElements>
    <a:clrScheme name="Global designes">
      <a:dk1>
        <a:sysClr val="windowText" lastClr="000000"/>
      </a:dk1>
      <a:lt1>
        <a:sysClr val="window" lastClr="FFFFFF"/>
      </a:lt1>
      <a:dk2>
        <a:srgbClr val="44546A"/>
      </a:dk2>
      <a:lt2>
        <a:srgbClr val="E7E6E6"/>
      </a:lt2>
      <a:accent1>
        <a:srgbClr val="183650"/>
      </a:accent1>
      <a:accent2>
        <a:srgbClr val="5BC2E7"/>
      </a:accent2>
      <a:accent3>
        <a:srgbClr val="A5A5A5"/>
      </a:accent3>
      <a:accent4>
        <a:srgbClr val="FFC000"/>
      </a:accent4>
      <a:accent5>
        <a:srgbClr val="5B9BD5"/>
      </a:accent5>
      <a:accent6>
        <a:srgbClr val="70AD47"/>
      </a:accent6>
      <a:hlink>
        <a:srgbClr val="0563C1"/>
      </a:hlink>
      <a:folHlink>
        <a:srgbClr val="954F72"/>
      </a:folHlink>
    </a:clrScheme>
    <a:fontScheme name="Global">
      <a:majorFont>
        <a:latin typeface="Montserrat"/>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FDD1D44855AA47B7BD9FB6401D0146" ma:contentTypeVersion="13" ma:contentTypeDescription="Create a new document." ma:contentTypeScope="" ma:versionID="52dbdcb83414ef2456c5240de7bc7b10">
  <xsd:schema xmlns:xsd="http://www.w3.org/2001/XMLSchema" xmlns:xs="http://www.w3.org/2001/XMLSchema" xmlns:p="http://schemas.microsoft.com/office/2006/metadata/properties" xmlns:ns2="059ca2f9-89eb-4d89-b8bd-cdcbe0f4d803" targetNamespace="http://schemas.microsoft.com/office/2006/metadata/properties" ma:root="true" ma:fieldsID="12093472b7252f0f93433997c2f5fa26" ns2:_="">
    <xsd:import namespace="059ca2f9-89eb-4d89-b8bd-cdcbe0f4d803"/>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ca2f9-89eb-4d89-b8bd-cdcbe0f4d80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faf7bdb-6937-4ef3-9837-a0ddb58b82e2"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9ca2f9-89eb-4d89-b8bd-cdcbe0f4d8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CBD8E6-D984-4004-ACEC-F22D6B394ECA}"/>
</file>

<file path=customXml/itemProps2.xml><?xml version="1.0" encoding="utf-8"?>
<ds:datastoreItem xmlns:ds="http://schemas.openxmlformats.org/officeDocument/2006/customXml" ds:itemID="{F9F70784-38D7-4E58-8EEE-6E209D7D0758}">
  <ds:schemaRefs>
    <ds:schemaRef ds:uri="http://schemas.microsoft.com/sharepoint/v3/contenttype/forms"/>
  </ds:schemaRefs>
</ds:datastoreItem>
</file>

<file path=customXml/itemProps3.xml><?xml version="1.0" encoding="utf-8"?>
<ds:datastoreItem xmlns:ds="http://schemas.openxmlformats.org/officeDocument/2006/customXml" ds:itemID="{4E84FB40-681F-4879-946B-33BB2BF91157}">
  <ds:schemaRefs>
    <ds:schemaRef ds:uri="http://schemas.microsoft.com/office/infopath/2007/PartnerControls"/>
    <ds:schemaRef ds:uri="http://www.w3.org/XML/1998/namespace"/>
    <ds:schemaRef ds:uri="http://purl.org/dc/elements/1.1/"/>
    <ds:schemaRef ds:uri="http://schemas.microsoft.com/office/2006/metadata/properties"/>
    <ds:schemaRef ds:uri="http://schemas.openxmlformats.org/package/2006/metadata/core-properties"/>
    <ds:schemaRef ds:uri="11a1ec92-9004-4a9f-ae2a-252e292b0808"/>
    <ds:schemaRef ds:uri="http://schemas.microsoft.com/office/2006/documentManagement/types"/>
    <ds:schemaRef ds:uri="0e18ae7c-c539-4e6c-9215-7ba6b54e8e2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6287</TotalTime>
  <Words>416</Words>
  <Application>Microsoft Macintosh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Montserrat 2 Bold</vt:lpstr>
      <vt:lpstr>Aptos</vt:lpstr>
      <vt:lpstr>Arial</vt:lpstr>
      <vt:lpstr>Montserrat 1 Bold</vt:lpstr>
      <vt:lpstr>Trebuchet MS</vt:lpstr>
      <vt:lpstr>Montserrat 1</vt:lpstr>
      <vt:lpstr>Montserrat</vt:lpstr>
      <vt:lpstr>Tema de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garcia</dc:creator>
  <cp:lastModifiedBy>Luka Van Esbroeck</cp:lastModifiedBy>
  <cp:revision>22</cp:revision>
  <dcterms:created xsi:type="dcterms:W3CDTF">2025-05-23T15:27:03Z</dcterms:created>
  <dcterms:modified xsi:type="dcterms:W3CDTF">2025-06-27T12:17:27Z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0x010100E7FDD1D44855AA47B7BD9FB6401D0146</vt:lpwstr>
  </property>
  <property fmtid="{D5CDD505-2E9C-101B-9397-08002B2CF9AE}" pid="3" name="MediaServiceImageTags">
    <vt:lpwstr/>
  </property>
</Properties>
</file>