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9"/>
  </p:notesMasterIdLst>
  <p:sldIdLst>
    <p:sldId id="322" r:id="rId5"/>
    <p:sldId id="323" r:id="rId6"/>
    <p:sldId id="324" r:id="rId7"/>
    <p:sldId id="325" r:id="rId8"/>
  </p:sldIdLst>
  <p:sldSz cx="12192000" cy="6858000"/>
  <p:notesSz cx="6858000" cy="9144000"/>
  <p:embeddedFontLst>
    <p:embeddedFont>
      <p:font typeface="Montserrat" pitchFamily="2" charset="77"/>
      <p:regular r:id="rId10"/>
      <p:bold r:id="rId11"/>
      <p:italic r:id="rId12"/>
      <p:boldItalic r:id="rId13"/>
    </p:embeddedFont>
    <p:embeddedFont>
      <p:font typeface="Montserrat 1" pitchFamily="2" charset="77"/>
      <p:regular r:id="rId14"/>
      <p:bold r:id="rId15"/>
      <p:italic r:id="rId16"/>
      <p:boldItalic r:id="rId17"/>
    </p:embeddedFont>
    <p:embeddedFont>
      <p:font typeface="Montserrat 1 Bold" pitchFamily="2" charset="77"/>
      <p:regular r:id="rId18"/>
      <p:bold r:id="rId19"/>
      <p:italic r:id="rId20"/>
      <p:boldItalic r:id="rId21"/>
    </p:embeddedFont>
    <p:embeddedFont>
      <p:font typeface="Montserrat 2 Bold" pitchFamily="2" charset="77"/>
      <p:regular r:id="rId22"/>
      <p:bold r:id="rId23"/>
      <p:italic r:id="rId24"/>
      <p:boldItalic r:id="rId25"/>
    </p:embeddedFont>
    <p:embeddedFont>
      <p:font typeface="Trebuchet MS" panose="020B0703020202090204" pitchFamily="34" charset="0"/>
      <p:regular r:id="rId26"/>
      <p:bold r:id="rId27"/>
      <p:italic r:id="rId28"/>
      <p:boldItalic r:id="rId29"/>
    </p:embeddedFont>
    <p:embeddedFont>
      <p:font typeface="Trebuchet MS Bold" panose="020B0703020202090204" pitchFamily="34" charset="0"/>
      <p:bold r:id="rId30"/>
      <p:italic r:id="rId31"/>
      <p:boldItalic r:id="rId32"/>
    </p:embeddedFont>
  </p:embeddedFontLst>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50"/>
    <a:srgbClr val="F3F4F5"/>
    <a:srgbClr val="173650"/>
    <a:srgbClr val="5BC2E7"/>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291DA-7427-6341-86CD-37A41C0D32B9}" v="25" dt="2025-06-27T08:50:39.3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8" autoAdjust="0"/>
    <p:restoredTop sz="95034" autoAdjust="0"/>
  </p:normalViewPr>
  <p:slideViewPr>
    <p:cSldViewPr snapToGrid="0" showGuides="1">
      <p:cViewPr varScale="1">
        <p:scale>
          <a:sx n="107" d="100"/>
          <a:sy n="107" d="100"/>
        </p:scale>
        <p:origin x="1576" y="480"/>
      </p:cViewPr>
      <p:guideLst>
        <p:guide orient="horz" pos="2160"/>
        <p:guide pos="3840"/>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21" Type="http://schemas.openxmlformats.org/officeDocument/2006/relationships/font" Target="fonts/font12.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24" Type="http://schemas.openxmlformats.org/officeDocument/2006/relationships/font" Target="fonts/font15.fntdata"/><Relationship Id="rId32" Type="http://schemas.openxmlformats.org/officeDocument/2006/relationships/font" Target="fonts/font23.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font" Target="fonts/font19.fntdata"/><Relationship Id="rId36" Type="http://schemas.openxmlformats.org/officeDocument/2006/relationships/tableStyles" Target="tableStyles.xml"/><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font" Target="fonts/font18.fntdata"/><Relationship Id="rId30" Type="http://schemas.openxmlformats.org/officeDocument/2006/relationships/font" Target="fonts/font21.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a Van Esbroeck" userId="134fc993-7b81-4a7c-b1f6-6ae1dd5ae1ac" providerId="ADAL" clId="{A46291DA-7427-6341-86CD-37A41C0D32B9}"/>
    <pc:docChg chg="undo custSel addSld modSld modMainMaster addSection modSection">
      <pc:chgData name="Luka Van Esbroeck" userId="134fc993-7b81-4a7c-b1f6-6ae1dd5ae1ac" providerId="ADAL" clId="{A46291DA-7427-6341-86CD-37A41C0D32B9}" dt="2025-06-27T08:51:40.443" v="234" actId="122"/>
      <pc:docMkLst>
        <pc:docMk/>
      </pc:docMkLst>
      <pc:sldChg chg="addSp delSp modSp mod">
        <pc:chgData name="Luka Van Esbroeck" userId="134fc993-7b81-4a7c-b1f6-6ae1dd5ae1ac" providerId="ADAL" clId="{A46291DA-7427-6341-86CD-37A41C0D32B9}" dt="2025-06-27T08:51:40.443" v="234" actId="122"/>
        <pc:sldMkLst>
          <pc:docMk/>
          <pc:sldMk cId="0" sldId="257"/>
        </pc:sldMkLst>
        <pc:spChg chg="mod">
          <ac:chgData name="Luka Van Esbroeck" userId="134fc993-7b81-4a7c-b1f6-6ae1dd5ae1ac" providerId="ADAL" clId="{A46291DA-7427-6341-86CD-37A41C0D32B9}" dt="2025-06-27T08:51:40.443" v="234" actId="122"/>
          <ac:spMkLst>
            <pc:docMk/>
            <pc:sldMk cId="0" sldId="257"/>
            <ac:spMk id="9" creationId="{00000000-0000-0000-0000-000000000000}"/>
          </ac:spMkLst>
        </pc:spChg>
      </pc:sldChg>
      <pc:sldChg chg="modSp mod">
        <pc:chgData name="Luka Van Esbroeck" userId="134fc993-7b81-4a7c-b1f6-6ae1dd5ae1ac" providerId="ADAL" clId="{A46291DA-7427-6341-86CD-37A41C0D32B9}" dt="2025-06-23T10:20:46.301" v="232" actId="34135"/>
        <pc:sldMkLst>
          <pc:docMk/>
          <pc:sldMk cId="0" sldId="297"/>
        </pc:sldMkLst>
      </pc:sldChg>
      <pc:sldChg chg="addSp delSp modSp add mod setBg modClrScheme chgLayout">
        <pc:chgData name="Luka Van Esbroeck" userId="134fc993-7b81-4a7c-b1f6-6ae1dd5ae1ac" providerId="ADAL" clId="{A46291DA-7427-6341-86CD-37A41C0D32B9}" dt="2025-06-23T10:00:25.418" v="186" actId="14100"/>
        <pc:sldMkLst>
          <pc:docMk/>
          <pc:sldMk cId="0" sldId="400"/>
        </pc:sldMkLst>
      </pc:sldChg>
      <pc:sldMasterChg chg="modSp mod modSldLayout">
        <pc:chgData name="Luka Van Esbroeck" userId="134fc993-7b81-4a7c-b1f6-6ae1dd5ae1ac" providerId="ADAL" clId="{A46291DA-7427-6341-86CD-37A41C0D32B9}" dt="2025-06-23T07:54:37.169" v="52" actId="255"/>
        <pc:sldMasterMkLst>
          <pc:docMk/>
          <pc:sldMasterMk cId="757955707" sldId="2147483648"/>
        </pc:sldMasterMkLst>
        <pc:spChg chg="mod">
          <ac:chgData name="Luka Van Esbroeck" userId="134fc993-7b81-4a7c-b1f6-6ae1dd5ae1ac" providerId="ADAL" clId="{A46291DA-7427-6341-86CD-37A41C0D32B9}" dt="2025-06-23T07:42:40.547" v="6" actId="3064"/>
          <ac:spMkLst>
            <pc:docMk/>
            <pc:sldMasterMk cId="757955707" sldId="2147483648"/>
            <ac:spMk id="2" creationId="{487FC4A6-7301-C2D0-4DF4-40E9306F47B1}"/>
          </ac:spMkLst>
        </pc:spChg>
        <pc:sldLayoutChg chg="addSp delSp modSp mod">
          <pc:chgData name="Luka Van Esbroeck" userId="134fc993-7b81-4a7c-b1f6-6ae1dd5ae1ac" providerId="ADAL" clId="{A46291DA-7427-6341-86CD-37A41C0D32B9}" dt="2025-06-23T07:54:37.169" v="52" actId="255"/>
          <pc:sldLayoutMkLst>
            <pc:docMk/>
            <pc:sldMasterMk cId="757955707" sldId="2147483648"/>
            <pc:sldLayoutMk cId="674430202" sldId="2147483649"/>
          </pc:sldLayoutMkLst>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5" creationId="{D10A7C98-893C-1176-46CA-3DA053A90F80}"/>
            </ac:spMkLst>
          </pc:spChg>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7" creationId="{A73722D1-7472-EC5A-028C-082AC6F6976E}"/>
            </ac:spMkLst>
          </pc:spChg>
          <pc:spChg chg="mod">
            <ac:chgData name="Luka Van Esbroeck" userId="134fc993-7b81-4a7c-b1f6-6ae1dd5ae1ac" providerId="ADAL" clId="{A46291DA-7427-6341-86CD-37A41C0D32B9}" dt="2025-06-23T07:54:37.169" v="52" actId="255"/>
            <ac:spMkLst>
              <pc:docMk/>
              <pc:sldMasterMk cId="757955707" sldId="2147483648"/>
              <pc:sldLayoutMk cId="674430202" sldId="2147483649"/>
              <ac:spMk id="8" creationId="{4C18FAFC-A3A1-49B0-E1AB-D6DA1C4601A8}"/>
            </ac:spMkLst>
          </pc:spChg>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9" creationId="{79BB332C-F51E-87D4-C073-5EA9CE39EF41}"/>
            </ac:spMkLst>
          </pc:spChg>
        </pc:sldLayoutChg>
        <pc:sldLayoutChg chg="addSp delSp modSp mod">
          <pc:chgData name="Luka Van Esbroeck" userId="134fc993-7b81-4a7c-b1f6-6ae1dd5ae1ac" providerId="ADAL" clId="{A46291DA-7427-6341-86CD-37A41C0D32B9}" dt="2025-06-23T07:38:48.389" v="1" actId="478"/>
          <pc:sldLayoutMkLst>
            <pc:docMk/>
            <pc:sldMasterMk cId="757955707" sldId="2147483648"/>
            <pc:sldLayoutMk cId="3392221097" sldId="2147483651"/>
          </pc:sldLayoutMkLst>
        </pc:sldLayoutChg>
        <pc:sldLayoutChg chg="modSp mod">
          <pc:chgData name="Luka Van Esbroeck" userId="134fc993-7b81-4a7c-b1f6-6ae1dd5ae1ac" providerId="ADAL" clId="{A46291DA-7427-6341-86CD-37A41C0D32B9}" dt="2025-06-23T07:52:12.793" v="39" actId="255"/>
          <pc:sldLayoutMkLst>
            <pc:docMk/>
            <pc:sldMasterMk cId="757955707" sldId="2147483648"/>
            <pc:sldLayoutMk cId="455406656" sldId="2147483660"/>
          </pc:sldLayoutMkLst>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2" creationId="{05C69DAD-26B4-145F-DCA2-986DF5B9081A}"/>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3" creationId="{93DE4791-B970-A879-1D72-DD4526580148}"/>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4" creationId="{810BA82D-F440-47B6-F48C-7A8217BB6962}"/>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5" creationId="{3328EAA2-B5EB-EB4E-F190-622BA0595456}"/>
            </ac:spMkLst>
          </pc:spChg>
          <pc:spChg chg="mod">
            <ac:chgData name="Luka Van Esbroeck" userId="134fc993-7b81-4a7c-b1f6-6ae1dd5ae1ac" providerId="ADAL" clId="{A46291DA-7427-6341-86CD-37A41C0D32B9}" dt="2025-06-23T07:52:12.793" v="39" actId="255"/>
            <ac:spMkLst>
              <pc:docMk/>
              <pc:sldMasterMk cId="757955707" sldId="2147483648"/>
              <pc:sldLayoutMk cId="455406656" sldId="2147483660"/>
              <ac:spMk id="7" creationId="{583831FB-47F7-8780-CC3B-71451999DE39}"/>
            </ac:spMkLst>
          </pc:spChg>
        </pc:sldLayoutChg>
        <pc:sldLayoutChg chg="modSp mod">
          <pc:chgData name="Luka Van Esbroeck" userId="134fc993-7b81-4a7c-b1f6-6ae1dd5ae1ac" providerId="ADAL" clId="{A46291DA-7427-6341-86CD-37A41C0D32B9}" dt="2025-06-23T07:44:16.034" v="10" actId="3064"/>
          <pc:sldLayoutMkLst>
            <pc:docMk/>
            <pc:sldMasterMk cId="757955707" sldId="2147483648"/>
            <pc:sldLayoutMk cId="3119303182" sldId="2147483661"/>
          </pc:sldLayoutMkLst>
          <pc:spChg chg="mod">
            <ac:chgData name="Luka Van Esbroeck" userId="134fc993-7b81-4a7c-b1f6-6ae1dd5ae1ac" providerId="ADAL" clId="{A46291DA-7427-6341-86CD-37A41C0D32B9}" dt="2025-06-23T07:44:16.034" v="10" actId="3064"/>
            <ac:spMkLst>
              <pc:docMk/>
              <pc:sldMasterMk cId="757955707" sldId="2147483648"/>
              <pc:sldLayoutMk cId="3119303182" sldId="2147483661"/>
              <ac:spMk id="2" creationId="{DB042AD8-1C8E-23C0-5A89-1920DAA7F37C}"/>
            </ac:spMkLst>
          </pc:spChg>
        </pc:sldLayoutChg>
        <pc:sldLayoutChg chg="modSp mod">
          <pc:chgData name="Luka Van Esbroeck" userId="134fc993-7b81-4a7c-b1f6-6ae1dd5ae1ac" providerId="ADAL" clId="{A46291DA-7427-6341-86CD-37A41C0D32B9}" dt="2025-06-23T07:53:14.250" v="41" actId="255"/>
          <pc:sldLayoutMkLst>
            <pc:docMk/>
            <pc:sldMasterMk cId="757955707" sldId="2147483648"/>
            <pc:sldLayoutMk cId="1306428242" sldId="2147483662"/>
          </pc:sldLayoutMkLst>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0" creationId="{14E7C85C-4E77-90D2-46CD-08D3DE76DA6E}"/>
            </ac:spMkLst>
          </pc:spChg>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1" creationId="{7E3CEA46-6A17-465F-3E02-6BD66FDE74B0}"/>
            </ac:spMkLst>
          </pc:spChg>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2" creationId="{C3577081-600E-15F2-47F6-FF3376A8F171}"/>
            </ac:spMkLst>
          </pc:spChg>
          <pc:spChg chg="mod">
            <ac:chgData name="Luka Van Esbroeck" userId="134fc993-7b81-4a7c-b1f6-6ae1dd5ae1ac" providerId="ADAL" clId="{A46291DA-7427-6341-86CD-37A41C0D32B9}" dt="2025-06-23T07:53:14.250" v="41" actId="255"/>
            <ac:spMkLst>
              <pc:docMk/>
              <pc:sldMasterMk cId="757955707" sldId="2147483648"/>
              <pc:sldLayoutMk cId="1306428242" sldId="2147483662"/>
              <ac:spMk id="13" creationId="{03D2EE22-372F-17D2-E1A9-E20FD4DBBBFA}"/>
            </ac:spMkLst>
          </pc:spChg>
        </pc:sldLayoutChg>
        <pc:sldLayoutChg chg="modSp mod">
          <pc:chgData name="Luka Van Esbroeck" userId="134fc993-7b81-4a7c-b1f6-6ae1dd5ae1ac" providerId="ADAL" clId="{A46291DA-7427-6341-86CD-37A41C0D32B9}" dt="2025-06-23T07:52:30.754" v="40" actId="255"/>
          <pc:sldLayoutMkLst>
            <pc:docMk/>
            <pc:sldMasterMk cId="757955707" sldId="2147483648"/>
            <pc:sldLayoutMk cId="202475471" sldId="2147483663"/>
          </pc:sldLayoutMkLst>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2" creationId="{4F3E8364-C672-A513-A5F7-FEBE8E8C185C}"/>
            </ac:spMkLst>
          </pc:spChg>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3" creationId="{4A397E59-1C35-64ED-DEF0-FA39D0FB802B}"/>
            </ac:spMkLst>
          </pc:spChg>
          <pc:spChg chg="mod">
            <ac:chgData name="Luka Van Esbroeck" userId="134fc993-7b81-4a7c-b1f6-6ae1dd5ae1ac" providerId="ADAL" clId="{A46291DA-7427-6341-86CD-37A41C0D32B9}" dt="2025-06-23T07:52:30.754" v="40" actId="255"/>
            <ac:spMkLst>
              <pc:docMk/>
              <pc:sldMasterMk cId="757955707" sldId="2147483648"/>
              <pc:sldLayoutMk cId="202475471" sldId="2147483663"/>
              <ac:spMk id="7" creationId="{C962A04F-7F91-2ECB-E414-C5AF907FDA39}"/>
            </ac:spMkLst>
          </pc:spChg>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10" creationId="{F3FEF277-8E90-7469-1F98-3FE8FE362156}"/>
            </ac:spMkLst>
          </pc:spChg>
        </pc:sldLayoutChg>
        <pc:sldLayoutChg chg="modSp mod">
          <pc:chgData name="Luka Van Esbroeck" userId="134fc993-7b81-4a7c-b1f6-6ae1dd5ae1ac" providerId="ADAL" clId="{A46291DA-7427-6341-86CD-37A41C0D32B9}" dt="2025-06-23T07:53:31.491" v="43" actId="255"/>
          <pc:sldLayoutMkLst>
            <pc:docMk/>
            <pc:sldMasterMk cId="757955707" sldId="2147483648"/>
            <pc:sldLayoutMk cId="3454120388" sldId="2147483664"/>
          </pc:sldLayoutMkLst>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2" creationId="{04D6754E-3180-71EC-7EAA-A236087F3AAE}"/>
            </ac:spMkLst>
          </pc:spChg>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3" creationId="{9DDBA2BD-107C-72F8-DAE2-2DB0FFF65A7A}"/>
            </ac:spMkLst>
          </pc:spChg>
          <pc:spChg chg="mod">
            <ac:chgData name="Luka Van Esbroeck" userId="134fc993-7b81-4a7c-b1f6-6ae1dd5ae1ac" providerId="ADAL" clId="{A46291DA-7427-6341-86CD-37A41C0D32B9}" dt="2025-06-23T07:53:31.491" v="43" actId="255"/>
            <ac:spMkLst>
              <pc:docMk/>
              <pc:sldMasterMk cId="757955707" sldId="2147483648"/>
              <pc:sldLayoutMk cId="3454120388" sldId="2147483664"/>
              <ac:spMk id="7" creationId="{D622CFC5-12D4-3E3D-5200-B5AD5F32AAA5}"/>
            </ac:spMkLst>
          </pc:spChg>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11" creationId="{5B971705-213E-525A-C660-4D05954B01DC}"/>
            </ac:spMkLst>
          </pc:spChg>
        </pc:sldLayoutChg>
        <pc:sldLayoutChg chg="modSp mod">
          <pc:chgData name="Luka Van Esbroeck" userId="134fc993-7b81-4a7c-b1f6-6ae1dd5ae1ac" providerId="ADAL" clId="{A46291DA-7427-6341-86CD-37A41C0D32B9}" dt="2025-06-23T07:53:46.245" v="45" actId="255"/>
          <pc:sldLayoutMkLst>
            <pc:docMk/>
            <pc:sldMasterMk cId="757955707" sldId="2147483648"/>
            <pc:sldLayoutMk cId="1877889258" sldId="2147483665"/>
          </pc:sldLayoutMkLst>
          <pc:spChg chg="mod">
            <ac:chgData name="Luka Van Esbroeck" userId="134fc993-7b81-4a7c-b1f6-6ae1dd5ae1ac" providerId="ADAL" clId="{A46291DA-7427-6341-86CD-37A41C0D32B9}" dt="2025-06-23T07:48:21.607" v="19" actId="3064"/>
            <ac:spMkLst>
              <pc:docMk/>
              <pc:sldMasterMk cId="757955707" sldId="2147483648"/>
              <pc:sldLayoutMk cId="1877889258" sldId="2147483665"/>
              <ac:spMk id="2" creationId="{05C69DAD-26B4-145F-DCA2-986DF5B9081A}"/>
            </ac:spMkLst>
          </pc:spChg>
          <pc:spChg chg="mod">
            <ac:chgData name="Luka Van Esbroeck" userId="134fc993-7b81-4a7c-b1f6-6ae1dd5ae1ac" providerId="ADAL" clId="{A46291DA-7427-6341-86CD-37A41C0D32B9}" dt="2025-06-23T07:48:21.607" v="19" actId="3064"/>
            <ac:spMkLst>
              <pc:docMk/>
              <pc:sldMasterMk cId="757955707" sldId="2147483648"/>
              <pc:sldLayoutMk cId="1877889258" sldId="2147483665"/>
              <ac:spMk id="3" creationId="{93DE4791-B970-A879-1D72-DD4526580148}"/>
            </ac:spMkLst>
          </pc:spChg>
          <pc:spChg chg="mod">
            <ac:chgData name="Luka Van Esbroeck" userId="134fc993-7b81-4a7c-b1f6-6ae1dd5ae1ac" providerId="ADAL" clId="{A46291DA-7427-6341-86CD-37A41C0D32B9}" dt="2025-06-23T07:53:46.245" v="45" actId="255"/>
            <ac:spMkLst>
              <pc:docMk/>
              <pc:sldMasterMk cId="757955707" sldId="2147483648"/>
              <pc:sldLayoutMk cId="1877889258" sldId="2147483665"/>
              <ac:spMk id="7" creationId="{583831FB-47F7-8780-CC3B-71451999DE39}"/>
            </ac:spMkLst>
          </pc:spChg>
          <pc:spChg chg="mod">
            <ac:chgData name="Luka Van Esbroeck" userId="134fc993-7b81-4a7c-b1f6-6ae1dd5ae1ac" providerId="ADAL" clId="{A46291DA-7427-6341-86CD-37A41C0D32B9}" dt="2025-06-23T07:48:27.456" v="20" actId="3064"/>
            <ac:spMkLst>
              <pc:docMk/>
              <pc:sldMasterMk cId="757955707" sldId="2147483648"/>
              <pc:sldLayoutMk cId="1877889258" sldId="2147483665"/>
              <ac:spMk id="9" creationId="{526C7923-04C8-1B24-DB37-EDF84D68123C}"/>
            </ac:spMkLst>
          </pc:spChg>
        </pc:sldLayoutChg>
        <pc:sldLayoutChg chg="modSp mod">
          <pc:chgData name="Luka Van Esbroeck" userId="134fc993-7b81-4a7c-b1f6-6ae1dd5ae1ac" providerId="ADAL" clId="{A46291DA-7427-6341-86CD-37A41C0D32B9}" dt="2025-06-23T07:53:53.585" v="46" actId="255"/>
          <pc:sldLayoutMkLst>
            <pc:docMk/>
            <pc:sldMasterMk cId="757955707" sldId="2147483648"/>
            <pc:sldLayoutMk cId="2269128758" sldId="2147483666"/>
          </pc:sldLayoutMkLst>
          <pc:spChg chg="mod">
            <ac:chgData name="Luka Van Esbroeck" userId="134fc993-7b81-4a7c-b1f6-6ae1dd5ae1ac" providerId="ADAL" clId="{A46291DA-7427-6341-86CD-37A41C0D32B9}" dt="2025-06-23T07:48:41.460" v="21" actId="3064"/>
            <ac:spMkLst>
              <pc:docMk/>
              <pc:sldMasterMk cId="757955707" sldId="2147483648"/>
              <pc:sldLayoutMk cId="2269128758" sldId="2147483666"/>
              <ac:spMk id="10" creationId="{E1AAD30A-3D28-00EA-F471-8BD5A0A40DB8}"/>
            </ac:spMkLst>
          </pc:spChg>
          <pc:spChg chg="mod">
            <ac:chgData name="Luka Van Esbroeck" userId="134fc993-7b81-4a7c-b1f6-6ae1dd5ae1ac" providerId="ADAL" clId="{A46291DA-7427-6341-86CD-37A41C0D32B9}" dt="2025-06-23T07:48:41.460" v="21" actId="3064"/>
            <ac:spMkLst>
              <pc:docMk/>
              <pc:sldMasterMk cId="757955707" sldId="2147483648"/>
              <pc:sldLayoutMk cId="2269128758" sldId="2147483666"/>
              <ac:spMk id="11" creationId="{46B90BB4-F3F5-31A5-E123-67382E6F050B}"/>
            </ac:spMkLst>
          </pc:spChg>
          <pc:spChg chg="mod">
            <ac:chgData name="Luka Van Esbroeck" userId="134fc993-7b81-4a7c-b1f6-6ae1dd5ae1ac" providerId="ADAL" clId="{A46291DA-7427-6341-86CD-37A41C0D32B9}" dt="2025-06-23T07:53:53.585" v="46" actId="255"/>
            <ac:spMkLst>
              <pc:docMk/>
              <pc:sldMasterMk cId="757955707" sldId="2147483648"/>
              <pc:sldLayoutMk cId="2269128758" sldId="2147483666"/>
              <ac:spMk id="12" creationId="{9C25EE3A-02FD-3B66-6FD4-EED1D2E1DB3E}"/>
            </ac:spMkLst>
          </pc:spChg>
          <pc:spChg chg="mod">
            <ac:chgData name="Luka Van Esbroeck" userId="134fc993-7b81-4a7c-b1f6-6ae1dd5ae1ac" providerId="ADAL" clId="{A46291DA-7427-6341-86CD-37A41C0D32B9}" dt="2025-06-23T07:48:58.717" v="22" actId="3064"/>
            <ac:spMkLst>
              <pc:docMk/>
              <pc:sldMasterMk cId="757955707" sldId="2147483648"/>
              <pc:sldLayoutMk cId="2269128758" sldId="2147483666"/>
              <ac:spMk id="13" creationId="{7D7BE1B7-9430-DAE8-48E7-8DDAA94E9398}"/>
            </ac:spMkLst>
          </pc:spChg>
        </pc:sldLayoutChg>
        <pc:sldLayoutChg chg="modSp mod">
          <pc:chgData name="Luka Van Esbroeck" userId="134fc993-7b81-4a7c-b1f6-6ae1dd5ae1ac" providerId="ADAL" clId="{A46291DA-7427-6341-86CD-37A41C0D32B9}" dt="2025-06-23T07:54:27.811" v="51" actId="255"/>
          <pc:sldLayoutMkLst>
            <pc:docMk/>
            <pc:sldMasterMk cId="757955707" sldId="2147483648"/>
            <pc:sldLayoutMk cId="1202890010" sldId="2147483667"/>
          </pc:sldLayoutMkLst>
          <pc:spChg chg="mod">
            <ac:chgData name="Luka Van Esbroeck" userId="134fc993-7b81-4a7c-b1f6-6ae1dd5ae1ac" providerId="ADAL" clId="{A46291DA-7427-6341-86CD-37A41C0D32B9}" dt="2025-06-23T07:50:32.308" v="31" actId="3064"/>
            <ac:spMkLst>
              <pc:docMk/>
              <pc:sldMasterMk cId="757955707" sldId="2147483648"/>
              <pc:sldLayoutMk cId="1202890010" sldId="2147483667"/>
              <ac:spMk id="2" creationId="{05C69DAD-26B4-145F-DCA2-986DF5B9081A}"/>
            </ac:spMkLst>
          </pc:spChg>
          <pc:spChg chg="mod">
            <ac:chgData name="Luka Van Esbroeck" userId="134fc993-7b81-4a7c-b1f6-6ae1dd5ae1ac" providerId="ADAL" clId="{A46291DA-7427-6341-86CD-37A41C0D32B9}" dt="2025-06-23T07:50:32.308" v="31" actId="3064"/>
            <ac:spMkLst>
              <pc:docMk/>
              <pc:sldMasterMk cId="757955707" sldId="2147483648"/>
              <pc:sldLayoutMk cId="1202890010" sldId="2147483667"/>
              <ac:spMk id="3" creationId="{93DE4791-B970-A879-1D72-DD4526580148}"/>
            </ac:spMkLst>
          </pc:spChg>
          <pc:spChg chg="mod">
            <ac:chgData name="Luka Van Esbroeck" userId="134fc993-7b81-4a7c-b1f6-6ae1dd5ae1ac" providerId="ADAL" clId="{A46291DA-7427-6341-86CD-37A41C0D32B9}" dt="2025-06-23T07:50:43.825" v="32" actId="3064"/>
            <ac:spMkLst>
              <pc:docMk/>
              <pc:sldMasterMk cId="757955707" sldId="2147483648"/>
              <pc:sldLayoutMk cId="1202890010" sldId="2147483667"/>
              <ac:spMk id="4" creationId="{F8FC5D74-7D0D-761C-1539-296F9C752F47}"/>
            </ac:spMkLst>
          </pc:spChg>
          <pc:spChg chg="mod">
            <ac:chgData name="Luka Van Esbroeck" userId="134fc993-7b81-4a7c-b1f6-6ae1dd5ae1ac" providerId="ADAL" clId="{A46291DA-7427-6341-86CD-37A41C0D32B9}" dt="2025-06-23T07:54:27.811" v="51" actId="255"/>
            <ac:spMkLst>
              <pc:docMk/>
              <pc:sldMasterMk cId="757955707" sldId="2147483648"/>
              <pc:sldLayoutMk cId="1202890010" sldId="2147483667"/>
              <ac:spMk id="7" creationId="{583831FB-47F7-8780-CC3B-71451999DE39}"/>
            </ac:spMkLst>
          </pc:spChg>
          <pc:spChg chg="mod">
            <ac:chgData name="Luka Van Esbroeck" userId="134fc993-7b81-4a7c-b1f6-6ae1dd5ae1ac" providerId="ADAL" clId="{A46291DA-7427-6341-86CD-37A41C0D32B9}" dt="2025-06-23T07:50:04.137" v="28" actId="1076"/>
            <ac:spMkLst>
              <pc:docMk/>
              <pc:sldMasterMk cId="757955707" sldId="2147483648"/>
              <pc:sldLayoutMk cId="1202890010" sldId="2147483667"/>
              <ac:spMk id="10" creationId="{32BD3DE8-8DE0-90FC-F939-93A28765F57B}"/>
            </ac:spMkLst>
          </pc:spChg>
        </pc:sldLayoutChg>
        <pc:sldLayoutChg chg="modSp mod">
          <pc:chgData name="Luka Van Esbroeck" userId="134fc993-7b81-4a7c-b1f6-6ae1dd5ae1ac" providerId="ADAL" clId="{A46291DA-7427-6341-86CD-37A41C0D32B9}" dt="2025-06-23T07:54:00.253" v="47" actId="255"/>
          <pc:sldLayoutMkLst>
            <pc:docMk/>
            <pc:sldMasterMk cId="757955707" sldId="2147483648"/>
            <pc:sldLayoutMk cId="626550864" sldId="2147483668"/>
          </pc:sldLayoutMkLst>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4" creationId="{40BB958D-766E-CFCA-F125-74E0C4C7860A}"/>
            </ac:spMkLst>
          </pc:spChg>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10" creationId="{C46FC6C0-6720-92F1-5D46-2C5D6712AC10}"/>
            </ac:spMkLst>
          </pc:spChg>
          <pc:spChg chg="mod">
            <ac:chgData name="Luka Van Esbroeck" userId="134fc993-7b81-4a7c-b1f6-6ae1dd5ae1ac" providerId="ADAL" clId="{A46291DA-7427-6341-86CD-37A41C0D32B9}" dt="2025-06-23T07:54:00.253" v="47" actId="255"/>
            <ac:spMkLst>
              <pc:docMk/>
              <pc:sldMasterMk cId="757955707" sldId="2147483648"/>
              <pc:sldLayoutMk cId="626550864" sldId="2147483668"/>
              <ac:spMk id="12" creationId="{F1302053-18F3-C1F4-FFEF-D2AD2CC439A5}"/>
            </ac:spMkLst>
          </pc:spChg>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13" creationId="{3A3D6BC1-3B6E-DE15-7E6A-7C9D651A77F9}"/>
            </ac:spMkLst>
          </pc:spChg>
        </pc:sldLayoutChg>
        <pc:sldLayoutChg chg="modSp mod">
          <pc:chgData name="Luka Van Esbroeck" userId="134fc993-7b81-4a7c-b1f6-6ae1dd5ae1ac" providerId="ADAL" clId="{A46291DA-7427-6341-86CD-37A41C0D32B9}" dt="2025-06-23T07:54:14.291" v="49" actId="255"/>
          <pc:sldLayoutMkLst>
            <pc:docMk/>
            <pc:sldMasterMk cId="757955707" sldId="2147483648"/>
            <pc:sldLayoutMk cId="1131357290" sldId="2147483669"/>
          </pc:sldLayoutMkLst>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2" creationId="{2214A130-3856-C6F0-80DA-5FDEFD700C7F}"/>
            </ac:spMkLst>
          </pc:spChg>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3" creationId="{1BD24EFB-7EEC-5334-1BA6-D360A387EACC}"/>
            </ac:spMkLst>
          </pc:spChg>
          <pc:spChg chg="mod">
            <ac:chgData name="Luka Van Esbroeck" userId="134fc993-7b81-4a7c-b1f6-6ae1dd5ae1ac" providerId="ADAL" clId="{A46291DA-7427-6341-86CD-37A41C0D32B9}" dt="2025-06-23T07:54:14.291" v="49" actId="255"/>
            <ac:spMkLst>
              <pc:docMk/>
              <pc:sldMasterMk cId="757955707" sldId="2147483648"/>
              <pc:sldLayoutMk cId="1131357290" sldId="2147483669"/>
              <ac:spMk id="14" creationId="{0F9328F4-FEFD-74F4-CE92-45BAFED58478}"/>
            </ac:spMkLst>
          </pc:spChg>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6" creationId="{BEB2E742-0014-1EC0-3A72-42DB7A882B90}"/>
            </ac:spMkLst>
          </pc:spChg>
        </pc:sldLayoutChg>
        <pc:sldLayoutChg chg="modSp mod">
          <pc:chgData name="Luka Van Esbroeck" userId="134fc993-7b81-4a7c-b1f6-6ae1dd5ae1ac" providerId="ADAL" clId="{A46291DA-7427-6341-86CD-37A41C0D32B9}" dt="2025-06-23T07:51:09.309" v="37" actId="3064"/>
          <pc:sldLayoutMkLst>
            <pc:docMk/>
            <pc:sldMasterMk cId="757955707" sldId="2147483648"/>
            <pc:sldLayoutMk cId="3675754544" sldId="2147483670"/>
          </pc:sldLayoutMkLst>
          <pc:spChg chg="mod">
            <ac:chgData name="Luka Van Esbroeck" userId="134fc993-7b81-4a7c-b1f6-6ae1dd5ae1ac" providerId="ADAL" clId="{A46291DA-7427-6341-86CD-37A41C0D32B9}" dt="2025-06-23T07:51:09.309" v="37" actId="3064"/>
            <ac:spMkLst>
              <pc:docMk/>
              <pc:sldMasterMk cId="757955707" sldId="2147483648"/>
              <pc:sldLayoutMk cId="3675754544" sldId="2147483670"/>
              <ac:spMk id="7" creationId="{837F021E-C483-4CB4-F1F3-7B8DAAB54211}"/>
            </ac:spMkLst>
          </pc:spChg>
        </pc:sldLayoutChg>
        <pc:sldLayoutChg chg="modSp mod">
          <pc:chgData name="Luka Van Esbroeck" userId="134fc993-7b81-4a7c-b1f6-6ae1dd5ae1ac" providerId="ADAL" clId="{A46291DA-7427-6341-86CD-37A41C0D32B9}" dt="2025-06-23T07:43:21.284" v="9" actId="166"/>
          <pc:sldLayoutMkLst>
            <pc:docMk/>
            <pc:sldMasterMk cId="757955707" sldId="2147483648"/>
            <pc:sldLayoutMk cId="3407457184" sldId="2147483672"/>
          </pc:sldLayoutMkLst>
          <pc:spChg chg="mod">
            <ac:chgData name="Luka Van Esbroeck" userId="134fc993-7b81-4a7c-b1f6-6ae1dd5ae1ac" providerId="ADAL" clId="{A46291DA-7427-6341-86CD-37A41C0D32B9}" dt="2025-06-23T07:43:21.284" v="9" actId="166"/>
            <ac:spMkLst>
              <pc:docMk/>
              <pc:sldMasterMk cId="757955707" sldId="2147483648"/>
              <pc:sldLayoutMk cId="3407457184" sldId="2147483672"/>
              <ac:spMk id="7" creationId="{3831A695-ABC3-0390-7A61-D81FF6EAC470}"/>
            </ac:spMkLst>
          </pc:spChg>
          <pc:spChg chg="mod">
            <ac:chgData name="Luka Van Esbroeck" userId="134fc993-7b81-4a7c-b1f6-6ae1dd5ae1ac" providerId="ADAL" clId="{A46291DA-7427-6341-86CD-37A41C0D32B9}" dt="2025-06-23T07:43:11.746" v="8" actId="1076"/>
            <ac:spMkLst>
              <pc:docMk/>
              <pc:sldMasterMk cId="757955707" sldId="2147483648"/>
              <pc:sldLayoutMk cId="3407457184" sldId="2147483672"/>
              <ac:spMk id="12" creationId="{AC3D73B0-BE03-6FF8-71FD-6BB0220444B4}"/>
            </ac:spMkLst>
          </pc:spChg>
        </pc:sldLayoutChg>
        <pc:sldLayoutChg chg="modSp mod">
          <pc:chgData name="Luka Van Esbroeck" userId="134fc993-7b81-4a7c-b1f6-6ae1dd5ae1ac" providerId="ADAL" clId="{A46291DA-7427-6341-86CD-37A41C0D32B9}" dt="2025-06-23T07:44:23.011" v="11" actId="3064"/>
          <pc:sldLayoutMkLst>
            <pc:docMk/>
            <pc:sldMasterMk cId="757955707" sldId="2147483648"/>
            <pc:sldLayoutMk cId="3945958420" sldId="2147483673"/>
          </pc:sldLayoutMkLst>
          <pc:spChg chg="mod">
            <ac:chgData name="Luka Van Esbroeck" userId="134fc993-7b81-4a7c-b1f6-6ae1dd5ae1ac" providerId="ADAL" clId="{A46291DA-7427-6341-86CD-37A41C0D32B9}" dt="2025-06-23T07:44:23.011" v="11" actId="3064"/>
            <ac:spMkLst>
              <pc:docMk/>
              <pc:sldMasterMk cId="757955707" sldId="2147483648"/>
              <pc:sldLayoutMk cId="3945958420" sldId="2147483673"/>
              <ac:spMk id="4" creationId="{D9BB6876-F87A-6ABD-B1F8-120D9C4DA8DF}"/>
            </ac:spMkLst>
          </pc:spChg>
        </pc:sldLayoutChg>
        <pc:sldLayoutChg chg="modSp mod">
          <pc:chgData name="Luka Van Esbroeck" userId="134fc993-7b81-4a7c-b1f6-6ae1dd5ae1ac" providerId="ADAL" clId="{A46291DA-7427-6341-86CD-37A41C0D32B9}" dt="2025-06-23T07:53:23.034" v="42" actId="255"/>
          <pc:sldLayoutMkLst>
            <pc:docMk/>
            <pc:sldMasterMk cId="757955707" sldId="2147483648"/>
            <pc:sldLayoutMk cId="3892661322" sldId="2147483674"/>
          </pc:sldLayoutMkLst>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3" creationId="{EFEC22A1-8D71-9FA4-B3E0-6D9B072E6BBE}"/>
            </ac:spMkLst>
          </pc:spChg>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4" creationId="{737E7370-A773-919F-26D4-FD9DBE943F4A}"/>
            </ac:spMkLst>
          </pc:spChg>
          <pc:spChg chg="mod">
            <ac:chgData name="Luka Van Esbroeck" userId="134fc993-7b81-4a7c-b1f6-6ae1dd5ae1ac" providerId="ADAL" clId="{A46291DA-7427-6341-86CD-37A41C0D32B9}" dt="2025-06-23T07:53:23.034" v="42" actId="255"/>
            <ac:spMkLst>
              <pc:docMk/>
              <pc:sldMasterMk cId="757955707" sldId="2147483648"/>
              <pc:sldLayoutMk cId="3892661322" sldId="2147483674"/>
              <ac:spMk id="15" creationId="{3B641733-11D9-280D-B7DE-33FD8B3B77EB}"/>
            </ac:spMkLst>
          </pc:spChg>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6" creationId="{2AE72457-3707-0112-A55B-77BC4CF52B1F}"/>
            </ac:spMkLst>
          </pc:spChg>
        </pc:sldLayoutChg>
        <pc:sldLayoutChg chg="modSp mod">
          <pc:chgData name="Luka Van Esbroeck" userId="134fc993-7b81-4a7c-b1f6-6ae1dd5ae1ac" providerId="ADAL" clId="{A46291DA-7427-6341-86CD-37A41C0D32B9}" dt="2025-06-23T07:53:39.091" v="44" actId="255"/>
          <pc:sldLayoutMkLst>
            <pc:docMk/>
            <pc:sldMasterMk cId="757955707" sldId="2147483648"/>
            <pc:sldLayoutMk cId="1649869617" sldId="2147483675"/>
          </pc:sldLayoutMkLst>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3" creationId="{6DC72F89-0CE5-6DAA-02DB-F99AB5CB2AD9}"/>
            </ac:spMkLst>
          </pc:spChg>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7" creationId="{6222E995-5102-A211-BFE1-FDE75087D201}"/>
            </ac:spMkLst>
          </pc:spChg>
          <pc:spChg chg="mod">
            <ac:chgData name="Luka Van Esbroeck" userId="134fc993-7b81-4a7c-b1f6-6ae1dd5ae1ac" providerId="ADAL" clId="{A46291DA-7427-6341-86CD-37A41C0D32B9}" dt="2025-06-23T07:53:39.091" v="44" actId="255"/>
            <ac:spMkLst>
              <pc:docMk/>
              <pc:sldMasterMk cId="757955707" sldId="2147483648"/>
              <pc:sldLayoutMk cId="1649869617" sldId="2147483675"/>
              <ac:spMk id="10" creationId="{4C540657-D081-794E-D6A4-82EE88C84C24}"/>
            </ac:spMkLst>
          </pc:spChg>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11" creationId="{EFD00CA8-8433-417A-5160-C95B1D821141}"/>
            </ac:spMkLst>
          </pc:spChg>
        </pc:sldLayoutChg>
        <pc:sldLayoutChg chg="modSp mod">
          <pc:chgData name="Luka Van Esbroeck" userId="134fc993-7b81-4a7c-b1f6-6ae1dd5ae1ac" providerId="ADAL" clId="{A46291DA-7427-6341-86CD-37A41C0D32B9}" dt="2025-06-23T07:54:20.586" v="50" actId="255"/>
          <pc:sldLayoutMkLst>
            <pc:docMk/>
            <pc:sldMasterMk cId="757955707" sldId="2147483648"/>
            <pc:sldLayoutMk cId="3155481135" sldId="2147483676"/>
          </pc:sldLayoutMkLst>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5" creationId="{467760AE-6E51-2E86-5947-E9952285E3B7}"/>
            </ac:spMkLst>
          </pc:spChg>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9" creationId="{D68A8CEE-B87D-7AF8-0F29-678313464912}"/>
            </ac:spMkLst>
          </pc:spChg>
          <pc:spChg chg="mod">
            <ac:chgData name="Luka Van Esbroeck" userId="134fc993-7b81-4a7c-b1f6-6ae1dd5ae1ac" providerId="ADAL" clId="{A46291DA-7427-6341-86CD-37A41C0D32B9}" dt="2025-06-23T07:54:20.586" v="50" actId="255"/>
            <ac:spMkLst>
              <pc:docMk/>
              <pc:sldMasterMk cId="757955707" sldId="2147483648"/>
              <pc:sldLayoutMk cId="3155481135" sldId="2147483676"/>
              <ac:spMk id="11" creationId="{96B5C094-5073-B15F-4E55-DF6514B60278}"/>
            </ac:spMkLst>
          </pc:spChg>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12" creationId="{BF6C4BA3-5C54-1DA8-00F4-0FF6332D2841}"/>
            </ac:spMkLst>
          </pc:spChg>
        </pc:sldLayoutChg>
        <pc:sldLayoutChg chg="modSp mod">
          <pc:chgData name="Luka Van Esbroeck" userId="134fc993-7b81-4a7c-b1f6-6ae1dd5ae1ac" providerId="ADAL" clId="{A46291DA-7427-6341-86CD-37A41C0D32B9}" dt="2025-06-23T07:54:07.622" v="48" actId="255"/>
          <pc:sldLayoutMkLst>
            <pc:docMk/>
            <pc:sldMasterMk cId="757955707" sldId="2147483648"/>
            <pc:sldLayoutMk cId="3626120787" sldId="2147483677"/>
          </pc:sldLayoutMkLst>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8" creationId="{2488B422-00BC-FAE1-CF28-91BFA4D142CF}"/>
            </ac:spMkLst>
          </pc:spChg>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10" creationId="{EDA0AE05-C033-84C5-3821-8A8D284AA794}"/>
            </ac:spMkLst>
          </pc:spChg>
          <pc:spChg chg="mod">
            <ac:chgData name="Luka Van Esbroeck" userId="134fc993-7b81-4a7c-b1f6-6ae1dd5ae1ac" providerId="ADAL" clId="{A46291DA-7427-6341-86CD-37A41C0D32B9}" dt="2025-06-23T07:54:07.622" v="48" actId="255"/>
            <ac:spMkLst>
              <pc:docMk/>
              <pc:sldMasterMk cId="757955707" sldId="2147483648"/>
              <pc:sldLayoutMk cId="3626120787" sldId="2147483677"/>
              <ac:spMk id="12" creationId="{05A4C4CA-2BA0-22E3-70D3-5FB60B689D51}"/>
            </ac:spMkLst>
          </pc:spChg>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13" creationId="{2506468C-09C1-B4E3-F49F-8A38A5842127}"/>
            </ac:spMkLst>
          </pc:spChg>
        </pc:sldLayoutChg>
        <pc:sldLayoutChg chg="modSp mod">
          <pc:chgData name="Luka Van Esbroeck" userId="134fc993-7b81-4a7c-b1f6-6ae1dd5ae1ac" providerId="ADAL" clId="{A46291DA-7427-6341-86CD-37A41C0D32B9}" dt="2025-06-23T07:51:25.791" v="38" actId="3064"/>
          <pc:sldLayoutMkLst>
            <pc:docMk/>
            <pc:sldMasterMk cId="757955707" sldId="2147483648"/>
            <pc:sldLayoutMk cId="4023887712" sldId="2147483678"/>
          </pc:sldLayoutMkLst>
          <pc:spChg chg="mod">
            <ac:chgData name="Luka Van Esbroeck" userId="134fc993-7b81-4a7c-b1f6-6ae1dd5ae1ac" providerId="ADAL" clId="{A46291DA-7427-6341-86CD-37A41C0D32B9}" dt="2025-06-23T07:51:25.791" v="38" actId="3064"/>
            <ac:spMkLst>
              <pc:docMk/>
              <pc:sldMasterMk cId="757955707" sldId="2147483648"/>
              <pc:sldLayoutMk cId="4023887712" sldId="2147483678"/>
              <ac:spMk id="7" creationId="{837F021E-C483-4CB4-F1F3-7B8DAAB54211}"/>
            </ac:spMkLst>
          </pc:spChg>
        </pc:sldLayoutChg>
      </pc:sldMasterChg>
    </pc:docChg>
  </pc:docChgLst>
  <pc:docChgLst>
    <pc:chgData name="Luka Van Esbroeck" userId="134fc993-7b81-4a7c-b1f6-6ae1dd5ae1ac" providerId="ADAL" clId="{607EE3C6-496D-D84C-A140-ACEDF7FD4DB2}"/>
    <pc:docChg chg="delSld delSection">
      <pc:chgData name="Luka Van Esbroeck" userId="134fc993-7b81-4a7c-b1f6-6ae1dd5ae1ac" providerId="ADAL" clId="{607EE3C6-496D-D84C-A140-ACEDF7FD4DB2}" dt="2025-06-27T12:06:20.401" v="79" actId="2696"/>
      <pc:docMkLst>
        <pc:docMk/>
      </pc:docMkLst>
      <pc:sldChg chg="del">
        <pc:chgData name="Luka Van Esbroeck" userId="134fc993-7b81-4a7c-b1f6-6ae1dd5ae1ac" providerId="ADAL" clId="{607EE3C6-496D-D84C-A140-ACEDF7FD4DB2}" dt="2025-06-27T12:05:34.113" v="1" actId="2696"/>
        <pc:sldMkLst>
          <pc:docMk/>
          <pc:sldMk cId="0" sldId="256"/>
        </pc:sldMkLst>
      </pc:sldChg>
      <pc:sldChg chg="del">
        <pc:chgData name="Luka Van Esbroeck" userId="134fc993-7b81-4a7c-b1f6-6ae1dd5ae1ac" providerId="ADAL" clId="{607EE3C6-496D-D84C-A140-ACEDF7FD4DB2}" dt="2025-06-27T12:05:34.126" v="2" actId="2696"/>
        <pc:sldMkLst>
          <pc:docMk/>
          <pc:sldMk cId="0" sldId="257"/>
        </pc:sldMkLst>
      </pc:sldChg>
      <pc:sldChg chg="del">
        <pc:chgData name="Luka Van Esbroeck" userId="134fc993-7b81-4a7c-b1f6-6ae1dd5ae1ac" providerId="ADAL" clId="{607EE3C6-496D-D84C-A140-ACEDF7FD4DB2}" dt="2025-06-27T12:05:34.145" v="4" actId="2696"/>
        <pc:sldMkLst>
          <pc:docMk/>
          <pc:sldMk cId="0" sldId="258"/>
        </pc:sldMkLst>
      </pc:sldChg>
      <pc:sldChg chg="del">
        <pc:chgData name="Luka Van Esbroeck" userId="134fc993-7b81-4a7c-b1f6-6ae1dd5ae1ac" providerId="ADAL" clId="{607EE3C6-496D-D84C-A140-ACEDF7FD4DB2}" dt="2025-06-27T12:05:34.152" v="5" actId="2696"/>
        <pc:sldMkLst>
          <pc:docMk/>
          <pc:sldMk cId="0" sldId="259"/>
        </pc:sldMkLst>
      </pc:sldChg>
      <pc:sldChg chg="del">
        <pc:chgData name="Luka Van Esbroeck" userId="134fc993-7b81-4a7c-b1f6-6ae1dd5ae1ac" providerId="ADAL" clId="{607EE3C6-496D-D84C-A140-ACEDF7FD4DB2}" dt="2025-06-27T12:05:34.158" v="6" actId="2696"/>
        <pc:sldMkLst>
          <pc:docMk/>
          <pc:sldMk cId="0" sldId="260"/>
        </pc:sldMkLst>
      </pc:sldChg>
      <pc:sldChg chg="del">
        <pc:chgData name="Luka Van Esbroeck" userId="134fc993-7b81-4a7c-b1f6-6ae1dd5ae1ac" providerId="ADAL" clId="{607EE3C6-496D-D84C-A140-ACEDF7FD4DB2}" dt="2025-06-27T12:05:34.165" v="7" actId="2696"/>
        <pc:sldMkLst>
          <pc:docMk/>
          <pc:sldMk cId="0" sldId="261"/>
        </pc:sldMkLst>
      </pc:sldChg>
      <pc:sldChg chg="del">
        <pc:chgData name="Luka Van Esbroeck" userId="134fc993-7b81-4a7c-b1f6-6ae1dd5ae1ac" providerId="ADAL" clId="{607EE3C6-496D-D84C-A140-ACEDF7FD4DB2}" dt="2025-06-27T12:05:34.170" v="8" actId="2696"/>
        <pc:sldMkLst>
          <pc:docMk/>
          <pc:sldMk cId="0" sldId="262"/>
        </pc:sldMkLst>
      </pc:sldChg>
      <pc:sldChg chg="del">
        <pc:chgData name="Luka Van Esbroeck" userId="134fc993-7b81-4a7c-b1f6-6ae1dd5ae1ac" providerId="ADAL" clId="{607EE3C6-496D-D84C-A140-ACEDF7FD4DB2}" dt="2025-06-27T12:05:34.183" v="9" actId="2696"/>
        <pc:sldMkLst>
          <pc:docMk/>
          <pc:sldMk cId="0" sldId="263"/>
        </pc:sldMkLst>
      </pc:sldChg>
      <pc:sldChg chg="del">
        <pc:chgData name="Luka Van Esbroeck" userId="134fc993-7b81-4a7c-b1f6-6ae1dd5ae1ac" providerId="ADAL" clId="{607EE3C6-496D-D84C-A140-ACEDF7FD4DB2}" dt="2025-06-27T12:05:34.192" v="10" actId="2696"/>
        <pc:sldMkLst>
          <pc:docMk/>
          <pc:sldMk cId="0" sldId="264"/>
        </pc:sldMkLst>
      </pc:sldChg>
      <pc:sldChg chg="del">
        <pc:chgData name="Luka Van Esbroeck" userId="134fc993-7b81-4a7c-b1f6-6ae1dd5ae1ac" providerId="ADAL" clId="{607EE3C6-496D-D84C-A140-ACEDF7FD4DB2}" dt="2025-06-27T12:05:34.195" v="11" actId="2696"/>
        <pc:sldMkLst>
          <pc:docMk/>
          <pc:sldMk cId="0" sldId="265"/>
        </pc:sldMkLst>
      </pc:sldChg>
      <pc:sldChg chg="del">
        <pc:chgData name="Luka Van Esbroeck" userId="134fc993-7b81-4a7c-b1f6-6ae1dd5ae1ac" providerId="ADAL" clId="{607EE3C6-496D-D84C-A140-ACEDF7FD4DB2}" dt="2025-06-27T12:05:34.199" v="12" actId="2696"/>
        <pc:sldMkLst>
          <pc:docMk/>
          <pc:sldMk cId="0" sldId="266"/>
        </pc:sldMkLst>
      </pc:sldChg>
      <pc:sldChg chg="del">
        <pc:chgData name="Luka Van Esbroeck" userId="134fc993-7b81-4a7c-b1f6-6ae1dd5ae1ac" providerId="ADAL" clId="{607EE3C6-496D-D84C-A140-ACEDF7FD4DB2}" dt="2025-06-27T12:05:34.203" v="13" actId="2696"/>
        <pc:sldMkLst>
          <pc:docMk/>
          <pc:sldMk cId="0" sldId="267"/>
        </pc:sldMkLst>
      </pc:sldChg>
      <pc:sldChg chg="del">
        <pc:chgData name="Luka Van Esbroeck" userId="134fc993-7b81-4a7c-b1f6-6ae1dd5ae1ac" providerId="ADAL" clId="{607EE3C6-496D-D84C-A140-ACEDF7FD4DB2}" dt="2025-06-27T12:05:34.206" v="14" actId="2696"/>
        <pc:sldMkLst>
          <pc:docMk/>
          <pc:sldMk cId="0" sldId="268"/>
        </pc:sldMkLst>
      </pc:sldChg>
      <pc:sldChg chg="del">
        <pc:chgData name="Luka Van Esbroeck" userId="134fc993-7b81-4a7c-b1f6-6ae1dd5ae1ac" providerId="ADAL" clId="{607EE3C6-496D-D84C-A140-ACEDF7FD4DB2}" dt="2025-06-27T12:05:34.232" v="31" actId="2696"/>
        <pc:sldMkLst>
          <pc:docMk/>
          <pc:sldMk cId="0" sldId="269"/>
        </pc:sldMkLst>
      </pc:sldChg>
      <pc:sldChg chg="del">
        <pc:chgData name="Luka Van Esbroeck" userId="134fc993-7b81-4a7c-b1f6-6ae1dd5ae1ac" providerId="ADAL" clId="{607EE3C6-496D-D84C-A140-ACEDF7FD4DB2}" dt="2025-06-27T12:05:34.220" v="25" actId="2696"/>
        <pc:sldMkLst>
          <pc:docMk/>
          <pc:sldMk cId="0" sldId="270"/>
        </pc:sldMkLst>
      </pc:sldChg>
      <pc:sldChg chg="del">
        <pc:chgData name="Luka Van Esbroeck" userId="134fc993-7b81-4a7c-b1f6-6ae1dd5ae1ac" providerId="ADAL" clId="{607EE3C6-496D-D84C-A140-ACEDF7FD4DB2}" dt="2025-06-27T12:05:34.225" v="29" actId="2696"/>
        <pc:sldMkLst>
          <pc:docMk/>
          <pc:sldMk cId="0" sldId="271"/>
        </pc:sldMkLst>
      </pc:sldChg>
      <pc:sldChg chg="del">
        <pc:chgData name="Luka Van Esbroeck" userId="134fc993-7b81-4a7c-b1f6-6ae1dd5ae1ac" providerId="ADAL" clId="{607EE3C6-496D-D84C-A140-ACEDF7FD4DB2}" dt="2025-06-27T12:05:34.216" v="21" actId="2696"/>
        <pc:sldMkLst>
          <pc:docMk/>
          <pc:sldMk cId="0" sldId="272"/>
        </pc:sldMkLst>
      </pc:sldChg>
      <pc:sldChg chg="del">
        <pc:chgData name="Luka Van Esbroeck" userId="134fc993-7b81-4a7c-b1f6-6ae1dd5ae1ac" providerId="ADAL" clId="{607EE3C6-496D-D84C-A140-ACEDF7FD4DB2}" dt="2025-06-27T12:05:34.213" v="19" actId="2696"/>
        <pc:sldMkLst>
          <pc:docMk/>
          <pc:sldMk cId="0" sldId="273"/>
        </pc:sldMkLst>
      </pc:sldChg>
      <pc:sldChg chg="del">
        <pc:chgData name="Luka Van Esbroeck" userId="134fc993-7b81-4a7c-b1f6-6ae1dd5ae1ac" providerId="ADAL" clId="{607EE3C6-496D-D84C-A140-ACEDF7FD4DB2}" dt="2025-06-27T12:05:34.218" v="23" actId="2696"/>
        <pc:sldMkLst>
          <pc:docMk/>
          <pc:sldMk cId="0" sldId="274"/>
        </pc:sldMkLst>
      </pc:sldChg>
      <pc:sldChg chg="del">
        <pc:chgData name="Luka Van Esbroeck" userId="134fc993-7b81-4a7c-b1f6-6ae1dd5ae1ac" providerId="ADAL" clId="{607EE3C6-496D-D84C-A140-ACEDF7FD4DB2}" dt="2025-06-27T12:05:34.210" v="17" actId="2696"/>
        <pc:sldMkLst>
          <pc:docMk/>
          <pc:sldMk cId="0" sldId="275"/>
        </pc:sldMkLst>
      </pc:sldChg>
      <pc:sldChg chg="del">
        <pc:chgData name="Luka Van Esbroeck" userId="134fc993-7b81-4a7c-b1f6-6ae1dd5ae1ac" providerId="ADAL" clId="{607EE3C6-496D-D84C-A140-ACEDF7FD4DB2}" dt="2025-06-27T12:05:34.207" v="15" actId="2696"/>
        <pc:sldMkLst>
          <pc:docMk/>
          <pc:sldMk cId="0" sldId="276"/>
        </pc:sldMkLst>
      </pc:sldChg>
      <pc:sldChg chg="del">
        <pc:chgData name="Luka Van Esbroeck" userId="134fc993-7b81-4a7c-b1f6-6ae1dd5ae1ac" providerId="ADAL" clId="{607EE3C6-496D-D84C-A140-ACEDF7FD4DB2}" dt="2025-06-27T12:05:34.221" v="26" actId="2696"/>
        <pc:sldMkLst>
          <pc:docMk/>
          <pc:sldMk cId="0" sldId="277"/>
        </pc:sldMkLst>
      </pc:sldChg>
      <pc:sldChg chg="del">
        <pc:chgData name="Luka Van Esbroeck" userId="134fc993-7b81-4a7c-b1f6-6ae1dd5ae1ac" providerId="ADAL" clId="{607EE3C6-496D-D84C-A140-ACEDF7FD4DB2}" dt="2025-06-27T12:05:34.226" v="30" actId="2696"/>
        <pc:sldMkLst>
          <pc:docMk/>
          <pc:sldMk cId="0" sldId="278"/>
        </pc:sldMkLst>
      </pc:sldChg>
      <pc:sldChg chg="del">
        <pc:chgData name="Luka Van Esbroeck" userId="134fc993-7b81-4a7c-b1f6-6ae1dd5ae1ac" providerId="ADAL" clId="{607EE3C6-496D-D84C-A140-ACEDF7FD4DB2}" dt="2025-06-27T12:05:34.222" v="27" actId="2696"/>
        <pc:sldMkLst>
          <pc:docMk/>
          <pc:sldMk cId="0" sldId="279"/>
        </pc:sldMkLst>
      </pc:sldChg>
      <pc:sldChg chg="del">
        <pc:chgData name="Luka Van Esbroeck" userId="134fc993-7b81-4a7c-b1f6-6ae1dd5ae1ac" providerId="ADAL" clId="{607EE3C6-496D-D84C-A140-ACEDF7FD4DB2}" dt="2025-06-27T12:05:34.239" v="32" actId="2696"/>
        <pc:sldMkLst>
          <pc:docMk/>
          <pc:sldMk cId="0" sldId="280"/>
        </pc:sldMkLst>
      </pc:sldChg>
      <pc:sldChg chg="del">
        <pc:chgData name="Luka Van Esbroeck" userId="134fc993-7b81-4a7c-b1f6-6ae1dd5ae1ac" providerId="ADAL" clId="{607EE3C6-496D-D84C-A140-ACEDF7FD4DB2}" dt="2025-06-27T12:05:34.214" v="20" actId="2696"/>
        <pc:sldMkLst>
          <pc:docMk/>
          <pc:sldMk cId="0" sldId="281"/>
        </pc:sldMkLst>
      </pc:sldChg>
      <pc:sldChg chg="del">
        <pc:chgData name="Luka Van Esbroeck" userId="134fc993-7b81-4a7c-b1f6-6ae1dd5ae1ac" providerId="ADAL" clId="{607EE3C6-496D-D84C-A140-ACEDF7FD4DB2}" dt="2025-06-27T12:05:34.212" v="18" actId="2696"/>
        <pc:sldMkLst>
          <pc:docMk/>
          <pc:sldMk cId="0" sldId="282"/>
        </pc:sldMkLst>
      </pc:sldChg>
      <pc:sldChg chg="del">
        <pc:chgData name="Luka Van Esbroeck" userId="134fc993-7b81-4a7c-b1f6-6ae1dd5ae1ac" providerId="ADAL" clId="{607EE3C6-496D-D84C-A140-ACEDF7FD4DB2}" dt="2025-06-27T12:05:34.251" v="33" actId="2696"/>
        <pc:sldMkLst>
          <pc:docMk/>
          <pc:sldMk cId="0" sldId="283"/>
        </pc:sldMkLst>
      </pc:sldChg>
      <pc:sldChg chg="del">
        <pc:chgData name="Luka Van Esbroeck" userId="134fc993-7b81-4a7c-b1f6-6ae1dd5ae1ac" providerId="ADAL" clId="{607EE3C6-496D-D84C-A140-ACEDF7FD4DB2}" dt="2025-06-27T12:05:34.223" v="28" actId="2696"/>
        <pc:sldMkLst>
          <pc:docMk/>
          <pc:sldMk cId="0" sldId="284"/>
        </pc:sldMkLst>
      </pc:sldChg>
      <pc:sldChg chg="del">
        <pc:chgData name="Luka Van Esbroeck" userId="134fc993-7b81-4a7c-b1f6-6ae1dd5ae1ac" providerId="ADAL" clId="{607EE3C6-496D-D84C-A140-ACEDF7FD4DB2}" dt="2025-06-27T12:05:34.255" v="34" actId="2696"/>
        <pc:sldMkLst>
          <pc:docMk/>
          <pc:sldMk cId="0" sldId="285"/>
        </pc:sldMkLst>
      </pc:sldChg>
      <pc:sldChg chg="del">
        <pc:chgData name="Luka Van Esbroeck" userId="134fc993-7b81-4a7c-b1f6-6ae1dd5ae1ac" providerId="ADAL" clId="{607EE3C6-496D-D84C-A140-ACEDF7FD4DB2}" dt="2025-06-27T12:05:34.217" v="22" actId="2696"/>
        <pc:sldMkLst>
          <pc:docMk/>
          <pc:sldMk cId="0" sldId="286"/>
        </pc:sldMkLst>
      </pc:sldChg>
      <pc:sldChg chg="del">
        <pc:chgData name="Luka Van Esbroeck" userId="134fc993-7b81-4a7c-b1f6-6ae1dd5ae1ac" providerId="ADAL" clId="{607EE3C6-496D-D84C-A140-ACEDF7FD4DB2}" dt="2025-06-27T12:05:34.209" v="16" actId="2696"/>
        <pc:sldMkLst>
          <pc:docMk/>
          <pc:sldMk cId="0" sldId="287"/>
        </pc:sldMkLst>
      </pc:sldChg>
      <pc:sldChg chg="del">
        <pc:chgData name="Luka Van Esbroeck" userId="134fc993-7b81-4a7c-b1f6-6ae1dd5ae1ac" providerId="ADAL" clId="{607EE3C6-496D-D84C-A140-ACEDF7FD4DB2}" dt="2025-06-27T12:05:34.219" v="24" actId="2696"/>
        <pc:sldMkLst>
          <pc:docMk/>
          <pc:sldMk cId="0" sldId="288"/>
        </pc:sldMkLst>
      </pc:sldChg>
      <pc:sldChg chg="del">
        <pc:chgData name="Luka Van Esbroeck" userId="134fc993-7b81-4a7c-b1f6-6ae1dd5ae1ac" providerId="ADAL" clId="{607EE3C6-496D-D84C-A140-ACEDF7FD4DB2}" dt="2025-06-27T12:05:47.721" v="35" actId="2696"/>
        <pc:sldMkLst>
          <pc:docMk/>
          <pc:sldMk cId="0" sldId="318"/>
        </pc:sldMkLst>
      </pc:sldChg>
      <pc:sldChg chg="del">
        <pc:chgData name="Luka Van Esbroeck" userId="134fc993-7b81-4a7c-b1f6-6ae1dd5ae1ac" providerId="ADAL" clId="{607EE3C6-496D-D84C-A140-ACEDF7FD4DB2}" dt="2025-06-27T12:05:47.732" v="37" actId="2696"/>
        <pc:sldMkLst>
          <pc:docMk/>
          <pc:sldMk cId="0" sldId="319"/>
        </pc:sldMkLst>
      </pc:sldChg>
      <pc:sldChg chg="del">
        <pc:chgData name="Luka Van Esbroeck" userId="134fc993-7b81-4a7c-b1f6-6ae1dd5ae1ac" providerId="ADAL" clId="{607EE3C6-496D-D84C-A140-ACEDF7FD4DB2}" dt="2025-06-27T12:05:47.722" v="36" actId="2696"/>
        <pc:sldMkLst>
          <pc:docMk/>
          <pc:sldMk cId="0" sldId="320"/>
        </pc:sldMkLst>
      </pc:sldChg>
      <pc:sldChg chg="del">
        <pc:chgData name="Luka Van Esbroeck" userId="134fc993-7b81-4a7c-b1f6-6ae1dd5ae1ac" providerId="ADAL" clId="{607EE3C6-496D-D84C-A140-ACEDF7FD4DB2}" dt="2025-06-27T12:05:47.736" v="38" actId="2696"/>
        <pc:sldMkLst>
          <pc:docMk/>
          <pc:sldMk cId="0" sldId="321"/>
        </pc:sldMkLst>
      </pc:sldChg>
      <pc:sldChg chg="del">
        <pc:chgData name="Luka Van Esbroeck" userId="134fc993-7b81-4a7c-b1f6-6ae1dd5ae1ac" providerId="ADAL" clId="{607EE3C6-496D-D84C-A140-ACEDF7FD4DB2}" dt="2025-06-27T12:06:14.781" v="39" actId="2696"/>
        <pc:sldMkLst>
          <pc:docMk/>
          <pc:sldMk cId="0" sldId="332"/>
        </pc:sldMkLst>
      </pc:sldChg>
      <pc:sldChg chg="del">
        <pc:chgData name="Luka Van Esbroeck" userId="134fc993-7b81-4a7c-b1f6-6ae1dd5ae1ac" providerId="ADAL" clId="{607EE3C6-496D-D84C-A140-ACEDF7FD4DB2}" dt="2025-06-27T12:06:14.806" v="42" actId="2696"/>
        <pc:sldMkLst>
          <pc:docMk/>
          <pc:sldMk cId="0" sldId="333"/>
        </pc:sldMkLst>
      </pc:sldChg>
      <pc:sldChg chg="del">
        <pc:chgData name="Luka Van Esbroeck" userId="134fc993-7b81-4a7c-b1f6-6ae1dd5ae1ac" providerId="ADAL" clId="{607EE3C6-496D-D84C-A140-ACEDF7FD4DB2}" dt="2025-06-27T12:06:14.785" v="40" actId="2696"/>
        <pc:sldMkLst>
          <pc:docMk/>
          <pc:sldMk cId="0" sldId="334"/>
        </pc:sldMkLst>
      </pc:sldChg>
      <pc:sldChg chg="del">
        <pc:chgData name="Luka Van Esbroeck" userId="134fc993-7b81-4a7c-b1f6-6ae1dd5ae1ac" providerId="ADAL" clId="{607EE3C6-496D-D84C-A140-ACEDF7FD4DB2}" dt="2025-06-27T12:06:14.841" v="59" actId="2696"/>
        <pc:sldMkLst>
          <pc:docMk/>
          <pc:sldMk cId="0" sldId="335"/>
        </pc:sldMkLst>
      </pc:sldChg>
      <pc:sldChg chg="del">
        <pc:chgData name="Luka Van Esbroeck" userId="134fc993-7b81-4a7c-b1f6-6ae1dd5ae1ac" providerId="ADAL" clId="{607EE3C6-496D-D84C-A140-ACEDF7FD4DB2}" dt="2025-06-27T12:06:14.820" v="51" actId="2696"/>
        <pc:sldMkLst>
          <pc:docMk/>
          <pc:sldMk cId="0" sldId="336"/>
        </pc:sldMkLst>
      </pc:sldChg>
      <pc:sldChg chg="del">
        <pc:chgData name="Luka Van Esbroeck" userId="134fc993-7b81-4a7c-b1f6-6ae1dd5ae1ac" providerId="ADAL" clId="{607EE3C6-496D-D84C-A140-ACEDF7FD4DB2}" dt="2025-06-27T12:06:14.846" v="60" actId="2696"/>
        <pc:sldMkLst>
          <pc:docMk/>
          <pc:sldMk cId="0" sldId="337"/>
        </pc:sldMkLst>
      </pc:sldChg>
      <pc:sldChg chg="del">
        <pc:chgData name="Luka Van Esbroeck" userId="134fc993-7b81-4a7c-b1f6-6ae1dd5ae1ac" providerId="ADAL" clId="{607EE3C6-496D-D84C-A140-ACEDF7FD4DB2}" dt="2025-06-27T12:06:14.825" v="54" actId="2696"/>
        <pc:sldMkLst>
          <pc:docMk/>
          <pc:sldMk cId="0" sldId="338"/>
        </pc:sldMkLst>
      </pc:sldChg>
      <pc:sldChg chg="del">
        <pc:chgData name="Luka Van Esbroeck" userId="134fc993-7b81-4a7c-b1f6-6ae1dd5ae1ac" providerId="ADAL" clId="{607EE3C6-496D-D84C-A140-ACEDF7FD4DB2}" dt="2025-06-27T12:06:14.850" v="61" actId="2696"/>
        <pc:sldMkLst>
          <pc:docMk/>
          <pc:sldMk cId="0" sldId="339"/>
        </pc:sldMkLst>
      </pc:sldChg>
      <pc:sldChg chg="del">
        <pc:chgData name="Luka Van Esbroeck" userId="134fc993-7b81-4a7c-b1f6-6ae1dd5ae1ac" providerId="ADAL" clId="{607EE3C6-496D-D84C-A140-ACEDF7FD4DB2}" dt="2025-06-27T12:06:14.822" v="52" actId="2696"/>
        <pc:sldMkLst>
          <pc:docMk/>
          <pc:sldMk cId="0" sldId="340"/>
        </pc:sldMkLst>
      </pc:sldChg>
      <pc:sldChg chg="del">
        <pc:chgData name="Luka Van Esbroeck" userId="134fc993-7b81-4a7c-b1f6-6ae1dd5ae1ac" providerId="ADAL" clId="{607EE3C6-496D-D84C-A140-ACEDF7FD4DB2}" dt="2025-06-27T12:06:14.811" v="45" actId="2696"/>
        <pc:sldMkLst>
          <pc:docMk/>
          <pc:sldMk cId="0" sldId="341"/>
        </pc:sldMkLst>
      </pc:sldChg>
      <pc:sldChg chg="del">
        <pc:chgData name="Luka Van Esbroeck" userId="134fc993-7b81-4a7c-b1f6-6ae1dd5ae1ac" providerId="ADAL" clId="{607EE3C6-496D-D84C-A140-ACEDF7FD4DB2}" dt="2025-06-27T12:06:14.809" v="44" actId="2696"/>
        <pc:sldMkLst>
          <pc:docMk/>
          <pc:sldMk cId="0" sldId="342"/>
        </pc:sldMkLst>
      </pc:sldChg>
      <pc:sldChg chg="del">
        <pc:chgData name="Luka Van Esbroeck" userId="134fc993-7b81-4a7c-b1f6-6ae1dd5ae1ac" providerId="ADAL" clId="{607EE3C6-496D-D84C-A140-ACEDF7FD4DB2}" dt="2025-06-27T12:06:14.826" v="55" actId="2696"/>
        <pc:sldMkLst>
          <pc:docMk/>
          <pc:sldMk cId="0" sldId="343"/>
        </pc:sldMkLst>
      </pc:sldChg>
      <pc:sldChg chg="del">
        <pc:chgData name="Luka Van Esbroeck" userId="134fc993-7b81-4a7c-b1f6-6ae1dd5ae1ac" providerId="ADAL" clId="{607EE3C6-496D-D84C-A140-ACEDF7FD4DB2}" dt="2025-06-27T12:06:14.827" v="56" actId="2696"/>
        <pc:sldMkLst>
          <pc:docMk/>
          <pc:sldMk cId="0" sldId="344"/>
        </pc:sldMkLst>
      </pc:sldChg>
      <pc:sldChg chg="del">
        <pc:chgData name="Luka Van Esbroeck" userId="134fc993-7b81-4a7c-b1f6-6ae1dd5ae1ac" providerId="ADAL" clId="{607EE3C6-496D-D84C-A140-ACEDF7FD4DB2}" dt="2025-06-27T12:06:14.819" v="50" actId="2696"/>
        <pc:sldMkLst>
          <pc:docMk/>
          <pc:sldMk cId="0" sldId="345"/>
        </pc:sldMkLst>
      </pc:sldChg>
      <pc:sldChg chg="del">
        <pc:chgData name="Luka Van Esbroeck" userId="134fc993-7b81-4a7c-b1f6-6ae1dd5ae1ac" providerId="ADAL" clId="{607EE3C6-496D-D84C-A140-ACEDF7FD4DB2}" dt="2025-06-27T12:06:14.808" v="43" actId="2696"/>
        <pc:sldMkLst>
          <pc:docMk/>
          <pc:sldMk cId="0" sldId="346"/>
        </pc:sldMkLst>
      </pc:sldChg>
      <pc:sldChg chg="del">
        <pc:chgData name="Luka Van Esbroeck" userId="134fc993-7b81-4a7c-b1f6-6ae1dd5ae1ac" providerId="ADAL" clId="{607EE3C6-496D-D84C-A140-ACEDF7FD4DB2}" dt="2025-06-27T12:06:14.817" v="49" actId="2696"/>
        <pc:sldMkLst>
          <pc:docMk/>
          <pc:sldMk cId="0" sldId="347"/>
        </pc:sldMkLst>
      </pc:sldChg>
      <pc:sldChg chg="del">
        <pc:chgData name="Luka Van Esbroeck" userId="134fc993-7b81-4a7c-b1f6-6ae1dd5ae1ac" providerId="ADAL" clId="{607EE3C6-496D-D84C-A140-ACEDF7FD4DB2}" dt="2025-06-27T12:06:14.829" v="57" actId="2696"/>
        <pc:sldMkLst>
          <pc:docMk/>
          <pc:sldMk cId="0" sldId="348"/>
        </pc:sldMkLst>
      </pc:sldChg>
      <pc:sldChg chg="del">
        <pc:chgData name="Luka Van Esbroeck" userId="134fc993-7b81-4a7c-b1f6-6ae1dd5ae1ac" providerId="ADAL" clId="{607EE3C6-496D-D84C-A140-ACEDF7FD4DB2}" dt="2025-06-27T12:06:14.830" v="58" actId="2696"/>
        <pc:sldMkLst>
          <pc:docMk/>
          <pc:sldMk cId="0" sldId="349"/>
        </pc:sldMkLst>
      </pc:sldChg>
      <pc:sldChg chg="del">
        <pc:chgData name="Luka Van Esbroeck" userId="134fc993-7b81-4a7c-b1f6-6ae1dd5ae1ac" providerId="ADAL" clId="{607EE3C6-496D-D84C-A140-ACEDF7FD4DB2}" dt="2025-06-27T12:06:14.816" v="48" actId="2696"/>
        <pc:sldMkLst>
          <pc:docMk/>
          <pc:sldMk cId="0" sldId="350"/>
        </pc:sldMkLst>
      </pc:sldChg>
      <pc:sldChg chg="del">
        <pc:chgData name="Luka Van Esbroeck" userId="134fc993-7b81-4a7c-b1f6-6ae1dd5ae1ac" providerId="ADAL" clId="{607EE3C6-496D-D84C-A140-ACEDF7FD4DB2}" dt="2025-06-27T12:06:14.813" v="46" actId="2696"/>
        <pc:sldMkLst>
          <pc:docMk/>
          <pc:sldMk cId="0" sldId="351"/>
        </pc:sldMkLst>
      </pc:sldChg>
      <pc:sldChg chg="del">
        <pc:chgData name="Luka Van Esbroeck" userId="134fc993-7b81-4a7c-b1f6-6ae1dd5ae1ac" providerId="ADAL" clId="{607EE3C6-496D-D84C-A140-ACEDF7FD4DB2}" dt="2025-06-27T12:06:14.814" v="47" actId="2696"/>
        <pc:sldMkLst>
          <pc:docMk/>
          <pc:sldMk cId="0" sldId="352"/>
        </pc:sldMkLst>
      </pc:sldChg>
      <pc:sldChg chg="del">
        <pc:chgData name="Luka Van Esbroeck" userId="134fc993-7b81-4a7c-b1f6-6ae1dd5ae1ac" providerId="ADAL" clId="{607EE3C6-496D-D84C-A140-ACEDF7FD4DB2}" dt="2025-06-27T12:06:14.788" v="41" actId="2696"/>
        <pc:sldMkLst>
          <pc:docMk/>
          <pc:sldMk cId="0" sldId="353"/>
        </pc:sldMkLst>
      </pc:sldChg>
      <pc:sldChg chg="del">
        <pc:chgData name="Luka Van Esbroeck" userId="134fc993-7b81-4a7c-b1f6-6ae1dd5ae1ac" providerId="ADAL" clId="{607EE3C6-496D-D84C-A140-ACEDF7FD4DB2}" dt="2025-06-27T12:06:14.823" v="53" actId="2696"/>
        <pc:sldMkLst>
          <pc:docMk/>
          <pc:sldMk cId="0" sldId="354"/>
        </pc:sldMkLst>
      </pc:sldChg>
      <pc:sldChg chg="del">
        <pc:chgData name="Luka Van Esbroeck" userId="134fc993-7b81-4a7c-b1f6-6ae1dd5ae1ac" providerId="ADAL" clId="{607EE3C6-496D-D84C-A140-ACEDF7FD4DB2}" dt="2025-06-27T12:06:14.869" v="70" actId="2696"/>
        <pc:sldMkLst>
          <pc:docMk/>
          <pc:sldMk cId="0" sldId="355"/>
        </pc:sldMkLst>
      </pc:sldChg>
      <pc:sldChg chg="del">
        <pc:chgData name="Luka Van Esbroeck" userId="134fc993-7b81-4a7c-b1f6-6ae1dd5ae1ac" providerId="ADAL" clId="{607EE3C6-496D-D84C-A140-ACEDF7FD4DB2}" dt="2025-06-27T12:06:14.852" v="63" actId="2696"/>
        <pc:sldMkLst>
          <pc:docMk/>
          <pc:sldMk cId="0" sldId="356"/>
        </pc:sldMkLst>
      </pc:sldChg>
      <pc:sldChg chg="del">
        <pc:chgData name="Luka Van Esbroeck" userId="134fc993-7b81-4a7c-b1f6-6ae1dd5ae1ac" providerId="ADAL" clId="{607EE3C6-496D-D84C-A140-ACEDF7FD4DB2}" dt="2025-06-27T12:06:14.851" v="62" actId="2696"/>
        <pc:sldMkLst>
          <pc:docMk/>
          <pc:sldMk cId="0" sldId="357"/>
        </pc:sldMkLst>
      </pc:sldChg>
      <pc:sldChg chg="del">
        <pc:chgData name="Luka Van Esbroeck" userId="134fc993-7b81-4a7c-b1f6-6ae1dd5ae1ac" providerId="ADAL" clId="{607EE3C6-496D-D84C-A140-ACEDF7FD4DB2}" dt="2025-06-27T12:06:14.858" v="68" actId="2696"/>
        <pc:sldMkLst>
          <pc:docMk/>
          <pc:sldMk cId="0" sldId="358"/>
        </pc:sldMkLst>
      </pc:sldChg>
      <pc:sldChg chg="del">
        <pc:chgData name="Luka Van Esbroeck" userId="134fc993-7b81-4a7c-b1f6-6ae1dd5ae1ac" providerId="ADAL" clId="{607EE3C6-496D-D84C-A140-ACEDF7FD4DB2}" dt="2025-06-27T12:06:14.856" v="66" actId="2696"/>
        <pc:sldMkLst>
          <pc:docMk/>
          <pc:sldMk cId="0" sldId="359"/>
        </pc:sldMkLst>
      </pc:sldChg>
      <pc:sldChg chg="del">
        <pc:chgData name="Luka Van Esbroeck" userId="134fc993-7b81-4a7c-b1f6-6ae1dd5ae1ac" providerId="ADAL" clId="{607EE3C6-496D-D84C-A140-ACEDF7FD4DB2}" dt="2025-06-27T12:06:14.882" v="73" actId="2696"/>
        <pc:sldMkLst>
          <pc:docMk/>
          <pc:sldMk cId="0" sldId="360"/>
        </pc:sldMkLst>
      </pc:sldChg>
      <pc:sldChg chg="del">
        <pc:chgData name="Luka Van Esbroeck" userId="134fc993-7b81-4a7c-b1f6-6ae1dd5ae1ac" providerId="ADAL" clId="{607EE3C6-496D-D84C-A140-ACEDF7FD4DB2}" dt="2025-06-27T12:06:14.871" v="72" actId="2696"/>
        <pc:sldMkLst>
          <pc:docMk/>
          <pc:sldMk cId="0" sldId="361"/>
        </pc:sldMkLst>
      </pc:sldChg>
      <pc:sldChg chg="del">
        <pc:chgData name="Luka Van Esbroeck" userId="134fc993-7b81-4a7c-b1f6-6ae1dd5ae1ac" providerId="ADAL" clId="{607EE3C6-496D-D84C-A140-ACEDF7FD4DB2}" dt="2025-06-27T12:06:14.892" v="74" actId="2696"/>
        <pc:sldMkLst>
          <pc:docMk/>
          <pc:sldMk cId="0" sldId="362"/>
        </pc:sldMkLst>
      </pc:sldChg>
      <pc:sldChg chg="del">
        <pc:chgData name="Luka Van Esbroeck" userId="134fc993-7b81-4a7c-b1f6-6ae1dd5ae1ac" providerId="ADAL" clId="{607EE3C6-496D-D84C-A140-ACEDF7FD4DB2}" dt="2025-06-27T12:06:14.854" v="65" actId="2696"/>
        <pc:sldMkLst>
          <pc:docMk/>
          <pc:sldMk cId="0" sldId="363"/>
        </pc:sldMkLst>
      </pc:sldChg>
      <pc:sldChg chg="del">
        <pc:chgData name="Luka Van Esbroeck" userId="134fc993-7b81-4a7c-b1f6-6ae1dd5ae1ac" providerId="ADAL" clId="{607EE3C6-496D-D84C-A140-ACEDF7FD4DB2}" dt="2025-06-27T12:06:14.870" v="71" actId="2696"/>
        <pc:sldMkLst>
          <pc:docMk/>
          <pc:sldMk cId="0" sldId="364"/>
        </pc:sldMkLst>
      </pc:sldChg>
      <pc:sldChg chg="del">
        <pc:chgData name="Luka Van Esbroeck" userId="134fc993-7b81-4a7c-b1f6-6ae1dd5ae1ac" providerId="ADAL" clId="{607EE3C6-496D-D84C-A140-ACEDF7FD4DB2}" dt="2025-06-27T12:06:14.853" v="64" actId="2696"/>
        <pc:sldMkLst>
          <pc:docMk/>
          <pc:sldMk cId="0" sldId="365"/>
        </pc:sldMkLst>
      </pc:sldChg>
      <pc:sldChg chg="del">
        <pc:chgData name="Luka Van Esbroeck" userId="134fc993-7b81-4a7c-b1f6-6ae1dd5ae1ac" providerId="ADAL" clId="{607EE3C6-496D-D84C-A140-ACEDF7FD4DB2}" dt="2025-06-27T12:06:14.896" v="75" actId="2696"/>
        <pc:sldMkLst>
          <pc:docMk/>
          <pc:sldMk cId="0" sldId="366"/>
        </pc:sldMkLst>
      </pc:sldChg>
      <pc:sldChg chg="del">
        <pc:chgData name="Luka Van Esbroeck" userId="134fc993-7b81-4a7c-b1f6-6ae1dd5ae1ac" providerId="ADAL" clId="{607EE3C6-496D-D84C-A140-ACEDF7FD4DB2}" dt="2025-06-27T12:06:14.857" v="67" actId="2696"/>
        <pc:sldMkLst>
          <pc:docMk/>
          <pc:sldMk cId="0" sldId="367"/>
        </pc:sldMkLst>
      </pc:sldChg>
      <pc:sldChg chg="del">
        <pc:chgData name="Luka Van Esbroeck" userId="134fc993-7b81-4a7c-b1f6-6ae1dd5ae1ac" providerId="ADAL" clId="{607EE3C6-496D-D84C-A140-ACEDF7FD4DB2}" dt="2025-06-27T12:06:14.859" v="69" actId="2696"/>
        <pc:sldMkLst>
          <pc:docMk/>
          <pc:sldMk cId="0" sldId="368"/>
        </pc:sldMkLst>
      </pc:sldChg>
      <pc:sldChg chg="del">
        <pc:chgData name="Luka Van Esbroeck" userId="134fc993-7b81-4a7c-b1f6-6ae1dd5ae1ac" providerId="ADAL" clId="{607EE3C6-496D-D84C-A140-ACEDF7FD4DB2}" dt="2025-06-27T12:06:20.387" v="76" actId="2696"/>
        <pc:sldMkLst>
          <pc:docMk/>
          <pc:sldMk cId="0" sldId="374"/>
        </pc:sldMkLst>
      </pc:sldChg>
      <pc:sldChg chg="del">
        <pc:chgData name="Luka Van Esbroeck" userId="134fc993-7b81-4a7c-b1f6-6ae1dd5ae1ac" providerId="ADAL" clId="{607EE3C6-496D-D84C-A140-ACEDF7FD4DB2}" dt="2025-06-27T12:06:20.397" v="78" actId="2696"/>
        <pc:sldMkLst>
          <pc:docMk/>
          <pc:sldMk cId="0" sldId="375"/>
        </pc:sldMkLst>
      </pc:sldChg>
      <pc:sldChg chg="del">
        <pc:chgData name="Luka Van Esbroeck" userId="134fc993-7b81-4a7c-b1f6-6ae1dd5ae1ac" providerId="ADAL" clId="{607EE3C6-496D-D84C-A140-ACEDF7FD4DB2}" dt="2025-06-27T12:06:20.389" v="77" actId="2696"/>
        <pc:sldMkLst>
          <pc:docMk/>
          <pc:sldMk cId="0" sldId="376"/>
        </pc:sldMkLst>
      </pc:sldChg>
      <pc:sldChg chg="del">
        <pc:chgData name="Luka Van Esbroeck" userId="134fc993-7b81-4a7c-b1f6-6ae1dd5ae1ac" providerId="ADAL" clId="{607EE3C6-496D-D84C-A140-ACEDF7FD4DB2}" dt="2025-06-27T12:06:20.401" v="79" actId="2696"/>
        <pc:sldMkLst>
          <pc:docMk/>
          <pc:sldMk cId="0" sldId="377"/>
        </pc:sldMkLst>
      </pc:sldChg>
      <pc:sldChg chg="del">
        <pc:chgData name="Luka Van Esbroeck" userId="134fc993-7b81-4a7c-b1f6-6ae1dd5ae1ac" providerId="ADAL" clId="{607EE3C6-496D-D84C-A140-ACEDF7FD4DB2}" dt="2025-06-27T12:05:34.133" v="3" actId="2696"/>
        <pc:sldMkLst>
          <pc:docMk/>
          <pc:sldMk cId="0" sldId="400"/>
        </pc:sldMkLst>
      </pc:sldChg>
    </pc:docChg>
  </pc:docChgLst>
  <pc:docChgLst>
    <pc:chgData name="Luka Van Esbroeck" userId="134fc993-7b81-4a7c-b1f6-6ae1dd5ae1ac" providerId="ADAL" clId="{83B79370-64A8-DC45-A8D6-6AA3B07853B0}"/>
    <pc:docChg chg="undo custSel addSld delSld modSld">
      <pc:chgData name="Luka Van Esbroeck" userId="134fc993-7b81-4a7c-b1f6-6ae1dd5ae1ac" providerId="ADAL" clId="{83B79370-64A8-DC45-A8D6-6AA3B07853B0}" dt="2025-06-20T13:11:32.717" v="12" actId="680"/>
      <pc:docMkLst>
        <pc:docMk/>
      </pc:docMkLst>
      <pc:sldChg chg="modSp new del mod">
        <pc:chgData name="Luka Van Esbroeck" userId="134fc993-7b81-4a7c-b1f6-6ae1dd5ae1ac" providerId="ADAL" clId="{83B79370-64A8-DC45-A8D6-6AA3B07853B0}" dt="2025-06-20T13:11:32.717" v="12" actId="680"/>
        <pc:sldMkLst>
          <pc:docMk/>
          <pc:sldMk cId="3977292842" sldId="400"/>
        </pc:sldMkLst>
      </pc:sldChg>
    </pc:docChg>
  </pc:docChgLst>
  <pc:docChgLst>
    <pc:chgData name="Luka Van Esbroeck" userId="134fc993-7b81-4a7c-b1f6-6ae1dd5ae1ac" providerId="ADAL" clId="{FA156DF2-5827-A54D-A677-CE7E7C4C74AE}"/>
    <pc:docChg chg="undo custSel addSld delSld modSld modMainMaster">
      <pc:chgData name="Luka Van Esbroeck" userId="134fc993-7b81-4a7c-b1f6-6ae1dd5ae1ac" providerId="ADAL" clId="{FA156DF2-5827-A54D-A677-CE7E7C4C74AE}" dt="2025-06-20T13:10:55.517" v="277" actId="2696"/>
      <pc:docMkLst>
        <pc:docMk/>
      </pc:docMkLst>
      <pc:sldChg chg="addSp delSp modSp mod modClrScheme chgLayout">
        <pc:chgData name="Luka Van Esbroeck" userId="134fc993-7b81-4a7c-b1f6-6ae1dd5ae1ac" providerId="ADAL" clId="{FA156DF2-5827-A54D-A677-CE7E7C4C74AE}" dt="2025-06-20T13:10:32.236" v="275" actId="700"/>
        <pc:sldMkLst>
          <pc:docMk/>
          <pc:sldMk cId="0" sldId="278"/>
        </pc:sldMkLst>
      </pc:sldChg>
      <pc:sldChg chg="new del">
        <pc:chgData name="Luka Van Esbroeck" userId="134fc993-7b81-4a7c-b1f6-6ae1dd5ae1ac" providerId="ADAL" clId="{FA156DF2-5827-A54D-A677-CE7E7C4C74AE}" dt="2025-06-20T13:10:55.517" v="277" actId="2696"/>
        <pc:sldMkLst>
          <pc:docMk/>
          <pc:sldMk cId="3913008121" sldId="400"/>
        </pc:sldMkLst>
      </pc:sldChg>
      <pc:sldMasterChg chg="modSp modSldLayout">
        <pc:chgData name="Luka Van Esbroeck" userId="134fc993-7b81-4a7c-b1f6-6ae1dd5ae1ac" providerId="ADAL" clId="{FA156DF2-5827-A54D-A677-CE7E7C4C74AE}" dt="2025-06-20T13:10:00.383" v="261" actId="207"/>
        <pc:sldMasterMkLst>
          <pc:docMk/>
          <pc:sldMasterMk cId="757955707" sldId="2147483648"/>
        </pc:sldMasterMkLst>
        <pc:spChg chg="mod">
          <ac:chgData name="Luka Van Esbroeck" userId="134fc993-7b81-4a7c-b1f6-6ae1dd5ae1ac" providerId="ADAL" clId="{FA156DF2-5827-A54D-A677-CE7E7C4C74AE}" dt="2025-06-20T13:07:04.023" v="210"/>
          <ac:spMkLst>
            <pc:docMk/>
            <pc:sldMasterMk cId="757955707" sldId="2147483648"/>
            <ac:spMk id="2" creationId="{487FC4A6-7301-C2D0-4DF4-40E9306F47B1}"/>
          </ac:spMkLst>
        </pc:spChg>
        <pc:sldLayoutChg chg="addSp delSp modSp mod">
          <pc:chgData name="Luka Van Esbroeck" userId="134fc993-7b81-4a7c-b1f6-6ae1dd5ae1ac" providerId="ADAL" clId="{FA156DF2-5827-A54D-A677-CE7E7C4C74AE}" dt="2025-06-20T12:57:59.693" v="150"/>
          <pc:sldLayoutMkLst>
            <pc:docMk/>
            <pc:sldMasterMk cId="757955707" sldId="2147483648"/>
            <pc:sldLayoutMk cId="674430202" sldId="2147483649"/>
          </pc:sldLayoutMkLst>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5" creationId="{D10A7C98-893C-1176-46CA-3DA053A90F80}"/>
            </ac:spMkLst>
          </pc:spChg>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7" creationId="{A73722D1-7472-EC5A-028C-082AC6F6976E}"/>
            </ac:spMkLst>
          </pc:spChg>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8" creationId="{4C18FAFC-A3A1-49B0-E1AB-D6DA1C4601A8}"/>
            </ac:spMkLst>
          </pc:spChg>
          <pc:spChg chg="add mod">
            <ac:chgData name="Luka Van Esbroeck" userId="134fc993-7b81-4a7c-b1f6-6ae1dd5ae1ac" providerId="ADAL" clId="{FA156DF2-5827-A54D-A677-CE7E7C4C74AE}" dt="2025-06-20T12:57:59.693" v="150"/>
            <ac:spMkLst>
              <pc:docMk/>
              <pc:sldMasterMk cId="757955707" sldId="2147483648"/>
              <pc:sldLayoutMk cId="674430202" sldId="2147483649"/>
              <ac:spMk id="9" creationId="{79BB332C-F51E-87D4-C073-5EA9CE39EF41}"/>
            </ac:spMkLst>
          </pc:spChg>
        </pc:sldLayoutChg>
        <pc:sldLayoutChg chg="addSp delSp modSp mod">
          <pc:chgData name="Luka Van Esbroeck" userId="134fc993-7b81-4a7c-b1f6-6ae1dd5ae1ac" providerId="ADAL" clId="{FA156DF2-5827-A54D-A677-CE7E7C4C74AE}" dt="2025-06-20T13:09:45.831" v="258" actId="478"/>
          <pc:sldLayoutMkLst>
            <pc:docMk/>
            <pc:sldMasterMk cId="757955707" sldId="2147483648"/>
            <pc:sldLayoutMk cId="3392221097" sldId="2147483651"/>
          </pc:sldLayoutMkLst>
          <pc:spChg chg="mod">
            <ac:chgData name="Luka Van Esbroeck" userId="134fc993-7b81-4a7c-b1f6-6ae1dd5ae1ac" providerId="ADAL" clId="{FA156DF2-5827-A54D-A677-CE7E7C4C74AE}" dt="2025-06-20T13:09:40.460" v="257" actId="1036"/>
            <ac:spMkLst>
              <pc:docMk/>
              <pc:sldMasterMk cId="757955707" sldId="2147483648"/>
              <pc:sldLayoutMk cId="3392221097" sldId="2147483651"/>
              <ac:spMk id="2" creationId="{05C69DAD-26B4-145F-DCA2-986DF5B9081A}"/>
            </ac:spMkLst>
          </pc:spChg>
          <pc:spChg chg="add mod">
            <ac:chgData name="Luka Van Esbroeck" userId="134fc993-7b81-4a7c-b1f6-6ae1dd5ae1ac" providerId="ADAL" clId="{FA156DF2-5827-A54D-A677-CE7E7C4C74AE}" dt="2025-06-20T13:02:48.194" v="171"/>
            <ac:spMkLst>
              <pc:docMk/>
              <pc:sldMasterMk cId="757955707" sldId="2147483648"/>
              <pc:sldLayoutMk cId="3392221097" sldId="2147483651"/>
              <ac:spMk id="4" creationId="{8A4B07A1-2FC5-02E7-F223-128711D3C727}"/>
            </ac:spMkLst>
          </pc:spChg>
          <pc:spChg chg="mod">
            <ac:chgData name="Luka Van Esbroeck" userId="134fc993-7b81-4a7c-b1f6-6ae1dd5ae1ac" providerId="ADAL" clId="{FA156DF2-5827-A54D-A677-CE7E7C4C74AE}" dt="2025-06-20T13:02:08.274" v="159" actId="1076"/>
            <ac:spMkLst>
              <pc:docMk/>
              <pc:sldMasterMk cId="757955707" sldId="2147483648"/>
              <pc:sldLayoutMk cId="3392221097" sldId="2147483651"/>
              <ac:spMk id="12" creationId="{AC3D73B0-BE03-6FF8-71FD-6BB0220444B4}"/>
            </ac:spMkLst>
          </pc:spChg>
        </pc:sldLayoutChg>
        <pc:sldLayoutChg chg="addSp delSp modSp mod">
          <pc:chgData name="Luka Van Esbroeck" userId="134fc993-7b81-4a7c-b1f6-6ae1dd5ae1ac" providerId="ADAL" clId="{FA156DF2-5827-A54D-A677-CE7E7C4C74AE}" dt="2025-06-20T13:00:02.356" v="152"/>
          <pc:sldLayoutMkLst>
            <pc:docMk/>
            <pc:sldMasterMk cId="757955707" sldId="2147483648"/>
            <pc:sldLayoutMk cId="455406656" sldId="2147483660"/>
          </pc:sldLayoutMkLst>
          <pc:spChg chg="mod">
            <ac:chgData name="Luka Van Esbroeck" userId="134fc993-7b81-4a7c-b1f6-6ae1dd5ae1ac" providerId="ADAL" clId="{FA156DF2-5827-A54D-A677-CE7E7C4C74AE}" dt="2025-06-20T12:49:18.769" v="6" actId="14100"/>
            <ac:spMkLst>
              <pc:docMk/>
              <pc:sldMasterMk cId="757955707" sldId="2147483648"/>
              <pc:sldLayoutMk cId="455406656" sldId="2147483660"/>
              <ac:spMk id="2" creationId="{05C69DAD-26B4-145F-DCA2-986DF5B9081A}"/>
            </ac:spMkLst>
          </pc:spChg>
          <pc:spChg chg="mod">
            <ac:chgData name="Luka Van Esbroeck" userId="134fc993-7b81-4a7c-b1f6-6ae1dd5ae1ac" providerId="ADAL" clId="{FA156DF2-5827-A54D-A677-CE7E7C4C74AE}" dt="2025-06-20T12:49:15.111" v="5" actId="14100"/>
            <ac:spMkLst>
              <pc:docMk/>
              <pc:sldMasterMk cId="757955707" sldId="2147483648"/>
              <pc:sldLayoutMk cId="455406656" sldId="2147483660"/>
              <ac:spMk id="3" creationId="{93DE4791-B970-A879-1D72-DD4526580148}"/>
            </ac:spMkLst>
          </pc:spChg>
          <pc:spChg chg="add mod">
            <ac:chgData name="Luka Van Esbroeck" userId="134fc993-7b81-4a7c-b1f6-6ae1dd5ae1ac" providerId="ADAL" clId="{FA156DF2-5827-A54D-A677-CE7E7C4C74AE}" dt="2025-06-20T13:00:02.356" v="152"/>
            <ac:spMkLst>
              <pc:docMk/>
              <pc:sldMasterMk cId="757955707" sldId="2147483648"/>
              <pc:sldLayoutMk cId="455406656" sldId="2147483660"/>
              <ac:spMk id="4" creationId="{810BA82D-F440-47B6-F48C-7A8217BB6962}"/>
            </ac:spMkLst>
          </pc:spChg>
          <pc:spChg chg="mod">
            <ac:chgData name="Luka Van Esbroeck" userId="134fc993-7b81-4a7c-b1f6-6ae1dd5ae1ac" providerId="ADAL" clId="{FA156DF2-5827-A54D-A677-CE7E7C4C74AE}" dt="2025-06-20T12:49:21.894" v="7" actId="1076"/>
            <ac:spMkLst>
              <pc:docMk/>
              <pc:sldMasterMk cId="757955707" sldId="2147483648"/>
              <pc:sldLayoutMk cId="455406656" sldId="2147483660"/>
              <ac:spMk id="7" creationId="{583831FB-47F7-8780-CC3B-71451999DE39}"/>
            </ac:spMkLst>
          </pc:spChg>
        </pc:sldLayoutChg>
        <pc:sldLayoutChg chg="addSp delSp modSp mod">
          <pc:chgData name="Luka Van Esbroeck" userId="134fc993-7b81-4a7c-b1f6-6ae1dd5ae1ac" providerId="ADAL" clId="{FA156DF2-5827-A54D-A677-CE7E7C4C74AE}" dt="2025-06-20T13:05:47.109" v="205" actId="478"/>
          <pc:sldLayoutMkLst>
            <pc:docMk/>
            <pc:sldMasterMk cId="757955707" sldId="2147483648"/>
            <pc:sldLayoutMk cId="3119303182" sldId="2147483661"/>
          </pc:sldLayoutMkLst>
          <pc:spChg chg="mod">
            <ac:chgData name="Luka Van Esbroeck" userId="134fc993-7b81-4a7c-b1f6-6ae1dd5ae1ac" providerId="ADAL" clId="{FA156DF2-5827-A54D-A677-CE7E7C4C74AE}" dt="2025-06-20T13:05:40.541" v="202" actId="1037"/>
            <ac:spMkLst>
              <pc:docMk/>
              <pc:sldMasterMk cId="757955707" sldId="2147483648"/>
              <pc:sldLayoutMk cId="3119303182" sldId="2147483661"/>
              <ac:spMk id="2" creationId="{DB042AD8-1C8E-23C0-5A89-1920DAA7F37C}"/>
            </ac:spMkLst>
          </pc:spChg>
          <pc:spChg chg="mod">
            <ac:chgData name="Luka Van Esbroeck" userId="134fc993-7b81-4a7c-b1f6-6ae1dd5ae1ac" providerId="ADAL" clId="{FA156DF2-5827-A54D-A677-CE7E7C4C74AE}" dt="2025-06-20T13:05:44.407" v="204" actId="1076"/>
            <ac:spMkLst>
              <pc:docMk/>
              <pc:sldMasterMk cId="757955707" sldId="2147483648"/>
              <pc:sldLayoutMk cId="3119303182" sldId="2147483661"/>
              <ac:spMk id="5" creationId="{DD8AA75B-492C-CEAA-C48F-CA4CD2827576}"/>
            </ac:spMkLst>
          </pc:spChg>
        </pc:sldLayoutChg>
        <pc:sldLayoutChg chg="addSp delSp modSp mod">
          <pc:chgData name="Luka Van Esbroeck" userId="134fc993-7b81-4a7c-b1f6-6ae1dd5ae1ac" providerId="ADAL" clId="{FA156DF2-5827-A54D-A677-CE7E7C4C74AE}" dt="2025-06-20T12:56:34.906" v="125" actId="478"/>
          <pc:sldLayoutMkLst>
            <pc:docMk/>
            <pc:sldMasterMk cId="757955707" sldId="2147483648"/>
            <pc:sldLayoutMk cId="1306428242" sldId="2147483662"/>
          </pc:sldLayoutMkLst>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0" creationId="{14E7C85C-4E77-90D2-46CD-08D3DE76DA6E}"/>
            </ac:spMkLst>
          </pc:spChg>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1" creationId="{7E3CEA46-6A17-465F-3E02-6BD66FDE74B0}"/>
            </ac:spMkLst>
          </pc:spChg>
          <pc:spChg chg="add del mod">
            <ac:chgData name="Luka Van Esbroeck" userId="134fc993-7b81-4a7c-b1f6-6ae1dd5ae1ac" providerId="ADAL" clId="{FA156DF2-5827-A54D-A677-CE7E7C4C74AE}" dt="2025-06-20T12:56:29.553" v="123" actId="1037"/>
            <ac:spMkLst>
              <pc:docMk/>
              <pc:sldMasterMk cId="757955707" sldId="2147483648"/>
              <pc:sldLayoutMk cId="1306428242" sldId="2147483662"/>
              <ac:spMk id="12" creationId="{C3577081-600E-15F2-47F6-FF3376A8F171}"/>
            </ac:spMkLst>
          </pc:spChg>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3" creationId="{03D2EE22-372F-17D2-E1A9-E20FD4DBBBFA}"/>
            </ac:spMkLst>
          </pc:spChg>
        </pc:sldLayoutChg>
        <pc:sldLayoutChg chg="addSp delSp modSp mod">
          <pc:chgData name="Luka Van Esbroeck" userId="134fc993-7b81-4a7c-b1f6-6ae1dd5ae1ac" providerId="ADAL" clId="{FA156DF2-5827-A54D-A677-CE7E7C4C74AE}" dt="2025-06-20T12:56:55.623" v="127"/>
          <pc:sldLayoutMkLst>
            <pc:docMk/>
            <pc:sldMasterMk cId="757955707" sldId="2147483648"/>
            <pc:sldLayoutMk cId="202475471" sldId="2147483663"/>
          </pc:sldLayoutMkLst>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2" creationId="{4F3E8364-C672-A513-A5F7-FEBE8E8C185C}"/>
            </ac:spMkLst>
          </pc:spChg>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3" creationId="{4A397E59-1C35-64ED-DEF0-FA39D0FB802B}"/>
            </ac:spMkLst>
          </pc:spChg>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7" creationId="{C962A04F-7F91-2ECB-E414-C5AF907FDA39}"/>
            </ac:spMkLst>
          </pc:spChg>
          <pc:spChg chg="add mod">
            <ac:chgData name="Luka Van Esbroeck" userId="134fc993-7b81-4a7c-b1f6-6ae1dd5ae1ac" providerId="ADAL" clId="{FA156DF2-5827-A54D-A677-CE7E7C4C74AE}" dt="2025-06-20T12:56:55.623" v="127"/>
            <ac:spMkLst>
              <pc:docMk/>
              <pc:sldMasterMk cId="757955707" sldId="2147483648"/>
              <pc:sldLayoutMk cId="202475471" sldId="2147483663"/>
              <ac:spMk id="10" creationId="{F3FEF277-8E90-7469-1F98-3FE8FE362156}"/>
            </ac:spMkLst>
          </pc:spChg>
        </pc:sldLayoutChg>
        <pc:sldLayoutChg chg="addSp delSp modSp mod">
          <pc:chgData name="Luka Van Esbroeck" userId="134fc993-7b81-4a7c-b1f6-6ae1dd5ae1ac" providerId="ADAL" clId="{FA156DF2-5827-A54D-A677-CE7E7C4C74AE}" dt="2025-06-20T12:57:07.925" v="131"/>
          <pc:sldLayoutMkLst>
            <pc:docMk/>
            <pc:sldMasterMk cId="757955707" sldId="2147483648"/>
            <pc:sldLayoutMk cId="3454120388" sldId="2147483664"/>
          </pc:sldLayoutMkLst>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2" creationId="{04D6754E-3180-71EC-7EAA-A236087F3AAE}"/>
            </ac:spMkLst>
          </pc:spChg>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3" creationId="{9DDBA2BD-107C-72F8-DAE2-2DB0FFF65A7A}"/>
            </ac:spMkLst>
          </pc:spChg>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7" creationId="{D622CFC5-12D4-3E3D-5200-B5AD5F32AAA5}"/>
            </ac:spMkLst>
          </pc:spChg>
          <pc:spChg chg="add mod">
            <ac:chgData name="Luka Van Esbroeck" userId="134fc993-7b81-4a7c-b1f6-6ae1dd5ae1ac" providerId="ADAL" clId="{FA156DF2-5827-A54D-A677-CE7E7C4C74AE}" dt="2025-06-20T12:57:07.925" v="131"/>
            <ac:spMkLst>
              <pc:docMk/>
              <pc:sldMasterMk cId="757955707" sldId="2147483648"/>
              <pc:sldLayoutMk cId="3454120388" sldId="2147483664"/>
              <ac:spMk id="11" creationId="{5B971705-213E-525A-C660-4D05954B01DC}"/>
            </ac:spMkLst>
          </pc:spChg>
        </pc:sldLayoutChg>
        <pc:sldLayoutChg chg="addSp delSp modSp mod">
          <pc:chgData name="Luka Van Esbroeck" userId="134fc993-7b81-4a7c-b1f6-6ae1dd5ae1ac" providerId="ADAL" clId="{FA156DF2-5827-A54D-A677-CE7E7C4C74AE}" dt="2025-06-20T12:57:18.614" v="135"/>
          <pc:sldLayoutMkLst>
            <pc:docMk/>
            <pc:sldMasterMk cId="757955707" sldId="2147483648"/>
            <pc:sldLayoutMk cId="1877889258" sldId="2147483665"/>
          </pc:sldLayoutMkLst>
          <pc:spChg chg="mod">
            <ac:chgData name="Luka Van Esbroeck" userId="134fc993-7b81-4a7c-b1f6-6ae1dd5ae1ac" providerId="ADAL" clId="{FA156DF2-5827-A54D-A677-CE7E7C4C74AE}" dt="2025-06-20T12:51:10.853" v="27" actId="14100"/>
            <ac:spMkLst>
              <pc:docMk/>
              <pc:sldMasterMk cId="757955707" sldId="2147483648"/>
              <pc:sldLayoutMk cId="1877889258" sldId="2147483665"/>
              <ac:spMk id="2" creationId="{05C69DAD-26B4-145F-DCA2-986DF5B9081A}"/>
            </ac:spMkLst>
          </pc:spChg>
          <pc:spChg chg="mod">
            <ac:chgData name="Luka Van Esbroeck" userId="134fc993-7b81-4a7c-b1f6-6ae1dd5ae1ac" providerId="ADAL" clId="{FA156DF2-5827-A54D-A677-CE7E7C4C74AE}" dt="2025-06-20T12:51:20.123" v="30" actId="1076"/>
            <ac:spMkLst>
              <pc:docMk/>
              <pc:sldMasterMk cId="757955707" sldId="2147483648"/>
              <pc:sldLayoutMk cId="1877889258" sldId="2147483665"/>
              <ac:spMk id="3" creationId="{93DE4791-B970-A879-1D72-DD4526580148}"/>
            </ac:spMkLst>
          </pc:spChg>
          <pc:spChg chg="mod">
            <ac:chgData name="Luka Van Esbroeck" userId="134fc993-7b81-4a7c-b1f6-6ae1dd5ae1ac" providerId="ADAL" clId="{FA156DF2-5827-A54D-A677-CE7E7C4C74AE}" dt="2025-06-20T12:51:23.225" v="31" actId="14100"/>
            <ac:spMkLst>
              <pc:docMk/>
              <pc:sldMasterMk cId="757955707" sldId="2147483648"/>
              <pc:sldLayoutMk cId="1877889258" sldId="2147483665"/>
              <ac:spMk id="7" creationId="{583831FB-47F7-8780-CC3B-71451999DE39}"/>
            </ac:spMkLst>
          </pc:spChg>
          <pc:spChg chg="add mod">
            <ac:chgData name="Luka Van Esbroeck" userId="134fc993-7b81-4a7c-b1f6-6ae1dd5ae1ac" providerId="ADAL" clId="{FA156DF2-5827-A54D-A677-CE7E7C4C74AE}" dt="2025-06-20T12:57:18.614" v="135"/>
            <ac:spMkLst>
              <pc:docMk/>
              <pc:sldMasterMk cId="757955707" sldId="2147483648"/>
              <pc:sldLayoutMk cId="1877889258" sldId="2147483665"/>
              <ac:spMk id="9" creationId="{526C7923-04C8-1B24-DB37-EDF84D68123C}"/>
            </ac:spMkLst>
          </pc:spChg>
        </pc:sldLayoutChg>
        <pc:sldLayoutChg chg="addSp delSp modSp mod">
          <pc:chgData name="Luka Van Esbroeck" userId="134fc993-7b81-4a7c-b1f6-6ae1dd5ae1ac" providerId="ADAL" clId="{FA156DF2-5827-A54D-A677-CE7E7C4C74AE}" dt="2025-06-20T12:57:23.787" v="137"/>
          <pc:sldLayoutMkLst>
            <pc:docMk/>
            <pc:sldMasterMk cId="757955707" sldId="2147483648"/>
            <pc:sldLayoutMk cId="2269128758" sldId="2147483666"/>
          </pc:sldLayoutMkLst>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0" creationId="{E1AAD30A-3D28-00EA-F471-8BD5A0A40DB8}"/>
            </ac:spMkLst>
          </pc:spChg>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1" creationId="{46B90BB4-F3F5-31A5-E123-67382E6F050B}"/>
            </ac:spMkLst>
          </pc:spChg>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2" creationId="{9C25EE3A-02FD-3B66-6FD4-EED1D2E1DB3E}"/>
            </ac:spMkLst>
          </pc:spChg>
          <pc:spChg chg="add mod">
            <ac:chgData name="Luka Van Esbroeck" userId="134fc993-7b81-4a7c-b1f6-6ae1dd5ae1ac" providerId="ADAL" clId="{FA156DF2-5827-A54D-A677-CE7E7C4C74AE}" dt="2025-06-20T12:57:23.787" v="137"/>
            <ac:spMkLst>
              <pc:docMk/>
              <pc:sldMasterMk cId="757955707" sldId="2147483648"/>
              <pc:sldLayoutMk cId="2269128758" sldId="2147483666"/>
              <ac:spMk id="13" creationId="{7D7BE1B7-9430-DAE8-48E7-8DDAA94E9398}"/>
            </ac:spMkLst>
          </pc:spChg>
        </pc:sldLayoutChg>
        <pc:sldLayoutChg chg="addSp delSp modSp mod">
          <pc:chgData name="Luka Van Esbroeck" userId="134fc993-7b81-4a7c-b1f6-6ae1dd5ae1ac" providerId="ADAL" clId="{FA156DF2-5827-A54D-A677-CE7E7C4C74AE}" dt="2025-06-20T12:57:54.592" v="148"/>
          <pc:sldLayoutMkLst>
            <pc:docMk/>
            <pc:sldMasterMk cId="757955707" sldId="2147483648"/>
            <pc:sldLayoutMk cId="1202890010" sldId="2147483667"/>
          </pc:sldLayoutMkLst>
          <pc:spChg chg="mod">
            <ac:chgData name="Luka Van Esbroeck" userId="134fc993-7b81-4a7c-b1f6-6ae1dd5ae1ac" providerId="ADAL" clId="{FA156DF2-5827-A54D-A677-CE7E7C4C74AE}" dt="2025-06-20T12:53:07.348" v="63" actId="14100"/>
            <ac:spMkLst>
              <pc:docMk/>
              <pc:sldMasterMk cId="757955707" sldId="2147483648"/>
              <pc:sldLayoutMk cId="1202890010" sldId="2147483667"/>
              <ac:spMk id="2" creationId="{05C69DAD-26B4-145F-DCA2-986DF5B9081A}"/>
            </ac:spMkLst>
          </pc:spChg>
          <pc:spChg chg="mod">
            <ac:chgData name="Luka Van Esbroeck" userId="134fc993-7b81-4a7c-b1f6-6ae1dd5ae1ac" providerId="ADAL" clId="{FA156DF2-5827-A54D-A677-CE7E7C4C74AE}" dt="2025-06-20T12:53:18.683" v="66" actId="14100"/>
            <ac:spMkLst>
              <pc:docMk/>
              <pc:sldMasterMk cId="757955707" sldId="2147483648"/>
              <pc:sldLayoutMk cId="1202890010" sldId="2147483667"/>
              <ac:spMk id="3" creationId="{93DE4791-B970-A879-1D72-DD4526580148}"/>
            </ac:spMkLst>
          </pc:spChg>
          <pc:spChg chg="add mod">
            <ac:chgData name="Luka Van Esbroeck" userId="134fc993-7b81-4a7c-b1f6-6ae1dd5ae1ac" providerId="ADAL" clId="{FA156DF2-5827-A54D-A677-CE7E7C4C74AE}" dt="2025-06-20T12:57:54.592" v="148"/>
            <ac:spMkLst>
              <pc:docMk/>
              <pc:sldMasterMk cId="757955707" sldId="2147483648"/>
              <pc:sldLayoutMk cId="1202890010" sldId="2147483667"/>
              <ac:spMk id="4" creationId="{F8FC5D74-7D0D-761C-1539-296F9C752F47}"/>
            </ac:spMkLst>
          </pc:spChg>
          <pc:spChg chg="mod">
            <ac:chgData name="Luka Van Esbroeck" userId="134fc993-7b81-4a7c-b1f6-6ae1dd5ae1ac" providerId="ADAL" clId="{FA156DF2-5827-A54D-A677-CE7E7C4C74AE}" dt="2025-06-20T12:53:25.731" v="68" actId="1076"/>
            <ac:spMkLst>
              <pc:docMk/>
              <pc:sldMasterMk cId="757955707" sldId="2147483648"/>
              <pc:sldLayoutMk cId="1202890010" sldId="2147483667"/>
              <ac:spMk id="7" creationId="{583831FB-47F7-8780-CC3B-71451999DE39}"/>
            </ac:spMkLst>
          </pc:spChg>
        </pc:sldLayoutChg>
        <pc:sldLayoutChg chg="addSp delSp modSp mod">
          <pc:chgData name="Luka Van Esbroeck" userId="134fc993-7b81-4a7c-b1f6-6ae1dd5ae1ac" providerId="ADAL" clId="{FA156DF2-5827-A54D-A677-CE7E7C4C74AE}" dt="2025-06-20T12:57:30.620" v="139"/>
          <pc:sldLayoutMkLst>
            <pc:docMk/>
            <pc:sldMasterMk cId="757955707" sldId="2147483648"/>
            <pc:sldLayoutMk cId="626550864" sldId="2147483668"/>
          </pc:sldLayoutMkLst>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4" creationId="{40BB958D-766E-CFCA-F125-74E0C4C7860A}"/>
            </ac:spMkLst>
          </pc:spChg>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10" creationId="{C46FC6C0-6720-92F1-5D46-2C5D6712AC10}"/>
            </ac:spMkLst>
          </pc:spChg>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12" creationId="{F1302053-18F3-C1F4-FFEF-D2AD2CC439A5}"/>
            </ac:spMkLst>
          </pc:spChg>
          <pc:spChg chg="add mod">
            <ac:chgData name="Luka Van Esbroeck" userId="134fc993-7b81-4a7c-b1f6-6ae1dd5ae1ac" providerId="ADAL" clId="{FA156DF2-5827-A54D-A677-CE7E7C4C74AE}" dt="2025-06-20T12:57:30.620" v="139"/>
            <ac:spMkLst>
              <pc:docMk/>
              <pc:sldMasterMk cId="757955707" sldId="2147483648"/>
              <pc:sldLayoutMk cId="626550864" sldId="2147483668"/>
              <ac:spMk id="13" creationId="{3A3D6BC1-3B6E-DE15-7E6A-7C9D651A77F9}"/>
            </ac:spMkLst>
          </pc:spChg>
        </pc:sldLayoutChg>
        <pc:sldLayoutChg chg="addSp delSp modSp mod">
          <pc:chgData name="Luka Van Esbroeck" userId="134fc993-7b81-4a7c-b1f6-6ae1dd5ae1ac" providerId="ADAL" clId="{FA156DF2-5827-A54D-A677-CE7E7C4C74AE}" dt="2025-06-20T12:57:41.393" v="143"/>
          <pc:sldLayoutMkLst>
            <pc:docMk/>
            <pc:sldMasterMk cId="757955707" sldId="2147483648"/>
            <pc:sldLayoutMk cId="1131357290" sldId="2147483669"/>
          </pc:sldLayoutMkLst>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2" creationId="{2214A130-3856-C6F0-80DA-5FDEFD700C7F}"/>
            </ac:spMkLst>
          </pc:spChg>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3" creationId="{1BD24EFB-7EEC-5334-1BA6-D360A387EACC}"/>
            </ac:spMkLst>
          </pc:spChg>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4" creationId="{0F9328F4-FEFD-74F4-CE92-45BAFED58478}"/>
            </ac:spMkLst>
          </pc:spChg>
          <pc:spChg chg="add mod">
            <ac:chgData name="Luka Van Esbroeck" userId="134fc993-7b81-4a7c-b1f6-6ae1dd5ae1ac" providerId="ADAL" clId="{FA156DF2-5827-A54D-A677-CE7E7C4C74AE}" dt="2025-06-20T12:57:41.393" v="143"/>
            <ac:spMkLst>
              <pc:docMk/>
              <pc:sldMasterMk cId="757955707" sldId="2147483648"/>
              <pc:sldLayoutMk cId="1131357290" sldId="2147483669"/>
              <ac:spMk id="16" creationId="{BEB2E742-0014-1EC0-3A72-42DB7A882B90}"/>
            </ac:spMkLst>
          </pc:spChg>
        </pc:sldLayoutChg>
        <pc:sldLayoutChg chg="addSp delSp modSp mod">
          <pc:chgData name="Luka Van Esbroeck" userId="134fc993-7b81-4a7c-b1f6-6ae1dd5ae1ac" providerId="ADAL" clId="{FA156DF2-5827-A54D-A677-CE7E7C4C74AE}" dt="2025-06-20T13:10:00.383" v="261" actId="207"/>
          <pc:sldLayoutMkLst>
            <pc:docMk/>
            <pc:sldMasterMk cId="757955707" sldId="2147483648"/>
            <pc:sldLayoutMk cId="3407457184" sldId="2147483672"/>
          </pc:sldLayoutMkLst>
          <pc:spChg chg="add mod">
            <ac:chgData name="Luka Van Esbroeck" userId="134fc993-7b81-4a7c-b1f6-6ae1dd5ae1ac" providerId="ADAL" clId="{FA156DF2-5827-A54D-A677-CE7E7C4C74AE}" dt="2025-06-20T13:10:00.383" v="261" actId="207"/>
            <ac:spMkLst>
              <pc:docMk/>
              <pc:sldMasterMk cId="757955707" sldId="2147483648"/>
              <pc:sldLayoutMk cId="3407457184" sldId="2147483672"/>
              <ac:spMk id="7" creationId="{3831A695-ABC3-0390-7A61-D81FF6EAC470}"/>
            </ac:spMkLst>
          </pc:spChg>
          <pc:picChg chg="mod">
            <ac:chgData name="Luka Van Esbroeck" userId="134fc993-7b81-4a7c-b1f6-6ae1dd5ae1ac" providerId="ADAL" clId="{FA156DF2-5827-A54D-A677-CE7E7C4C74AE}" dt="2025-06-20T13:03:50.886" v="186" actId="1038"/>
            <ac:picMkLst>
              <pc:docMk/>
              <pc:sldMasterMk cId="757955707" sldId="2147483648"/>
              <pc:sldLayoutMk cId="3407457184" sldId="2147483672"/>
              <ac:picMk id="3" creationId="{762707D0-03EC-E0CE-B26F-C8517DB6A892}"/>
            </ac:picMkLst>
          </pc:picChg>
        </pc:sldLayoutChg>
        <pc:sldLayoutChg chg="addSp delSp modSp mod">
          <pc:chgData name="Luka Van Esbroeck" userId="134fc993-7b81-4a7c-b1f6-6ae1dd5ae1ac" providerId="ADAL" clId="{FA156DF2-5827-A54D-A677-CE7E7C4C74AE}" dt="2025-06-20T13:06:15.530" v="209" actId="207"/>
          <pc:sldLayoutMkLst>
            <pc:docMk/>
            <pc:sldMasterMk cId="757955707" sldId="2147483648"/>
            <pc:sldLayoutMk cId="3945958420" sldId="2147483673"/>
          </pc:sldLayoutMkLst>
          <pc:spChg chg="add mod">
            <ac:chgData name="Luka Van Esbroeck" userId="134fc993-7b81-4a7c-b1f6-6ae1dd5ae1ac" providerId="ADAL" clId="{FA156DF2-5827-A54D-A677-CE7E7C4C74AE}" dt="2025-06-20T13:06:15.530" v="209" actId="207"/>
            <ac:spMkLst>
              <pc:docMk/>
              <pc:sldMasterMk cId="757955707" sldId="2147483648"/>
              <pc:sldLayoutMk cId="3945958420" sldId="2147483673"/>
              <ac:spMk id="4" creationId="{D9BB6876-F87A-6ABD-B1F8-120D9C4DA8DF}"/>
            </ac:spMkLst>
          </pc:spChg>
        </pc:sldLayoutChg>
        <pc:sldLayoutChg chg="addSp delSp modSp mod">
          <pc:chgData name="Luka Van Esbroeck" userId="134fc993-7b81-4a7c-b1f6-6ae1dd5ae1ac" providerId="ADAL" clId="{FA156DF2-5827-A54D-A677-CE7E7C4C74AE}" dt="2025-06-20T12:57:04.051" v="129"/>
          <pc:sldLayoutMkLst>
            <pc:docMk/>
            <pc:sldMasterMk cId="757955707" sldId="2147483648"/>
            <pc:sldLayoutMk cId="3892661322" sldId="2147483674"/>
          </pc:sldLayoutMkLst>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3" creationId="{EFEC22A1-8D71-9FA4-B3E0-6D9B072E6BBE}"/>
            </ac:spMkLst>
          </pc:spChg>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4" creationId="{737E7370-A773-919F-26D4-FD9DBE943F4A}"/>
            </ac:spMkLst>
          </pc:spChg>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5" creationId="{3B641733-11D9-280D-B7DE-33FD8B3B77EB}"/>
            </ac:spMkLst>
          </pc:spChg>
          <pc:spChg chg="add mod">
            <ac:chgData name="Luka Van Esbroeck" userId="134fc993-7b81-4a7c-b1f6-6ae1dd5ae1ac" providerId="ADAL" clId="{FA156DF2-5827-A54D-A677-CE7E7C4C74AE}" dt="2025-06-20T12:57:04.051" v="129"/>
            <ac:spMkLst>
              <pc:docMk/>
              <pc:sldMasterMk cId="757955707" sldId="2147483648"/>
              <pc:sldLayoutMk cId="3892661322" sldId="2147483674"/>
              <ac:spMk id="16" creationId="{2AE72457-3707-0112-A55B-77BC4CF52B1F}"/>
            </ac:spMkLst>
          </pc:spChg>
        </pc:sldLayoutChg>
        <pc:sldLayoutChg chg="addSp delSp modSp mod">
          <pc:chgData name="Luka Van Esbroeck" userId="134fc993-7b81-4a7c-b1f6-6ae1dd5ae1ac" providerId="ADAL" clId="{FA156DF2-5827-A54D-A677-CE7E7C4C74AE}" dt="2025-06-20T12:57:11.101" v="133"/>
          <pc:sldLayoutMkLst>
            <pc:docMk/>
            <pc:sldMasterMk cId="757955707" sldId="2147483648"/>
            <pc:sldLayoutMk cId="1649869617" sldId="2147483675"/>
          </pc:sldLayoutMkLst>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3" creationId="{6DC72F89-0CE5-6DAA-02DB-F99AB5CB2AD9}"/>
            </ac:spMkLst>
          </pc:spChg>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7" creationId="{6222E995-5102-A211-BFE1-FDE75087D201}"/>
            </ac:spMkLst>
          </pc:spChg>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10" creationId="{4C540657-D081-794E-D6A4-82EE88C84C24}"/>
            </ac:spMkLst>
          </pc:spChg>
          <pc:spChg chg="add mod">
            <ac:chgData name="Luka Van Esbroeck" userId="134fc993-7b81-4a7c-b1f6-6ae1dd5ae1ac" providerId="ADAL" clId="{FA156DF2-5827-A54D-A677-CE7E7C4C74AE}" dt="2025-06-20T12:57:11.101" v="133"/>
            <ac:spMkLst>
              <pc:docMk/>
              <pc:sldMasterMk cId="757955707" sldId="2147483648"/>
              <pc:sldLayoutMk cId="1649869617" sldId="2147483675"/>
              <ac:spMk id="11" creationId="{EFD00CA8-8433-417A-5160-C95B1D821141}"/>
            </ac:spMkLst>
          </pc:spChg>
        </pc:sldLayoutChg>
        <pc:sldLayoutChg chg="addSp delSp modSp mod">
          <pc:chgData name="Luka Van Esbroeck" userId="134fc993-7b81-4a7c-b1f6-6ae1dd5ae1ac" providerId="ADAL" clId="{FA156DF2-5827-A54D-A677-CE7E7C4C74AE}" dt="2025-06-20T12:57:45.911" v="145"/>
          <pc:sldLayoutMkLst>
            <pc:docMk/>
            <pc:sldMasterMk cId="757955707" sldId="2147483648"/>
            <pc:sldLayoutMk cId="3155481135" sldId="2147483676"/>
          </pc:sldLayoutMkLst>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5" creationId="{467760AE-6E51-2E86-5947-E9952285E3B7}"/>
            </ac:spMkLst>
          </pc:spChg>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9" creationId="{D68A8CEE-B87D-7AF8-0F29-678313464912}"/>
            </ac:spMkLst>
          </pc:spChg>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11" creationId="{96B5C094-5073-B15F-4E55-DF6514B60278}"/>
            </ac:spMkLst>
          </pc:spChg>
          <pc:spChg chg="add mod">
            <ac:chgData name="Luka Van Esbroeck" userId="134fc993-7b81-4a7c-b1f6-6ae1dd5ae1ac" providerId="ADAL" clId="{FA156DF2-5827-A54D-A677-CE7E7C4C74AE}" dt="2025-06-20T12:57:45.911" v="145"/>
            <ac:spMkLst>
              <pc:docMk/>
              <pc:sldMasterMk cId="757955707" sldId="2147483648"/>
              <pc:sldLayoutMk cId="3155481135" sldId="2147483676"/>
              <ac:spMk id="12" creationId="{BF6C4BA3-5C54-1DA8-00F4-0FF6332D2841}"/>
            </ac:spMkLst>
          </pc:spChg>
        </pc:sldLayoutChg>
        <pc:sldLayoutChg chg="addSp delSp modSp mod">
          <pc:chgData name="Luka Van Esbroeck" userId="134fc993-7b81-4a7c-b1f6-6ae1dd5ae1ac" providerId="ADAL" clId="{FA156DF2-5827-A54D-A677-CE7E7C4C74AE}" dt="2025-06-20T12:57:37.786" v="141"/>
          <pc:sldLayoutMkLst>
            <pc:docMk/>
            <pc:sldMasterMk cId="757955707" sldId="2147483648"/>
            <pc:sldLayoutMk cId="3626120787" sldId="2147483677"/>
          </pc:sldLayoutMkLst>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8" creationId="{2488B422-00BC-FAE1-CF28-91BFA4D142CF}"/>
            </ac:spMkLst>
          </pc:spChg>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10" creationId="{EDA0AE05-C033-84C5-3821-8A8D284AA794}"/>
            </ac:spMkLst>
          </pc:spChg>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12" creationId="{05A4C4CA-2BA0-22E3-70D3-5FB60B689D51}"/>
            </ac:spMkLst>
          </pc:spChg>
          <pc:spChg chg="add mod">
            <ac:chgData name="Luka Van Esbroeck" userId="134fc993-7b81-4a7c-b1f6-6ae1dd5ae1ac" providerId="ADAL" clId="{FA156DF2-5827-A54D-A677-CE7E7C4C74AE}" dt="2025-06-20T12:57:37.786" v="141"/>
            <ac:spMkLst>
              <pc:docMk/>
              <pc:sldMasterMk cId="757955707" sldId="2147483648"/>
              <pc:sldLayoutMk cId="3626120787" sldId="2147483677"/>
              <ac:spMk id="13" creationId="{2506468C-09C1-B4E3-F49F-8A38A5842127}"/>
            </ac:spMkLst>
          </pc:spChg>
        </pc:sldLayoutChg>
      </pc:sldMasterChg>
    </pc:docChg>
  </pc:docChgLst>
  <pc:docChgLst>
    <pc:chgData name="Luka Van Esbroeck" userId="134fc993-7b81-4a7c-b1f6-6ae1dd5ae1ac" providerId="ADAL" clId="{2BED1D53-C2CE-054C-A424-C2E8AD16A2C6}"/>
    <pc:docChg chg="delSld">
      <pc:chgData name="Luka Van Esbroeck" userId="134fc993-7b81-4a7c-b1f6-6ae1dd5ae1ac" providerId="ADAL" clId="{2BED1D53-C2CE-054C-A424-C2E8AD16A2C6}" dt="2025-06-27T12:16:03.306" v="57" actId="2696"/>
      <pc:docMkLst>
        <pc:docMk/>
      </pc:docMkLst>
      <pc:sldChg chg="del">
        <pc:chgData name="Luka Van Esbroeck" userId="134fc993-7b81-4a7c-b1f6-6ae1dd5ae1ac" providerId="ADAL" clId="{2BED1D53-C2CE-054C-A424-C2E8AD16A2C6}" dt="2025-06-27T12:15:57.727" v="0" actId="2696"/>
        <pc:sldMkLst>
          <pc:docMk/>
          <pc:sldMk cId="0" sldId="289"/>
        </pc:sldMkLst>
      </pc:sldChg>
      <pc:sldChg chg="del">
        <pc:chgData name="Luka Van Esbroeck" userId="134fc993-7b81-4a7c-b1f6-6ae1dd5ae1ac" providerId="ADAL" clId="{2BED1D53-C2CE-054C-A424-C2E8AD16A2C6}" dt="2025-06-27T12:15:57.765" v="23" actId="2696"/>
        <pc:sldMkLst>
          <pc:docMk/>
          <pc:sldMk cId="0" sldId="290"/>
        </pc:sldMkLst>
      </pc:sldChg>
      <pc:sldChg chg="del">
        <pc:chgData name="Luka Van Esbroeck" userId="134fc993-7b81-4a7c-b1f6-6ae1dd5ae1ac" providerId="ADAL" clId="{2BED1D53-C2CE-054C-A424-C2E8AD16A2C6}" dt="2025-06-27T12:15:57.745" v="14" actId="2696"/>
        <pc:sldMkLst>
          <pc:docMk/>
          <pc:sldMk cId="0" sldId="291"/>
        </pc:sldMkLst>
      </pc:sldChg>
      <pc:sldChg chg="del">
        <pc:chgData name="Luka Van Esbroeck" userId="134fc993-7b81-4a7c-b1f6-6ae1dd5ae1ac" providerId="ADAL" clId="{2BED1D53-C2CE-054C-A424-C2E8AD16A2C6}" dt="2025-06-27T12:15:57.751" v="21" actId="2696"/>
        <pc:sldMkLst>
          <pc:docMk/>
          <pc:sldMk cId="0" sldId="292"/>
        </pc:sldMkLst>
      </pc:sldChg>
      <pc:sldChg chg="del">
        <pc:chgData name="Luka Van Esbroeck" userId="134fc993-7b81-4a7c-b1f6-6ae1dd5ae1ac" providerId="ADAL" clId="{2BED1D53-C2CE-054C-A424-C2E8AD16A2C6}" dt="2025-06-27T12:15:57.734" v="5" actId="2696"/>
        <pc:sldMkLst>
          <pc:docMk/>
          <pc:sldMk cId="0" sldId="293"/>
        </pc:sldMkLst>
      </pc:sldChg>
      <pc:sldChg chg="del">
        <pc:chgData name="Luka Van Esbroeck" userId="134fc993-7b81-4a7c-b1f6-6ae1dd5ae1ac" providerId="ADAL" clId="{2BED1D53-C2CE-054C-A424-C2E8AD16A2C6}" dt="2025-06-27T12:15:57.733" v="4" actId="2696"/>
        <pc:sldMkLst>
          <pc:docMk/>
          <pc:sldMk cId="0" sldId="294"/>
        </pc:sldMkLst>
      </pc:sldChg>
      <pc:sldChg chg="del">
        <pc:chgData name="Luka Van Esbroeck" userId="134fc993-7b81-4a7c-b1f6-6ae1dd5ae1ac" providerId="ADAL" clId="{2BED1D53-C2CE-054C-A424-C2E8AD16A2C6}" dt="2025-06-27T12:15:57.737" v="7" actId="2696"/>
        <pc:sldMkLst>
          <pc:docMk/>
          <pc:sldMk cId="0" sldId="295"/>
        </pc:sldMkLst>
      </pc:sldChg>
      <pc:sldChg chg="del">
        <pc:chgData name="Luka Van Esbroeck" userId="134fc993-7b81-4a7c-b1f6-6ae1dd5ae1ac" providerId="ADAL" clId="{2BED1D53-C2CE-054C-A424-C2E8AD16A2C6}" dt="2025-06-27T12:15:57.743" v="12" actId="2696"/>
        <pc:sldMkLst>
          <pc:docMk/>
          <pc:sldMk cId="0" sldId="296"/>
        </pc:sldMkLst>
      </pc:sldChg>
      <pc:sldChg chg="del">
        <pc:chgData name="Luka Van Esbroeck" userId="134fc993-7b81-4a7c-b1f6-6ae1dd5ae1ac" providerId="ADAL" clId="{2BED1D53-C2CE-054C-A424-C2E8AD16A2C6}" dt="2025-06-27T12:15:57.752" v="22" actId="2696"/>
        <pc:sldMkLst>
          <pc:docMk/>
          <pc:sldMk cId="0" sldId="297"/>
        </pc:sldMkLst>
      </pc:sldChg>
      <pc:sldChg chg="del">
        <pc:chgData name="Luka Van Esbroeck" userId="134fc993-7b81-4a7c-b1f6-6ae1dd5ae1ac" providerId="ADAL" clId="{2BED1D53-C2CE-054C-A424-C2E8AD16A2C6}" dt="2025-06-27T12:15:57.738" v="8" actId="2696"/>
        <pc:sldMkLst>
          <pc:docMk/>
          <pc:sldMk cId="0" sldId="298"/>
        </pc:sldMkLst>
      </pc:sldChg>
      <pc:sldChg chg="del">
        <pc:chgData name="Luka Van Esbroeck" userId="134fc993-7b81-4a7c-b1f6-6ae1dd5ae1ac" providerId="ADAL" clId="{2BED1D53-C2CE-054C-A424-C2E8AD16A2C6}" dt="2025-06-27T12:15:57.746" v="15" actId="2696"/>
        <pc:sldMkLst>
          <pc:docMk/>
          <pc:sldMk cId="0" sldId="299"/>
        </pc:sldMkLst>
      </pc:sldChg>
      <pc:sldChg chg="del">
        <pc:chgData name="Luka Van Esbroeck" userId="134fc993-7b81-4a7c-b1f6-6ae1dd5ae1ac" providerId="ADAL" clId="{2BED1D53-C2CE-054C-A424-C2E8AD16A2C6}" dt="2025-06-27T12:15:57.769" v="24" actId="2696"/>
        <pc:sldMkLst>
          <pc:docMk/>
          <pc:sldMk cId="0" sldId="300"/>
        </pc:sldMkLst>
      </pc:sldChg>
      <pc:sldChg chg="del">
        <pc:chgData name="Luka Van Esbroeck" userId="134fc993-7b81-4a7c-b1f6-6ae1dd5ae1ac" providerId="ADAL" clId="{2BED1D53-C2CE-054C-A424-C2E8AD16A2C6}" dt="2025-06-27T12:15:57.750" v="20" actId="2696"/>
        <pc:sldMkLst>
          <pc:docMk/>
          <pc:sldMk cId="0" sldId="301"/>
        </pc:sldMkLst>
      </pc:sldChg>
      <pc:sldChg chg="del">
        <pc:chgData name="Luka Van Esbroeck" userId="134fc993-7b81-4a7c-b1f6-6ae1dd5ae1ac" providerId="ADAL" clId="{2BED1D53-C2CE-054C-A424-C2E8AD16A2C6}" dt="2025-06-27T12:15:57.739" v="9" actId="2696"/>
        <pc:sldMkLst>
          <pc:docMk/>
          <pc:sldMk cId="0" sldId="302"/>
        </pc:sldMkLst>
      </pc:sldChg>
      <pc:sldChg chg="del">
        <pc:chgData name="Luka Van Esbroeck" userId="134fc993-7b81-4a7c-b1f6-6ae1dd5ae1ac" providerId="ADAL" clId="{2BED1D53-C2CE-054C-A424-C2E8AD16A2C6}" dt="2025-06-27T12:15:57.780" v="25" actId="2696"/>
        <pc:sldMkLst>
          <pc:docMk/>
          <pc:sldMk cId="0" sldId="303"/>
        </pc:sldMkLst>
      </pc:sldChg>
      <pc:sldChg chg="del">
        <pc:chgData name="Luka Van Esbroeck" userId="134fc993-7b81-4a7c-b1f6-6ae1dd5ae1ac" providerId="ADAL" clId="{2BED1D53-C2CE-054C-A424-C2E8AD16A2C6}" dt="2025-06-27T12:15:57.787" v="26" actId="2696"/>
        <pc:sldMkLst>
          <pc:docMk/>
          <pc:sldMk cId="0" sldId="304"/>
        </pc:sldMkLst>
      </pc:sldChg>
      <pc:sldChg chg="del">
        <pc:chgData name="Luka Van Esbroeck" userId="134fc993-7b81-4a7c-b1f6-6ae1dd5ae1ac" providerId="ADAL" clId="{2BED1D53-C2CE-054C-A424-C2E8AD16A2C6}" dt="2025-06-27T12:15:57.741" v="11" actId="2696"/>
        <pc:sldMkLst>
          <pc:docMk/>
          <pc:sldMk cId="0" sldId="305"/>
        </pc:sldMkLst>
      </pc:sldChg>
      <pc:sldChg chg="del">
        <pc:chgData name="Luka Van Esbroeck" userId="134fc993-7b81-4a7c-b1f6-6ae1dd5ae1ac" providerId="ADAL" clId="{2BED1D53-C2CE-054C-A424-C2E8AD16A2C6}" dt="2025-06-27T12:15:57.744" v="13" actId="2696"/>
        <pc:sldMkLst>
          <pc:docMk/>
          <pc:sldMk cId="0" sldId="306"/>
        </pc:sldMkLst>
      </pc:sldChg>
      <pc:sldChg chg="del">
        <pc:chgData name="Luka Van Esbroeck" userId="134fc993-7b81-4a7c-b1f6-6ae1dd5ae1ac" providerId="ADAL" clId="{2BED1D53-C2CE-054C-A424-C2E8AD16A2C6}" dt="2025-06-27T12:15:57.740" v="10" actId="2696"/>
        <pc:sldMkLst>
          <pc:docMk/>
          <pc:sldMk cId="0" sldId="307"/>
        </pc:sldMkLst>
      </pc:sldChg>
      <pc:sldChg chg="del">
        <pc:chgData name="Luka Van Esbroeck" userId="134fc993-7b81-4a7c-b1f6-6ae1dd5ae1ac" providerId="ADAL" clId="{2BED1D53-C2CE-054C-A424-C2E8AD16A2C6}" dt="2025-06-27T12:15:57.747" v="16" actId="2696"/>
        <pc:sldMkLst>
          <pc:docMk/>
          <pc:sldMk cId="0" sldId="308"/>
        </pc:sldMkLst>
      </pc:sldChg>
      <pc:sldChg chg="del">
        <pc:chgData name="Luka Van Esbroeck" userId="134fc993-7b81-4a7c-b1f6-6ae1dd5ae1ac" providerId="ADAL" clId="{2BED1D53-C2CE-054C-A424-C2E8AD16A2C6}" dt="2025-06-27T12:15:57.791" v="28" actId="2696"/>
        <pc:sldMkLst>
          <pc:docMk/>
          <pc:sldMk cId="0" sldId="309"/>
        </pc:sldMkLst>
      </pc:sldChg>
      <pc:sldChg chg="del">
        <pc:chgData name="Luka Van Esbroeck" userId="134fc993-7b81-4a7c-b1f6-6ae1dd5ae1ac" providerId="ADAL" clId="{2BED1D53-C2CE-054C-A424-C2E8AD16A2C6}" dt="2025-06-27T12:15:57.748" v="17" actId="2696"/>
        <pc:sldMkLst>
          <pc:docMk/>
          <pc:sldMk cId="0" sldId="310"/>
        </pc:sldMkLst>
      </pc:sldChg>
      <pc:sldChg chg="del">
        <pc:chgData name="Luka Van Esbroeck" userId="134fc993-7b81-4a7c-b1f6-6ae1dd5ae1ac" providerId="ADAL" clId="{2BED1D53-C2CE-054C-A424-C2E8AD16A2C6}" dt="2025-06-27T12:15:57.749" v="19" actId="2696"/>
        <pc:sldMkLst>
          <pc:docMk/>
          <pc:sldMk cId="0" sldId="311"/>
        </pc:sldMkLst>
      </pc:sldChg>
      <pc:sldChg chg="del">
        <pc:chgData name="Luka Van Esbroeck" userId="134fc993-7b81-4a7c-b1f6-6ae1dd5ae1ac" providerId="ADAL" clId="{2BED1D53-C2CE-054C-A424-C2E8AD16A2C6}" dt="2025-06-27T12:15:57.788" v="27" actId="2696"/>
        <pc:sldMkLst>
          <pc:docMk/>
          <pc:sldMk cId="0" sldId="312"/>
        </pc:sldMkLst>
      </pc:sldChg>
      <pc:sldChg chg="del">
        <pc:chgData name="Luka Van Esbroeck" userId="134fc993-7b81-4a7c-b1f6-6ae1dd5ae1ac" providerId="ADAL" clId="{2BED1D53-C2CE-054C-A424-C2E8AD16A2C6}" dt="2025-06-27T12:15:57.736" v="6" actId="2696"/>
        <pc:sldMkLst>
          <pc:docMk/>
          <pc:sldMk cId="0" sldId="313"/>
        </pc:sldMkLst>
      </pc:sldChg>
      <pc:sldChg chg="del">
        <pc:chgData name="Luka Van Esbroeck" userId="134fc993-7b81-4a7c-b1f6-6ae1dd5ae1ac" providerId="ADAL" clId="{2BED1D53-C2CE-054C-A424-C2E8AD16A2C6}" dt="2025-06-27T12:15:57.748" v="18" actId="2696"/>
        <pc:sldMkLst>
          <pc:docMk/>
          <pc:sldMk cId="0" sldId="314"/>
        </pc:sldMkLst>
      </pc:sldChg>
      <pc:sldChg chg="del">
        <pc:chgData name="Luka Van Esbroeck" userId="134fc993-7b81-4a7c-b1f6-6ae1dd5ae1ac" providerId="ADAL" clId="{2BED1D53-C2CE-054C-A424-C2E8AD16A2C6}" dt="2025-06-27T12:15:57.728" v="1" actId="2696"/>
        <pc:sldMkLst>
          <pc:docMk/>
          <pc:sldMk cId="0" sldId="315"/>
        </pc:sldMkLst>
      </pc:sldChg>
      <pc:sldChg chg="del">
        <pc:chgData name="Luka Van Esbroeck" userId="134fc993-7b81-4a7c-b1f6-6ae1dd5ae1ac" providerId="ADAL" clId="{2BED1D53-C2CE-054C-A424-C2E8AD16A2C6}" dt="2025-06-27T12:15:57.732" v="3" actId="2696"/>
        <pc:sldMkLst>
          <pc:docMk/>
          <pc:sldMk cId="0" sldId="316"/>
        </pc:sldMkLst>
      </pc:sldChg>
      <pc:sldChg chg="del">
        <pc:chgData name="Luka Van Esbroeck" userId="134fc993-7b81-4a7c-b1f6-6ae1dd5ae1ac" providerId="ADAL" clId="{2BED1D53-C2CE-054C-A424-C2E8AD16A2C6}" dt="2025-06-27T12:15:57.730" v="2" actId="2696"/>
        <pc:sldMkLst>
          <pc:docMk/>
          <pc:sldMk cId="0" sldId="317"/>
        </pc:sldMkLst>
      </pc:sldChg>
      <pc:sldChg chg="del">
        <pc:chgData name="Luka Van Esbroeck" userId="134fc993-7b81-4a7c-b1f6-6ae1dd5ae1ac" providerId="ADAL" clId="{2BED1D53-C2CE-054C-A424-C2E8AD16A2C6}" dt="2025-06-27T12:16:02.887" v="29" actId="2696"/>
        <pc:sldMkLst>
          <pc:docMk/>
          <pc:sldMk cId="0" sldId="326"/>
        </pc:sldMkLst>
      </pc:sldChg>
      <pc:sldChg chg="del">
        <pc:chgData name="Luka Van Esbroeck" userId="134fc993-7b81-4a7c-b1f6-6ae1dd5ae1ac" providerId="ADAL" clId="{2BED1D53-C2CE-054C-A424-C2E8AD16A2C6}" dt="2025-06-27T12:16:03.268" v="49" actId="2696"/>
        <pc:sldMkLst>
          <pc:docMk/>
          <pc:sldMk cId="0" sldId="327"/>
        </pc:sldMkLst>
      </pc:sldChg>
      <pc:sldChg chg="del">
        <pc:chgData name="Luka Van Esbroeck" userId="134fc993-7b81-4a7c-b1f6-6ae1dd5ae1ac" providerId="ADAL" clId="{2BED1D53-C2CE-054C-A424-C2E8AD16A2C6}" dt="2025-06-27T12:16:02.893" v="37" actId="2696"/>
        <pc:sldMkLst>
          <pc:docMk/>
          <pc:sldMk cId="0" sldId="328"/>
        </pc:sldMkLst>
      </pc:sldChg>
      <pc:sldChg chg="del">
        <pc:chgData name="Luka Van Esbroeck" userId="134fc993-7b81-4a7c-b1f6-6ae1dd5ae1ac" providerId="ADAL" clId="{2BED1D53-C2CE-054C-A424-C2E8AD16A2C6}" dt="2025-06-27T12:16:03.256" v="42" actId="2696"/>
        <pc:sldMkLst>
          <pc:docMk/>
          <pc:sldMk cId="0" sldId="329"/>
        </pc:sldMkLst>
      </pc:sldChg>
      <pc:sldChg chg="del">
        <pc:chgData name="Luka Van Esbroeck" userId="134fc993-7b81-4a7c-b1f6-6ae1dd5ae1ac" providerId="ADAL" clId="{2BED1D53-C2CE-054C-A424-C2E8AD16A2C6}" dt="2025-06-27T12:16:03.259" v="46" actId="2696"/>
        <pc:sldMkLst>
          <pc:docMk/>
          <pc:sldMk cId="0" sldId="330"/>
        </pc:sldMkLst>
      </pc:sldChg>
      <pc:sldChg chg="del">
        <pc:chgData name="Luka Van Esbroeck" userId="134fc993-7b81-4a7c-b1f6-6ae1dd5ae1ac" providerId="ADAL" clId="{2BED1D53-C2CE-054C-A424-C2E8AD16A2C6}" dt="2025-06-27T12:16:03.254" v="39" actId="2696"/>
        <pc:sldMkLst>
          <pc:docMk/>
          <pc:sldMk cId="0" sldId="331"/>
        </pc:sldMkLst>
      </pc:sldChg>
      <pc:sldChg chg="del">
        <pc:chgData name="Luka Van Esbroeck" userId="134fc993-7b81-4a7c-b1f6-6ae1dd5ae1ac" providerId="ADAL" clId="{2BED1D53-C2CE-054C-A424-C2E8AD16A2C6}" dt="2025-06-27T12:16:02.889" v="32" actId="2696"/>
        <pc:sldMkLst>
          <pc:docMk/>
          <pc:sldMk cId="0" sldId="370"/>
        </pc:sldMkLst>
      </pc:sldChg>
      <pc:sldChg chg="del">
        <pc:chgData name="Luka Van Esbroeck" userId="134fc993-7b81-4a7c-b1f6-6ae1dd5ae1ac" providerId="ADAL" clId="{2BED1D53-C2CE-054C-A424-C2E8AD16A2C6}" dt="2025-06-27T12:16:03.275" v="55" actId="2696"/>
        <pc:sldMkLst>
          <pc:docMk/>
          <pc:sldMk cId="0" sldId="371"/>
        </pc:sldMkLst>
      </pc:sldChg>
      <pc:sldChg chg="del">
        <pc:chgData name="Luka Van Esbroeck" userId="134fc993-7b81-4a7c-b1f6-6ae1dd5ae1ac" providerId="ADAL" clId="{2BED1D53-C2CE-054C-A424-C2E8AD16A2C6}" dt="2025-06-27T12:16:03.253" v="38" actId="2696"/>
        <pc:sldMkLst>
          <pc:docMk/>
          <pc:sldMk cId="0" sldId="372"/>
        </pc:sldMkLst>
      </pc:sldChg>
      <pc:sldChg chg="del">
        <pc:chgData name="Luka Van Esbroeck" userId="134fc993-7b81-4a7c-b1f6-6ae1dd5ae1ac" providerId="ADAL" clId="{2BED1D53-C2CE-054C-A424-C2E8AD16A2C6}" dt="2025-06-27T12:16:02.892" v="36" actId="2696"/>
        <pc:sldMkLst>
          <pc:docMk/>
          <pc:sldMk cId="0" sldId="373"/>
        </pc:sldMkLst>
      </pc:sldChg>
      <pc:sldChg chg="del">
        <pc:chgData name="Luka Van Esbroeck" userId="134fc993-7b81-4a7c-b1f6-6ae1dd5ae1ac" providerId="ADAL" clId="{2BED1D53-C2CE-054C-A424-C2E8AD16A2C6}" dt="2025-06-27T12:16:03.260" v="48" actId="2696"/>
        <pc:sldMkLst>
          <pc:docMk/>
          <pc:sldMk cId="0" sldId="378"/>
        </pc:sldMkLst>
      </pc:sldChg>
      <pc:sldChg chg="del">
        <pc:chgData name="Luka Van Esbroeck" userId="134fc993-7b81-4a7c-b1f6-6ae1dd5ae1ac" providerId="ADAL" clId="{2BED1D53-C2CE-054C-A424-C2E8AD16A2C6}" dt="2025-06-27T12:16:02.891" v="35" actId="2696"/>
        <pc:sldMkLst>
          <pc:docMk/>
          <pc:sldMk cId="0" sldId="380"/>
        </pc:sldMkLst>
      </pc:sldChg>
      <pc:sldChg chg="del">
        <pc:chgData name="Luka Van Esbroeck" userId="134fc993-7b81-4a7c-b1f6-6ae1dd5ae1ac" providerId="ADAL" clId="{2BED1D53-C2CE-054C-A424-C2E8AD16A2C6}" dt="2025-06-27T12:16:03.257" v="43" actId="2696"/>
        <pc:sldMkLst>
          <pc:docMk/>
          <pc:sldMk cId="0" sldId="381"/>
        </pc:sldMkLst>
      </pc:sldChg>
      <pc:sldChg chg="del">
        <pc:chgData name="Luka Van Esbroeck" userId="134fc993-7b81-4a7c-b1f6-6ae1dd5ae1ac" providerId="ADAL" clId="{2BED1D53-C2CE-054C-A424-C2E8AD16A2C6}" dt="2025-06-27T12:16:03.255" v="41" actId="2696"/>
        <pc:sldMkLst>
          <pc:docMk/>
          <pc:sldMk cId="0" sldId="382"/>
        </pc:sldMkLst>
      </pc:sldChg>
      <pc:sldChg chg="del">
        <pc:chgData name="Luka Van Esbroeck" userId="134fc993-7b81-4a7c-b1f6-6ae1dd5ae1ac" providerId="ADAL" clId="{2BED1D53-C2CE-054C-A424-C2E8AD16A2C6}" dt="2025-06-27T12:16:02.888" v="31" actId="2696"/>
        <pc:sldMkLst>
          <pc:docMk/>
          <pc:sldMk cId="0" sldId="383"/>
        </pc:sldMkLst>
      </pc:sldChg>
      <pc:sldChg chg="del">
        <pc:chgData name="Luka Van Esbroeck" userId="134fc993-7b81-4a7c-b1f6-6ae1dd5ae1ac" providerId="ADAL" clId="{2BED1D53-C2CE-054C-A424-C2E8AD16A2C6}" dt="2025-06-27T12:16:03.269" v="50" actId="2696"/>
        <pc:sldMkLst>
          <pc:docMk/>
          <pc:sldMk cId="0" sldId="385"/>
        </pc:sldMkLst>
      </pc:sldChg>
      <pc:sldChg chg="del">
        <pc:chgData name="Luka Van Esbroeck" userId="134fc993-7b81-4a7c-b1f6-6ae1dd5ae1ac" providerId="ADAL" clId="{2BED1D53-C2CE-054C-A424-C2E8AD16A2C6}" dt="2025-06-27T12:16:03.270" v="51" actId="2696"/>
        <pc:sldMkLst>
          <pc:docMk/>
          <pc:sldMk cId="0" sldId="386"/>
        </pc:sldMkLst>
      </pc:sldChg>
      <pc:sldChg chg="del">
        <pc:chgData name="Luka Van Esbroeck" userId="134fc993-7b81-4a7c-b1f6-6ae1dd5ae1ac" providerId="ADAL" clId="{2BED1D53-C2CE-054C-A424-C2E8AD16A2C6}" dt="2025-06-27T12:16:02.890" v="34" actId="2696"/>
        <pc:sldMkLst>
          <pc:docMk/>
          <pc:sldMk cId="0" sldId="387"/>
        </pc:sldMkLst>
      </pc:sldChg>
      <pc:sldChg chg="del">
        <pc:chgData name="Luka Van Esbroeck" userId="134fc993-7b81-4a7c-b1f6-6ae1dd5ae1ac" providerId="ADAL" clId="{2BED1D53-C2CE-054C-A424-C2E8AD16A2C6}" dt="2025-06-27T12:16:03.288" v="56" actId="2696"/>
        <pc:sldMkLst>
          <pc:docMk/>
          <pc:sldMk cId="0" sldId="388"/>
        </pc:sldMkLst>
      </pc:sldChg>
      <pc:sldChg chg="del">
        <pc:chgData name="Luka Van Esbroeck" userId="134fc993-7b81-4a7c-b1f6-6ae1dd5ae1ac" providerId="ADAL" clId="{2BED1D53-C2CE-054C-A424-C2E8AD16A2C6}" dt="2025-06-27T12:16:02.888" v="30" actId="2696"/>
        <pc:sldMkLst>
          <pc:docMk/>
          <pc:sldMk cId="0" sldId="389"/>
        </pc:sldMkLst>
      </pc:sldChg>
      <pc:sldChg chg="del">
        <pc:chgData name="Luka Van Esbroeck" userId="134fc993-7b81-4a7c-b1f6-6ae1dd5ae1ac" providerId="ADAL" clId="{2BED1D53-C2CE-054C-A424-C2E8AD16A2C6}" dt="2025-06-27T12:16:03.271" v="53" actId="2696"/>
        <pc:sldMkLst>
          <pc:docMk/>
          <pc:sldMk cId="0" sldId="390"/>
        </pc:sldMkLst>
      </pc:sldChg>
      <pc:sldChg chg="del">
        <pc:chgData name="Luka Van Esbroeck" userId="134fc993-7b81-4a7c-b1f6-6ae1dd5ae1ac" providerId="ADAL" clId="{2BED1D53-C2CE-054C-A424-C2E8AD16A2C6}" dt="2025-06-27T12:16:03.260" v="47" actId="2696"/>
        <pc:sldMkLst>
          <pc:docMk/>
          <pc:sldMk cId="0" sldId="391"/>
        </pc:sldMkLst>
      </pc:sldChg>
      <pc:sldChg chg="del">
        <pc:chgData name="Luka Van Esbroeck" userId="134fc993-7b81-4a7c-b1f6-6ae1dd5ae1ac" providerId="ADAL" clId="{2BED1D53-C2CE-054C-A424-C2E8AD16A2C6}" dt="2025-06-27T12:16:03.258" v="44" actId="2696"/>
        <pc:sldMkLst>
          <pc:docMk/>
          <pc:sldMk cId="0" sldId="393"/>
        </pc:sldMkLst>
      </pc:sldChg>
      <pc:sldChg chg="del">
        <pc:chgData name="Luka Van Esbroeck" userId="134fc993-7b81-4a7c-b1f6-6ae1dd5ae1ac" providerId="ADAL" clId="{2BED1D53-C2CE-054C-A424-C2E8AD16A2C6}" dt="2025-06-27T12:16:03.258" v="45" actId="2696"/>
        <pc:sldMkLst>
          <pc:docMk/>
          <pc:sldMk cId="0" sldId="394"/>
        </pc:sldMkLst>
      </pc:sldChg>
      <pc:sldChg chg="del">
        <pc:chgData name="Luka Van Esbroeck" userId="134fc993-7b81-4a7c-b1f6-6ae1dd5ae1ac" providerId="ADAL" clId="{2BED1D53-C2CE-054C-A424-C2E8AD16A2C6}" dt="2025-06-27T12:16:03.306" v="57" actId="2696"/>
        <pc:sldMkLst>
          <pc:docMk/>
          <pc:sldMk cId="0" sldId="395"/>
        </pc:sldMkLst>
      </pc:sldChg>
      <pc:sldChg chg="del">
        <pc:chgData name="Luka Van Esbroeck" userId="134fc993-7b81-4a7c-b1f6-6ae1dd5ae1ac" providerId="ADAL" clId="{2BED1D53-C2CE-054C-A424-C2E8AD16A2C6}" dt="2025-06-27T12:16:02.890" v="33" actId="2696"/>
        <pc:sldMkLst>
          <pc:docMk/>
          <pc:sldMk cId="2954905702" sldId="396"/>
        </pc:sldMkLst>
      </pc:sldChg>
      <pc:sldChg chg="del">
        <pc:chgData name="Luka Van Esbroeck" userId="134fc993-7b81-4a7c-b1f6-6ae1dd5ae1ac" providerId="ADAL" clId="{2BED1D53-C2CE-054C-A424-C2E8AD16A2C6}" dt="2025-06-27T12:16:03.272" v="54" actId="2696"/>
        <pc:sldMkLst>
          <pc:docMk/>
          <pc:sldMk cId="2343889299" sldId="397"/>
        </pc:sldMkLst>
      </pc:sldChg>
      <pc:sldChg chg="del">
        <pc:chgData name="Luka Van Esbroeck" userId="134fc993-7b81-4a7c-b1f6-6ae1dd5ae1ac" providerId="ADAL" clId="{2BED1D53-C2CE-054C-A424-C2E8AD16A2C6}" dt="2025-06-27T12:16:03.255" v="40" actId="2696"/>
        <pc:sldMkLst>
          <pc:docMk/>
          <pc:sldMk cId="3580976211" sldId="398"/>
        </pc:sldMkLst>
      </pc:sldChg>
      <pc:sldChg chg="del">
        <pc:chgData name="Luka Van Esbroeck" userId="134fc993-7b81-4a7c-b1f6-6ae1dd5ae1ac" providerId="ADAL" clId="{2BED1D53-C2CE-054C-A424-C2E8AD16A2C6}" dt="2025-06-27T12:16:03.270" v="52" actId="2696"/>
        <pc:sldMkLst>
          <pc:docMk/>
          <pc:sldMk cId="831736874" sldId="3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1D711-4EAB-064E-AB0F-F4D77DDBDF5D}" type="datetimeFigureOut">
              <a:rPr lang="en-US" smtClean="0"/>
              <a:t>6/27/25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08245-C22E-374A-8B8F-30BAC815AA9D}" type="slidenum">
              <a:rPr lang="en-US" smtClean="0"/>
              <a:t>‹#›</a:t>
            </a:fld>
            <a:endParaRPr lang="en-US"/>
          </a:p>
        </p:txBody>
      </p:sp>
    </p:spTree>
    <p:extLst>
      <p:ext uri="{BB962C8B-B14F-4D97-AF65-F5344CB8AC3E}">
        <p14:creationId xmlns:p14="http://schemas.microsoft.com/office/powerpoint/2010/main" val="47429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ogo whit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AC3D73B0-BE03-6FF8-71FD-6BB0220444B4}"/>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685801" y="4611670"/>
            <a:ext cx="6530975" cy="1619681"/>
          </a:xfrm>
        </p:spPr>
        <p:txBody>
          <a:bodyPr anchor="b">
            <a:noAutofit/>
          </a:bodyPr>
          <a:lstStyle>
            <a:lvl1pPr>
              <a:defRPr sz="6000">
                <a:solidFill>
                  <a:schemeClr val="bg1"/>
                </a:solidFill>
              </a:defRPr>
            </a:lvl1pPr>
          </a:lstStyle>
          <a:p>
            <a:r>
              <a:rPr lang="es-ES" dirty="0"/>
              <a:t>CLICK TO ADD TITLE</a:t>
            </a:r>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a:xfrm>
            <a:off x="11480961" y="6261195"/>
            <a:ext cx="484695" cy="365125"/>
          </a:xfrm>
        </p:spPr>
        <p:txBody>
          <a:bodyPr/>
          <a:lstStyle/>
          <a:p>
            <a:fld id="{DD3F7381-BB30-4F7B-99DA-6CB991B4FAB5}" type="slidenum">
              <a:rPr lang="en-US" smtClean="0"/>
              <a:t>‹#›</a:t>
            </a:fld>
            <a:endParaRPr lang="en-US"/>
          </a:p>
        </p:txBody>
      </p:sp>
      <p:sp>
        <p:nvSpPr>
          <p:cNvPr id="4" name="Freeform 7">
            <a:extLst>
              <a:ext uri="{FF2B5EF4-FFF2-40B4-BE49-F238E27FC236}">
                <a16:creationId xmlns:a16="http://schemas.microsoft.com/office/drawing/2014/main" id="{8A4B07A1-2FC5-02E7-F223-128711D3C727}"/>
              </a:ext>
            </a:extLst>
          </p:cNvPr>
          <p:cNvSpPr/>
          <p:nvPr userDrawn="1"/>
        </p:nvSpPr>
        <p:spPr>
          <a:xfrm>
            <a:off x="787400" y="787400"/>
            <a:ext cx="3434177" cy="583810"/>
          </a:xfrm>
          <a:custGeom>
            <a:avLst/>
            <a:gdLst/>
            <a:ahLst/>
            <a:cxnLst/>
            <a:rect l="l" t="t" r="r" b="b"/>
            <a:pathLst>
              <a:path w="5151266" h="875715">
                <a:moveTo>
                  <a:pt x="0" y="0"/>
                </a:moveTo>
                <a:lnTo>
                  <a:pt x="5151266" y="0"/>
                </a:lnTo>
                <a:lnTo>
                  <a:pt x="5151266" y="875715"/>
                </a:lnTo>
                <a:lnTo>
                  <a:pt x="0" y="875715"/>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Tree>
    <p:extLst>
      <p:ext uri="{BB962C8B-B14F-4D97-AF65-F5344CB8AC3E}">
        <p14:creationId xmlns:p14="http://schemas.microsoft.com/office/powerpoint/2010/main" val="339222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1/3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8127207" y="12700"/>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2" name="Imagen 11">
            <a:extLst>
              <a:ext uri="{FF2B5EF4-FFF2-40B4-BE49-F238E27FC236}">
                <a16:creationId xmlns:a16="http://schemas.microsoft.com/office/drawing/2014/main" id="{646885E4-CFCB-FE8B-32D9-E3A66AF30D9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2" name="Imagen 10">
            <a:extLst>
              <a:ext uri="{FF2B5EF4-FFF2-40B4-BE49-F238E27FC236}">
                <a16:creationId xmlns:a16="http://schemas.microsoft.com/office/drawing/2014/main" id="{82BF0994-6EE6-CA67-D534-9BCF7B1FC1B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3" name="Título 1">
            <a:extLst>
              <a:ext uri="{FF2B5EF4-FFF2-40B4-BE49-F238E27FC236}">
                <a16:creationId xmlns:a16="http://schemas.microsoft.com/office/drawing/2014/main" id="{6DC72F89-0CE5-6DAA-02DB-F99AB5CB2AD9}"/>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7" name="Marcador de texto 2">
            <a:extLst>
              <a:ext uri="{FF2B5EF4-FFF2-40B4-BE49-F238E27FC236}">
                <a16:creationId xmlns:a16="http://schemas.microsoft.com/office/drawing/2014/main" id="{6222E995-5102-A211-BFE1-FDE75087D201}"/>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0" name="Marcador de texto 2">
            <a:extLst>
              <a:ext uri="{FF2B5EF4-FFF2-40B4-BE49-F238E27FC236}">
                <a16:creationId xmlns:a16="http://schemas.microsoft.com/office/drawing/2014/main" id="{4C540657-D081-794E-D6A4-82EE88C84C24}"/>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1" name="Marcador de texto 2">
            <a:extLst>
              <a:ext uri="{FF2B5EF4-FFF2-40B4-BE49-F238E27FC236}">
                <a16:creationId xmlns:a16="http://schemas.microsoft.com/office/drawing/2014/main" id="{EFD00CA8-8433-417A-5160-C95B1D8211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649869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1/2 on botto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3429000"/>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555625" y="1286320"/>
            <a:ext cx="6515100" cy="381395"/>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555624" y="178094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555624" y="225298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pic>
        <p:nvPicPr>
          <p:cNvPr id="4" name="Imagen 3">
            <a:extLst>
              <a:ext uri="{FF2B5EF4-FFF2-40B4-BE49-F238E27FC236}">
                <a16:creationId xmlns:a16="http://schemas.microsoft.com/office/drawing/2014/main" id="{CE137FB9-D4C5-9B6A-ABB0-3488ACDC5B6C}"/>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8" name="Imagen 7">
            <a:extLst>
              <a:ext uri="{FF2B5EF4-FFF2-40B4-BE49-F238E27FC236}">
                <a16:creationId xmlns:a16="http://schemas.microsoft.com/office/drawing/2014/main" id="{EA2683F1-FB9D-6829-2411-EE84B0663F2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9" name="Marcador de texto 2">
            <a:extLst>
              <a:ext uri="{FF2B5EF4-FFF2-40B4-BE49-F238E27FC236}">
                <a16:creationId xmlns:a16="http://schemas.microsoft.com/office/drawing/2014/main" id="{526C7923-04C8-1B24-DB37-EDF84D68123C}"/>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877889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1/3 on bottom">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4575175"/>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4" name="Imagen 3">
            <a:extLst>
              <a:ext uri="{FF2B5EF4-FFF2-40B4-BE49-F238E27FC236}">
                <a16:creationId xmlns:a16="http://schemas.microsoft.com/office/drawing/2014/main" id="{CE137FB9-D4C5-9B6A-ABB0-3488ACDC5B6C}"/>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22" name="Imagen 21">
            <a:extLst>
              <a:ext uri="{FF2B5EF4-FFF2-40B4-BE49-F238E27FC236}">
                <a16:creationId xmlns:a16="http://schemas.microsoft.com/office/drawing/2014/main" id="{9322FBF9-1C80-79BD-D2DE-16CF20F6A5BF}"/>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0" name="Título 1">
            <a:extLst>
              <a:ext uri="{FF2B5EF4-FFF2-40B4-BE49-F238E27FC236}">
                <a16:creationId xmlns:a16="http://schemas.microsoft.com/office/drawing/2014/main" id="{E1AAD30A-3D28-00EA-F471-8BD5A0A40DB8}"/>
              </a:ext>
            </a:extLst>
          </p:cNvPr>
          <p:cNvSpPr>
            <a:spLocks noGrp="1"/>
          </p:cNvSpPr>
          <p:nvPr>
            <p:ph type="title" hasCustomPrompt="1"/>
          </p:nvPr>
        </p:nvSpPr>
        <p:spPr>
          <a:xfrm>
            <a:off x="555625" y="1286320"/>
            <a:ext cx="6515100" cy="381395"/>
          </a:xfrm>
        </p:spPr>
        <p:txBody>
          <a:bodyPr anchor="t">
            <a:noAutofit/>
          </a:bodyPr>
          <a:lstStyle>
            <a:lvl1pPr>
              <a:defRPr sz="2400"/>
            </a:lvl1pPr>
          </a:lstStyle>
          <a:p>
            <a:r>
              <a:rPr lang="es-ES" dirty="0"/>
              <a:t>CLICK TO ADD TITLE</a:t>
            </a:r>
            <a:endParaRPr lang="en-US" dirty="0"/>
          </a:p>
        </p:txBody>
      </p:sp>
      <p:sp>
        <p:nvSpPr>
          <p:cNvPr id="11" name="Marcador de texto 2">
            <a:extLst>
              <a:ext uri="{FF2B5EF4-FFF2-40B4-BE49-F238E27FC236}">
                <a16:creationId xmlns:a16="http://schemas.microsoft.com/office/drawing/2014/main" id="{46B90BB4-F3F5-31A5-E123-67382E6F050B}"/>
              </a:ext>
            </a:extLst>
          </p:cNvPr>
          <p:cNvSpPr>
            <a:spLocks noGrp="1"/>
          </p:cNvSpPr>
          <p:nvPr>
            <p:ph type="body" idx="1" hasCustomPrompt="1"/>
          </p:nvPr>
        </p:nvSpPr>
        <p:spPr>
          <a:xfrm>
            <a:off x="555624" y="178094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9C25EE3A-02FD-3B66-6FD4-EED1D2E1DB3E}"/>
              </a:ext>
            </a:extLst>
          </p:cNvPr>
          <p:cNvSpPr>
            <a:spLocks noGrp="1"/>
          </p:cNvSpPr>
          <p:nvPr>
            <p:ph type="body" idx="13" hasCustomPrompt="1"/>
          </p:nvPr>
        </p:nvSpPr>
        <p:spPr>
          <a:xfrm>
            <a:off x="555624" y="225298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7D7BE1B7-9430-DAE8-48E7-8DDAA94E9398}"/>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2269128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1/2 on top">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72"/>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8" name="Imagen 7">
            <a:extLst>
              <a:ext uri="{FF2B5EF4-FFF2-40B4-BE49-F238E27FC236}">
                <a16:creationId xmlns:a16="http://schemas.microsoft.com/office/drawing/2014/main" id="{B86EC44B-4651-E266-DD57-0735BF75096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9" name="Imagen 8">
            <a:extLst>
              <a:ext uri="{FF2B5EF4-FFF2-40B4-BE49-F238E27FC236}">
                <a16:creationId xmlns:a16="http://schemas.microsoft.com/office/drawing/2014/main" id="{A82627FD-EBF8-2554-05E6-5230390B07D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4" name="Título 1">
            <a:extLst>
              <a:ext uri="{FF2B5EF4-FFF2-40B4-BE49-F238E27FC236}">
                <a16:creationId xmlns:a16="http://schemas.microsoft.com/office/drawing/2014/main" id="{40BB958D-766E-CFCA-F125-74E0C4C7860A}"/>
              </a:ext>
            </a:extLst>
          </p:cNvPr>
          <p:cNvSpPr>
            <a:spLocks noGrp="1"/>
          </p:cNvSpPr>
          <p:nvPr>
            <p:ph type="title" hasCustomPrompt="1"/>
          </p:nvPr>
        </p:nvSpPr>
        <p:spPr>
          <a:xfrm>
            <a:off x="493280" y="3873199"/>
            <a:ext cx="6515100" cy="381395"/>
          </a:xfrm>
        </p:spPr>
        <p:txBody>
          <a:bodyPr anchor="t">
            <a:noAutofit/>
          </a:bodyPr>
          <a:lstStyle>
            <a:lvl1pPr>
              <a:defRPr sz="2400"/>
            </a:lvl1pPr>
          </a:lstStyle>
          <a:p>
            <a:r>
              <a:rPr lang="es-ES" dirty="0"/>
              <a:t>CLICK TO ADD TITLE</a:t>
            </a:r>
            <a:endParaRPr lang="en-US" dirty="0"/>
          </a:p>
        </p:txBody>
      </p:sp>
      <p:sp>
        <p:nvSpPr>
          <p:cNvPr id="10" name="Marcador de texto 2">
            <a:extLst>
              <a:ext uri="{FF2B5EF4-FFF2-40B4-BE49-F238E27FC236}">
                <a16:creationId xmlns:a16="http://schemas.microsoft.com/office/drawing/2014/main" id="{C46FC6C0-6720-92F1-5D46-2C5D6712AC10}"/>
              </a:ext>
            </a:extLst>
          </p:cNvPr>
          <p:cNvSpPr>
            <a:spLocks noGrp="1"/>
          </p:cNvSpPr>
          <p:nvPr>
            <p:ph type="body" idx="1" hasCustomPrompt="1"/>
          </p:nvPr>
        </p:nvSpPr>
        <p:spPr>
          <a:xfrm>
            <a:off x="493279" y="4367825"/>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F1302053-18F3-C1F4-FFEF-D2AD2CC439A5}"/>
              </a:ext>
            </a:extLst>
          </p:cNvPr>
          <p:cNvSpPr>
            <a:spLocks noGrp="1"/>
          </p:cNvSpPr>
          <p:nvPr>
            <p:ph type="body" idx="13" hasCustomPrompt="1"/>
          </p:nvPr>
        </p:nvSpPr>
        <p:spPr>
          <a:xfrm>
            <a:off x="493279" y="4839862"/>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3A3D6BC1-3B6E-DE15-7E6A-7C9D651A77F9}"/>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626550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1/2 on top">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72"/>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9" name="Imagen 8">
            <a:extLst>
              <a:ext uri="{FF2B5EF4-FFF2-40B4-BE49-F238E27FC236}">
                <a16:creationId xmlns:a16="http://schemas.microsoft.com/office/drawing/2014/main" id="{A82627FD-EBF8-2554-05E6-5230390B07DD}"/>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5D322E5F-170B-60F3-0E8B-36139993D469}"/>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8" name="Título 1">
            <a:extLst>
              <a:ext uri="{FF2B5EF4-FFF2-40B4-BE49-F238E27FC236}">
                <a16:creationId xmlns:a16="http://schemas.microsoft.com/office/drawing/2014/main" id="{2488B422-00BC-FAE1-CF28-91BFA4D142CF}"/>
              </a:ext>
            </a:extLst>
          </p:cNvPr>
          <p:cNvSpPr>
            <a:spLocks noGrp="1"/>
          </p:cNvSpPr>
          <p:nvPr>
            <p:ph type="title" hasCustomPrompt="1"/>
          </p:nvPr>
        </p:nvSpPr>
        <p:spPr>
          <a:xfrm>
            <a:off x="493280" y="3873199"/>
            <a:ext cx="6515100" cy="381395"/>
          </a:xfrm>
        </p:spPr>
        <p:txBody>
          <a:bodyPr anchor="t">
            <a:noAutofit/>
          </a:bodyPr>
          <a:lstStyle>
            <a:lvl1pPr>
              <a:defRPr sz="2400"/>
            </a:lvl1pPr>
          </a:lstStyle>
          <a:p>
            <a:r>
              <a:rPr lang="es-ES" dirty="0"/>
              <a:t>CLICK TO ADD TITLE</a:t>
            </a:r>
            <a:endParaRPr lang="en-US" dirty="0"/>
          </a:p>
        </p:txBody>
      </p:sp>
      <p:sp>
        <p:nvSpPr>
          <p:cNvPr id="10" name="Marcador de texto 2">
            <a:extLst>
              <a:ext uri="{FF2B5EF4-FFF2-40B4-BE49-F238E27FC236}">
                <a16:creationId xmlns:a16="http://schemas.microsoft.com/office/drawing/2014/main" id="{EDA0AE05-C033-84C5-3821-8A8D284AA794}"/>
              </a:ext>
            </a:extLst>
          </p:cNvPr>
          <p:cNvSpPr>
            <a:spLocks noGrp="1"/>
          </p:cNvSpPr>
          <p:nvPr>
            <p:ph type="body" idx="1" hasCustomPrompt="1"/>
          </p:nvPr>
        </p:nvSpPr>
        <p:spPr>
          <a:xfrm>
            <a:off x="493279" y="4367825"/>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05A4C4CA-2BA0-22E3-70D3-5FB60B689D51}"/>
              </a:ext>
            </a:extLst>
          </p:cNvPr>
          <p:cNvSpPr>
            <a:spLocks noGrp="1"/>
          </p:cNvSpPr>
          <p:nvPr>
            <p:ph type="body" idx="13" hasCustomPrompt="1"/>
          </p:nvPr>
        </p:nvSpPr>
        <p:spPr>
          <a:xfrm>
            <a:off x="493279" y="4839862"/>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2506468C-09C1-B4E3-F49F-8A38A5842127}"/>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62612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1/3 on top">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0"/>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5" name="Imagen 4">
            <a:extLst>
              <a:ext uri="{FF2B5EF4-FFF2-40B4-BE49-F238E27FC236}">
                <a16:creationId xmlns:a16="http://schemas.microsoft.com/office/drawing/2014/main" id="{2FF7541F-B52E-E05E-1ACC-3ED5AB23BE1D}"/>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8" name="Imagen 7">
            <a:extLst>
              <a:ext uri="{FF2B5EF4-FFF2-40B4-BE49-F238E27FC236}">
                <a16:creationId xmlns:a16="http://schemas.microsoft.com/office/drawing/2014/main" id="{0461D89B-BED4-04CF-9060-10D8C2B8B56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2" name="Título 1">
            <a:extLst>
              <a:ext uri="{FF2B5EF4-FFF2-40B4-BE49-F238E27FC236}">
                <a16:creationId xmlns:a16="http://schemas.microsoft.com/office/drawing/2014/main" id="{2214A130-3856-C6F0-80DA-5FDEFD700C7F}"/>
              </a:ext>
            </a:extLst>
          </p:cNvPr>
          <p:cNvSpPr>
            <a:spLocks noGrp="1"/>
          </p:cNvSpPr>
          <p:nvPr>
            <p:ph type="title" hasCustomPrompt="1"/>
          </p:nvPr>
        </p:nvSpPr>
        <p:spPr>
          <a:xfrm>
            <a:off x="524453" y="2918753"/>
            <a:ext cx="6515100" cy="381395"/>
          </a:xfrm>
        </p:spPr>
        <p:txBody>
          <a:bodyPr anchor="t">
            <a:noAutofit/>
          </a:bodyPr>
          <a:lstStyle>
            <a:lvl1pPr>
              <a:defRPr sz="2400"/>
            </a:lvl1pPr>
          </a:lstStyle>
          <a:p>
            <a:r>
              <a:rPr lang="es-ES" dirty="0"/>
              <a:t>CLICK TO ADD TITLE</a:t>
            </a:r>
            <a:endParaRPr lang="en-US" dirty="0"/>
          </a:p>
        </p:txBody>
      </p:sp>
      <p:sp>
        <p:nvSpPr>
          <p:cNvPr id="13" name="Marcador de texto 2">
            <a:extLst>
              <a:ext uri="{FF2B5EF4-FFF2-40B4-BE49-F238E27FC236}">
                <a16:creationId xmlns:a16="http://schemas.microsoft.com/office/drawing/2014/main" id="{1BD24EFB-7EEC-5334-1BA6-D360A387EACC}"/>
              </a:ext>
            </a:extLst>
          </p:cNvPr>
          <p:cNvSpPr>
            <a:spLocks noGrp="1"/>
          </p:cNvSpPr>
          <p:nvPr>
            <p:ph type="body" idx="1" hasCustomPrompt="1"/>
          </p:nvPr>
        </p:nvSpPr>
        <p:spPr>
          <a:xfrm>
            <a:off x="524452" y="3413379"/>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4" name="Marcador de texto 2">
            <a:extLst>
              <a:ext uri="{FF2B5EF4-FFF2-40B4-BE49-F238E27FC236}">
                <a16:creationId xmlns:a16="http://schemas.microsoft.com/office/drawing/2014/main" id="{0F9328F4-FEFD-74F4-CE92-45BAFED58478}"/>
              </a:ext>
            </a:extLst>
          </p:cNvPr>
          <p:cNvSpPr>
            <a:spLocks noGrp="1"/>
          </p:cNvSpPr>
          <p:nvPr>
            <p:ph type="body" idx="13" hasCustomPrompt="1"/>
          </p:nvPr>
        </p:nvSpPr>
        <p:spPr>
          <a:xfrm>
            <a:off x="524452" y="3885416"/>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6" name="Marcador de texto 2">
            <a:extLst>
              <a:ext uri="{FF2B5EF4-FFF2-40B4-BE49-F238E27FC236}">
                <a16:creationId xmlns:a16="http://schemas.microsoft.com/office/drawing/2014/main" id="{BEB2E742-0014-1EC0-3A72-42DB7A882B90}"/>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131357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1/3 on top">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0"/>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8" name="Imagen 7">
            <a:extLst>
              <a:ext uri="{FF2B5EF4-FFF2-40B4-BE49-F238E27FC236}">
                <a16:creationId xmlns:a16="http://schemas.microsoft.com/office/drawing/2014/main" id="{0461D89B-BED4-04CF-9060-10D8C2B8B56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F638CC73-2FB9-384A-EA44-4149F7431D1C}"/>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5" name="Título 1">
            <a:extLst>
              <a:ext uri="{FF2B5EF4-FFF2-40B4-BE49-F238E27FC236}">
                <a16:creationId xmlns:a16="http://schemas.microsoft.com/office/drawing/2014/main" id="{467760AE-6E51-2E86-5947-E9952285E3B7}"/>
              </a:ext>
            </a:extLst>
          </p:cNvPr>
          <p:cNvSpPr>
            <a:spLocks noGrp="1"/>
          </p:cNvSpPr>
          <p:nvPr>
            <p:ph type="title" hasCustomPrompt="1"/>
          </p:nvPr>
        </p:nvSpPr>
        <p:spPr>
          <a:xfrm>
            <a:off x="493280" y="3109450"/>
            <a:ext cx="6515100" cy="381395"/>
          </a:xfrm>
        </p:spPr>
        <p:txBody>
          <a:bodyPr anchor="t">
            <a:noAutofit/>
          </a:bodyPr>
          <a:lstStyle>
            <a:lvl1pPr>
              <a:defRPr sz="2400"/>
            </a:lvl1pPr>
          </a:lstStyle>
          <a:p>
            <a:r>
              <a:rPr lang="es-ES" dirty="0"/>
              <a:t>CLICK TO ADD TITLE</a:t>
            </a:r>
            <a:endParaRPr lang="en-US" dirty="0"/>
          </a:p>
        </p:txBody>
      </p:sp>
      <p:sp>
        <p:nvSpPr>
          <p:cNvPr id="9" name="Marcador de texto 2">
            <a:extLst>
              <a:ext uri="{FF2B5EF4-FFF2-40B4-BE49-F238E27FC236}">
                <a16:creationId xmlns:a16="http://schemas.microsoft.com/office/drawing/2014/main" id="{D68A8CEE-B87D-7AF8-0F29-678313464912}"/>
              </a:ext>
            </a:extLst>
          </p:cNvPr>
          <p:cNvSpPr>
            <a:spLocks noGrp="1"/>
          </p:cNvSpPr>
          <p:nvPr>
            <p:ph type="body" idx="1" hasCustomPrompt="1"/>
          </p:nvPr>
        </p:nvSpPr>
        <p:spPr>
          <a:xfrm>
            <a:off x="493279" y="360407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1" name="Marcador de texto 2">
            <a:extLst>
              <a:ext uri="{FF2B5EF4-FFF2-40B4-BE49-F238E27FC236}">
                <a16:creationId xmlns:a16="http://schemas.microsoft.com/office/drawing/2014/main" id="{96B5C094-5073-B15F-4E55-DF6514B60278}"/>
              </a:ext>
            </a:extLst>
          </p:cNvPr>
          <p:cNvSpPr>
            <a:spLocks noGrp="1"/>
          </p:cNvSpPr>
          <p:nvPr>
            <p:ph type="body" idx="13" hasCustomPrompt="1"/>
          </p:nvPr>
        </p:nvSpPr>
        <p:spPr>
          <a:xfrm>
            <a:off x="493279" y="407611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2" name="Marcador de texto 2">
            <a:extLst>
              <a:ext uri="{FF2B5EF4-FFF2-40B4-BE49-F238E27FC236}">
                <a16:creationId xmlns:a16="http://schemas.microsoft.com/office/drawing/2014/main" id="{BF6C4BA3-5C54-1DA8-00F4-0FF6332D28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155481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plit middle">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1"/>
            <a:ext cx="12192000" cy="6858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sp>
        <p:nvSpPr>
          <p:cNvPr id="10" name="Rectángulo 9">
            <a:extLst>
              <a:ext uri="{FF2B5EF4-FFF2-40B4-BE49-F238E27FC236}">
                <a16:creationId xmlns:a16="http://schemas.microsoft.com/office/drawing/2014/main" id="{32BD3DE8-8DE0-90FC-F939-93A28765F57B}"/>
              </a:ext>
            </a:extLst>
          </p:cNvPr>
          <p:cNvSpPr/>
          <p:nvPr userDrawn="1"/>
        </p:nvSpPr>
        <p:spPr>
          <a:xfrm>
            <a:off x="3781425" y="0"/>
            <a:ext cx="4629150" cy="6858000"/>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4087812" y="1051584"/>
            <a:ext cx="4016375" cy="714871"/>
          </a:xfrm>
        </p:spPr>
        <p:txBody>
          <a:bodyPr anchor="t">
            <a:noAutofit/>
          </a:bodyPr>
          <a:lstStyle>
            <a:lvl1pPr algn="ctr">
              <a:defRPr sz="2400"/>
            </a:lvl1pPr>
          </a:lstStyle>
          <a:p>
            <a:r>
              <a:rPr lang="es-ES" dirty="0"/>
              <a:t>CLICK TO</a:t>
            </a:r>
            <a:br>
              <a:rPr lang="es-ES" dirty="0"/>
            </a:br>
            <a:r>
              <a:rPr lang="es-ES" dirty="0"/>
              <a:t>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4720018" y="1951937"/>
            <a:ext cx="2751961" cy="334063"/>
          </a:xfrm>
          <a:prstGeom prst="rect">
            <a:avLst/>
          </a:prstGeom>
        </p:spPr>
        <p:txBody>
          <a:bodyPr>
            <a:noAutofit/>
          </a:bodyPr>
          <a:lstStyle>
            <a:lvl1pPr marL="0" indent="0" algn="ctr">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4087813" y="2660235"/>
            <a:ext cx="4016374" cy="1017697"/>
          </a:xfrm>
          <a:prstGeom prst="rect">
            <a:avLst/>
          </a:prstGeom>
        </p:spPr>
        <p:txBody>
          <a:bodyPr>
            <a:noAutofit/>
          </a:bodyPr>
          <a:lstStyle>
            <a:lvl1pPr marL="0" indent="0" algn="ctr">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pic>
        <p:nvPicPr>
          <p:cNvPr id="5" name="Imagen 4">
            <a:extLst>
              <a:ext uri="{FF2B5EF4-FFF2-40B4-BE49-F238E27FC236}">
                <a16:creationId xmlns:a16="http://schemas.microsoft.com/office/drawing/2014/main" id="{1AA63DD0-7914-2B7B-3C02-4446F7D59389}"/>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11" name="Imagen 10">
            <a:extLst>
              <a:ext uri="{FF2B5EF4-FFF2-40B4-BE49-F238E27FC236}">
                <a16:creationId xmlns:a16="http://schemas.microsoft.com/office/drawing/2014/main" id="{C6AB0D87-C502-A827-515F-9496FF801BA0}"/>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4" name="Marcador de texto 2">
            <a:extLst>
              <a:ext uri="{FF2B5EF4-FFF2-40B4-BE49-F238E27FC236}">
                <a16:creationId xmlns:a16="http://schemas.microsoft.com/office/drawing/2014/main" id="{F8FC5D74-7D0D-761C-1539-296F9C752F47}"/>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202890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D8C3D023-E868-906D-8E22-3AF65E6107C7}"/>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1" name="Imagen 10">
            <a:extLst>
              <a:ext uri="{FF2B5EF4-FFF2-40B4-BE49-F238E27FC236}">
                <a16:creationId xmlns:a16="http://schemas.microsoft.com/office/drawing/2014/main" id="{D1F931AD-C94D-5378-13E9-6F996077D348}"/>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18" name="Imagen 17">
            <a:extLst>
              <a:ext uri="{FF2B5EF4-FFF2-40B4-BE49-F238E27FC236}">
                <a16:creationId xmlns:a16="http://schemas.microsoft.com/office/drawing/2014/main" id="{B113C2D4-230A-8804-F01A-319CB37D87E9}"/>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5" name="Título 1">
            <a:extLst>
              <a:ext uri="{FF2B5EF4-FFF2-40B4-BE49-F238E27FC236}">
                <a16:creationId xmlns:a16="http://schemas.microsoft.com/office/drawing/2014/main" id="{D10A7C98-893C-1176-46CA-3DA053A90F80}"/>
              </a:ext>
            </a:extLst>
          </p:cNvPr>
          <p:cNvSpPr>
            <a:spLocks noGrp="1"/>
          </p:cNvSpPr>
          <p:nvPr>
            <p:ph type="title" hasCustomPrompt="1"/>
          </p:nvPr>
        </p:nvSpPr>
        <p:spPr>
          <a:xfrm>
            <a:off x="690565" y="1463712"/>
            <a:ext cx="5087937" cy="397812"/>
          </a:xfrm>
        </p:spPr>
        <p:txBody>
          <a:bodyPr anchor="t">
            <a:noAutofit/>
          </a:bodyPr>
          <a:lstStyle>
            <a:lvl1pPr>
              <a:defRPr sz="2400"/>
            </a:lvl1pPr>
          </a:lstStyle>
          <a:p>
            <a:r>
              <a:rPr lang="es-ES" dirty="0"/>
              <a:t>CLICK TO ADD TITLE</a:t>
            </a:r>
            <a:endParaRPr lang="en-US" dirty="0"/>
          </a:p>
        </p:txBody>
      </p:sp>
      <p:sp>
        <p:nvSpPr>
          <p:cNvPr id="7" name="Marcador de texto 2">
            <a:extLst>
              <a:ext uri="{FF2B5EF4-FFF2-40B4-BE49-F238E27FC236}">
                <a16:creationId xmlns:a16="http://schemas.microsoft.com/office/drawing/2014/main" id="{A73722D1-7472-EC5A-028C-082AC6F6976E}"/>
              </a:ext>
            </a:extLst>
          </p:cNvPr>
          <p:cNvSpPr>
            <a:spLocks noGrp="1"/>
          </p:cNvSpPr>
          <p:nvPr>
            <p:ph type="body" idx="1" hasCustomPrompt="1"/>
          </p:nvPr>
        </p:nvSpPr>
        <p:spPr>
          <a:xfrm>
            <a:off x="690565" y="2147563"/>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8" name="Marcador de texto 2">
            <a:extLst>
              <a:ext uri="{FF2B5EF4-FFF2-40B4-BE49-F238E27FC236}">
                <a16:creationId xmlns:a16="http://schemas.microsoft.com/office/drawing/2014/main" id="{4C18FAFC-A3A1-49B0-E1AB-D6DA1C4601A8}"/>
              </a:ext>
            </a:extLst>
          </p:cNvPr>
          <p:cNvSpPr>
            <a:spLocks noGrp="1"/>
          </p:cNvSpPr>
          <p:nvPr>
            <p:ph type="body" idx="13" hasCustomPrompt="1"/>
          </p:nvPr>
        </p:nvSpPr>
        <p:spPr>
          <a:xfrm>
            <a:off x="690565" y="2729454"/>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9" name="Marcador de texto 2">
            <a:extLst>
              <a:ext uri="{FF2B5EF4-FFF2-40B4-BE49-F238E27FC236}">
                <a16:creationId xmlns:a16="http://schemas.microsoft.com/office/drawing/2014/main" id="{79BB332C-F51E-87D4-C073-5EA9CE39EF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674430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picture with log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E35F04-A94A-7402-9E95-8A0EC8BC9350}"/>
              </a:ext>
            </a:extLst>
          </p:cNvPr>
          <p:cNvSpPr>
            <a:spLocks noGrp="1"/>
          </p:cNvSpPr>
          <p:nvPr>
            <p:ph type="sldNum" sz="quarter" idx="10"/>
          </p:nvPr>
        </p:nvSpPr>
        <p:spPr/>
        <p:txBody>
          <a:bodyPr/>
          <a:lstStyle/>
          <a:p>
            <a:fld id="{DD3F7381-BB30-4F7B-99DA-6CB991B4FAB5}" type="slidenum">
              <a:rPr lang="en-US" smtClean="0"/>
              <a:t>‹#›</a:t>
            </a:fld>
            <a:endParaRPr lang="en-US" dirty="0"/>
          </a:p>
        </p:txBody>
      </p:sp>
      <p:pic>
        <p:nvPicPr>
          <p:cNvPr id="4" name="Imagen 3">
            <a:extLst>
              <a:ext uri="{FF2B5EF4-FFF2-40B4-BE49-F238E27FC236}">
                <a16:creationId xmlns:a16="http://schemas.microsoft.com/office/drawing/2014/main" id="{DF236C4B-2513-EED8-1D9A-2C0A9F91368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4400558" y="3140285"/>
            <a:ext cx="3400417" cy="577430"/>
          </a:xfrm>
          <a:prstGeom prst="rect">
            <a:avLst/>
          </a:prstGeom>
        </p:spPr>
      </p:pic>
      <p:sp>
        <p:nvSpPr>
          <p:cNvPr id="7" name="Marcador de texto 2">
            <a:extLst>
              <a:ext uri="{FF2B5EF4-FFF2-40B4-BE49-F238E27FC236}">
                <a16:creationId xmlns:a16="http://schemas.microsoft.com/office/drawing/2014/main" id="{837F021E-C483-4CB4-F1F3-7B8DAAB54211}"/>
              </a:ext>
            </a:extLst>
          </p:cNvPr>
          <p:cNvSpPr>
            <a:spLocks noGrp="1"/>
          </p:cNvSpPr>
          <p:nvPr>
            <p:ph type="body" idx="1" hasCustomPrompt="1"/>
          </p:nvPr>
        </p:nvSpPr>
        <p:spPr>
          <a:xfrm>
            <a:off x="3863975" y="5387726"/>
            <a:ext cx="4464050" cy="538306"/>
          </a:xfrm>
          <a:prstGeom prst="rect">
            <a:avLst/>
          </a:prstGeom>
        </p:spPr>
        <p:txBody>
          <a:bodyPr>
            <a:noAutofit/>
          </a:bodyPr>
          <a:lstStyle>
            <a:lvl1pPr marL="0" indent="0" algn="ctr">
              <a:buNone/>
              <a:defRPr sz="19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SUBTITLE</a:t>
            </a:r>
          </a:p>
        </p:txBody>
      </p:sp>
    </p:spTree>
    <p:extLst>
      <p:ext uri="{BB962C8B-B14F-4D97-AF65-F5344CB8AC3E}">
        <p14:creationId xmlns:p14="http://schemas.microsoft.com/office/powerpoint/2010/main" val="367575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ogo navy">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AC3D73B0-BE03-6FF8-71FD-6BB0220444B4}"/>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a:xfrm>
            <a:off x="11480961" y="6261195"/>
            <a:ext cx="484695" cy="365125"/>
          </a:xfrm>
        </p:spPr>
        <p:txBody>
          <a:bodyPr/>
          <a:lstStyle/>
          <a:p>
            <a:fld id="{DD3F7381-BB30-4F7B-99DA-6CB991B4FAB5}" type="slidenum">
              <a:rPr lang="en-US" smtClean="0"/>
              <a:t>‹#›</a:t>
            </a:fld>
            <a:endParaRPr lang="en-US"/>
          </a:p>
        </p:txBody>
      </p:sp>
      <p:pic>
        <p:nvPicPr>
          <p:cNvPr id="3" name="Imagen 10">
            <a:extLst>
              <a:ext uri="{FF2B5EF4-FFF2-40B4-BE49-F238E27FC236}">
                <a16:creationId xmlns:a16="http://schemas.microsoft.com/office/drawing/2014/main" id="{762707D0-03EC-E0CE-B26F-C8517DB6A8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5777" y="787400"/>
            <a:ext cx="3429889" cy="583810"/>
          </a:xfrm>
          <a:prstGeom prst="rect">
            <a:avLst/>
          </a:prstGeom>
        </p:spPr>
      </p:pic>
      <p:sp>
        <p:nvSpPr>
          <p:cNvPr id="7" name="Título 1">
            <a:extLst>
              <a:ext uri="{FF2B5EF4-FFF2-40B4-BE49-F238E27FC236}">
                <a16:creationId xmlns:a16="http://schemas.microsoft.com/office/drawing/2014/main" id="{3831A695-ABC3-0390-7A61-D81FF6EAC470}"/>
              </a:ext>
            </a:extLst>
          </p:cNvPr>
          <p:cNvSpPr>
            <a:spLocks noGrp="1"/>
          </p:cNvSpPr>
          <p:nvPr>
            <p:ph type="title" hasCustomPrompt="1"/>
          </p:nvPr>
        </p:nvSpPr>
        <p:spPr>
          <a:xfrm>
            <a:off x="685801" y="4611670"/>
            <a:ext cx="6530975" cy="1619681"/>
          </a:xfrm>
        </p:spPr>
        <p:txBody>
          <a:bodyPr anchor="b">
            <a:noAutofit/>
          </a:bodyPr>
          <a:lstStyle>
            <a:lvl1pPr>
              <a:defRPr sz="6000">
                <a:solidFill>
                  <a:srgbClr val="183650"/>
                </a:solidFill>
              </a:defRPr>
            </a:lvl1pPr>
          </a:lstStyle>
          <a:p>
            <a:r>
              <a:rPr lang="es-ES" dirty="0"/>
              <a:t>CLICK TO ADD TITLE</a:t>
            </a:r>
            <a:endParaRPr lang="en-US" dirty="0"/>
          </a:p>
        </p:txBody>
      </p:sp>
    </p:spTree>
    <p:extLst>
      <p:ext uri="{BB962C8B-B14F-4D97-AF65-F5344CB8AC3E}">
        <p14:creationId xmlns:p14="http://schemas.microsoft.com/office/powerpoint/2010/main" val="3407457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ackground picture with log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E35F04-A94A-7402-9E95-8A0EC8BC9350}"/>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7" name="Marcador de texto 2">
            <a:extLst>
              <a:ext uri="{FF2B5EF4-FFF2-40B4-BE49-F238E27FC236}">
                <a16:creationId xmlns:a16="http://schemas.microsoft.com/office/drawing/2014/main" id="{837F021E-C483-4CB4-F1F3-7B8DAAB54211}"/>
              </a:ext>
            </a:extLst>
          </p:cNvPr>
          <p:cNvSpPr>
            <a:spLocks noGrp="1"/>
          </p:cNvSpPr>
          <p:nvPr>
            <p:ph type="body" idx="1" hasCustomPrompt="1"/>
          </p:nvPr>
        </p:nvSpPr>
        <p:spPr>
          <a:xfrm>
            <a:off x="3863975" y="5387726"/>
            <a:ext cx="4464050" cy="538306"/>
          </a:xfrm>
          <a:prstGeom prst="rect">
            <a:avLst/>
          </a:prstGeom>
        </p:spPr>
        <p:txBody>
          <a:bodyPr>
            <a:noAutofit/>
          </a:bodyPr>
          <a:lstStyle>
            <a:lvl1pPr marL="0" indent="0" algn="ctr">
              <a:buNone/>
              <a:defRPr sz="19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SUBTITLE</a:t>
            </a:r>
          </a:p>
        </p:txBody>
      </p:sp>
      <p:pic>
        <p:nvPicPr>
          <p:cNvPr id="8" name="Imagen 10">
            <a:extLst>
              <a:ext uri="{FF2B5EF4-FFF2-40B4-BE49-F238E27FC236}">
                <a16:creationId xmlns:a16="http://schemas.microsoft.com/office/drawing/2014/main" id="{583D1FCF-1130-CF8F-B75B-05F63FDEBE3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4400558" y="3140285"/>
            <a:ext cx="3400417" cy="578794"/>
          </a:xfrm>
          <a:prstGeom prst="rect">
            <a:avLst/>
          </a:prstGeom>
        </p:spPr>
      </p:pic>
    </p:spTree>
    <p:extLst>
      <p:ext uri="{BB962C8B-B14F-4D97-AF65-F5344CB8AC3E}">
        <p14:creationId xmlns:p14="http://schemas.microsoft.com/office/powerpoint/2010/main" val="4023887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091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 logo white">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6FAAE0E-1233-CD7C-7727-28D6BC17B714}"/>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5" name="Picture Placeholder 4">
            <a:extLst>
              <a:ext uri="{FF2B5EF4-FFF2-40B4-BE49-F238E27FC236}">
                <a16:creationId xmlns:a16="http://schemas.microsoft.com/office/drawing/2014/main" id="{DD8AA75B-492C-CEAA-C48F-CA4CD2827576}"/>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DB042AD8-1C8E-23C0-5A89-1920DAA7F37C}"/>
              </a:ext>
            </a:extLst>
          </p:cNvPr>
          <p:cNvSpPr>
            <a:spLocks noGrp="1"/>
          </p:cNvSpPr>
          <p:nvPr>
            <p:ph type="title" hasCustomPrompt="1"/>
          </p:nvPr>
        </p:nvSpPr>
        <p:spPr>
          <a:xfrm>
            <a:off x="589856" y="4195744"/>
            <a:ext cx="5485362" cy="2023605"/>
          </a:xfrm>
        </p:spPr>
        <p:txBody>
          <a:bodyPr anchor="b">
            <a:noAutofit/>
          </a:bodyPr>
          <a:lstStyle>
            <a:lvl1pPr>
              <a:defRPr sz="2400">
                <a:solidFill>
                  <a:schemeClr val="bg1"/>
                </a:solidFill>
              </a:defRPr>
            </a:lvl1pPr>
          </a:lstStyle>
          <a:p>
            <a:r>
              <a:rPr lang="es-ES" dirty="0"/>
              <a:t>CLICK TO ADD TITLE</a:t>
            </a:r>
            <a:endParaRPr lang="en-US" dirty="0"/>
          </a:p>
        </p:txBody>
      </p:sp>
      <p:pic>
        <p:nvPicPr>
          <p:cNvPr id="4" name="Imagen 3">
            <a:extLst>
              <a:ext uri="{FF2B5EF4-FFF2-40B4-BE49-F238E27FC236}">
                <a16:creationId xmlns:a16="http://schemas.microsoft.com/office/drawing/2014/main" id="{8FF08FAF-63B0-CEDF-4829-52BED235D86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Tree>
    <p:extLst>
      <p:ext uri="{BB962C8B-B14F-4D97-AF65-F5344CB8AC3E}">
        <p14:creationId xmlns:p14="http://schemas.microsoft.com/office/powerpoint/2010/main" val="311930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slide - logo navy">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6FAAE0E-1233-CD7C-7727-28D6BC17B714}"/>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5" name="Picture Placeholder 4">
            <a:extLst>
              <a:ext uri="{FF2B5EF4-FFF2-40B4-BE49-F238E27FC236}">
                <a16:creationId xmlns:a16="http://schemas.microsoft.com/office/drawing/2014/main" id="{DD8AA75B-492C-CEAA-C48F-CA4CD2827576}"/>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pic>
        <p:nvPicPr>
          <p:cNvPr id="6" name="Imagen 10">
            <a:extLst>
              <a:ext uri="{FF2B5EF4-FFF2-40B4-BE49-F238E27FC236}">
                <a16:creationId xmlns:a16="http://schemas.microsoft.com/office/drawing/2014/main" id="{CB2C4315-0629-C2C9-BB87-5537C1CBF2D4}"/>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4" name="Título 1">
            <a:extLst>
              <a:ext uri="{FF2B5EF4-FFF2-40B4-BE49-F238E27FC236}">
                <a16:creationId xmlns:a16="http://schemas.microsoft.com/office/drawing/2014/main" id="{D9BB6876-F87A-6ABD-B1F8-120D9C4DA8DF}"/>
              </a:ext>
            </a:extLst>
          </p:cNvPr>
          <p:cNvSpPr>
            <a:spLocks noGrp="1"/>
          </p:cNvSpPr>
          <p:nvPr>
            <p:ph type="title" hasCustomPrompt="1"/>
          </p:nvPr>
        </p:nvSpPr>
        <p:spPr>
          <a:xfrm>
            <a:off x="589856" y="4195744"/>
            <a:ext cx="5485362" cy="2023605"/>
          </a:xfrm>
        </p:spPr>
        <p:txBody>
          <a:bodyPr anchor="b">
            <a:noAutofit/>
          </a:bodyPr>
          <a:lstStyle>
            <a:lvl1pPr>
              <a:defRPr sz="2400">
                <a:solidFill>
                  <a:srgbClr val="183650"/>
                </a:solidFill>
              </a:defRPr>
            </a:lvl1pPr>
          </a:lstStyle>
          <a:p>
            <a:r>
              <a:rPr lang="es-ES" dirty="0"/>
              <a:t>CLICK TO ADD TITLE</a:t>
            </a:r>
            <a:endParaRPr lang="en-US" dirty="0"/>
          </a:p>
        </p:txBody>
      </p:sp>
    </p:spTree>
    <p:extLst>
      <p:ext uri="{BB962C8B-B14F-4D97-AF65-F5344CB8AC3E}">
        <p14:creationId xmlns:p14="http://schemas.microsoft.com/office/powerpoint/2010/main" val="394595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1/2 on left ">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6365874"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6365874"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6365874"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0" y="12701"/>
            <a:ext cx="6095999" cy="6845300"/>
          </a:xfrm>
          <a:prstGeom prst="roundRect">
            <a:avLst>
              <a:gd name="adj" fmla="val 0"/>
            </a:avLst>
          </a:prstGeom>
        </p:spPr>
        <p:txBody>
          <a:bodyPr>
            <a:noAutofit/>
          </a:bodyPr>
          <a:lstStyle>
            <a:lvl1pPr marL="0" indent="0" algn="ctr">
              <a:buNone/>
              <a:defRPr/>
            </a:lvl1pPr>
          </a:lstStyle>
          <a:p>
            <a:endParaRPr lang="en-US" dirty="0"/>
          </a:p>
          <a:p>
            <a:endParaRPr lang="en-US" dirty="0"/>
          </a:p>
          <a:p>
            <a:endParaRPr lang="en-US" dirty="0"/>
          </a:p>
          <a:p>
            <a:endParaRPr lang="en-US" dirty="0"/>
          </a:p>
        </p:txBody>
      </p:sp>
      <p:pic>
        <p:nvPicPr>
          <p:cNvPr id="12" name="Imagen 11">
            <a:extLst>
              <a:ext uri="{FF2B5EF4-FFF2-40B4-BE49-F238E27FC236}">
                <a16:creationId xmlns:a16="http://schemas.microsoft.com/office/drawing/2014/main" id="{76D65608-DC16-8108-FFAA-6599EF0E903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1" name="Imagen 10">
            <a:extLst>
              <a:ext uri="{FF2B5EF4-FFF2-40B4-BE49-F238E27FC236}">
                <a16:creationId xmlns:a16="http://schemas.microsoft.com/office/drawing/2014/main" id="{EAFDEF7A-F71D-C043-B492-AA2B8B9A2B42}"/>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4" name="Marcador de texto 2">
            <a:extLst>
              <a:ext uri="{FF2B5EF4-FFF2-40B4-BE49-F238E27FC236}">
                <a16:creationId xmlns:a16="http://schemas.microsoft.com/office/drawing/2014/main" id="{810BA82D-F440-47B6-F48C-7A8217BB6962}"/>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45540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1/3 on left">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0" y="12701"/>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pic>
        <p:nvPicPr>
          <p:cNvPr id="17" name="Imagen 16">
            <a:extLst>
              <a:ext uri="{FF2B5EF4-FFF2-40B4-BE49-F238E27FC236}">
                <a16:creationId xmlns:a16="http://schemas.microsoft.com/office/drawing/2014/main" id="{F10760B5-99CA-230D-A520-CEDF526D02F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1" name="Imagen 10">
            <a:extLst>
              <a:ext uri="{FF2B5EF4-FFF2-40B4-BE49-F238E27FC236}">
                <a16:creationId xmlns:a16="http://schemas.microsoft.com/office/drawing/2014/main" id="{EAFDEF7A-F71D-C043-B492-AA2B8B9A2B42}"/>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2" name="Título 1">
            <a:extLst>
              <a:ext uri="{FF2B5EF4-FFF2-40B4-BE49-F238E27FC236}">
                <a16:creationId xmlns:a16="http://schemas.microsoft.com/office/drawing/2014/main" id="{4F3E8364-C672-A513-A5F7-FEBE8E8C185C}"/>
              </a:ext>
            </a:extLst>
          </p:cNvPr>
          <p:cNvSpPr>
            <a:spLocks noGrp="1"/>
          </p:cNvSpPr>
          <p:nvPr>
            <p:ph type="title" hasCustomPrompt="1"/>
          </p:nvPr>
        </p:nvSpPr>
        <p:spPr>
          <a:xfrm>
            <a:off x="6365874"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4A397E59-1C35-64ED-DEF0-FA39D0FB802B}"/>
              </a:ext>
            </a:extLst>
          </p:cNvPr>
          <p:cNvSpPr>
            <a:spLocks noGrp="1"/>
          </p:cNvSpPr>
          <p:nvPr>
            <p:ph type="body" idx="1" hasCustomPrompt="1"/>
          </p:nvPr>
        </p:nvSpPr>
        <p:spPr>
          <a:xfrm>
            <a:off x="6365874"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C962A04F-7F91-2ECB-E414-C5AF907FDA39}"/>
              </a:ext>
            </a:extLst>
          </p:cNvPr>
          <p:cNvSpPr>
            <a:spLocks noGrp="1"/>
          </p:cNvSpPr>
          <p:nvPr>
            <p:ph type="body" idx="13" hasCustomPrompt="1"/>
          </p:nvPr>
        </p:nvSpPr>
        <p:spPr>
          <a:xfrm>
            <a:off x="6365874"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0" name="Marcador de texto 2">
            <a:extLst>
              <a:ext uri="{FF2B5EF4-FFF2-40B4-BE49-F238E27FC236}">
                <a16:creationId xmlns:a16="http://schemas.microsoft.com/office/drawing/2014/main" id="{F3FEF277-8E90-7469-1F98-3FE8FE362156}"/>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202475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1/2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6096000" y="12701"/>
            <a:ext cx="6095999"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9" name="Imagen 8">
            <a:extLst>
              <a:ext uri="{FF2B5EF4-FFF2-40B4-BE49-F238E27FC236}">
                <a16:creationId xmlns:a16="http://schemas.microsoft.com/office/drawing/2014/main" id="{190203F3-F9B8-ED29-1B11-BCCA34C3F40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2" name="Marcador de texto 2">
            <a:extLst>
              <a:ext uri="{FF2B5EF4-FFF2-40B4-BE49-F238E27FC236}">
                <a16:creationId xmlns:a16="http://schemas.microsoft.com/office/drawing/2014/main" id="{C3577081-600E-15F2-47F6-FF3376A8F17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pic>
        <p:nvPicPr>
          <p:cNvPr id="8" name="Imagen 7">
            <a:extLst>
              <a:ext uri="{FF2B5EF4-FFF2-40B4-BE49-F238E27FC236}">
                <a16:creationId xmlns:a16="http://schemas.microsoft.com/office/drawing/2014/main" id="{9A178322-A442-3EA8-F528-A49136DA2D75}"/>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
        <p:nvSpPr>
          <p:cNvPr id="10" name="Título 1">
            <a:extLst>
              <a:ext uri="{FF2B5EF4-FFF2-40B4-BE49-F238E27FC236}">
                <a16:creationId xmlns:a16="http://schemas.microsoft.com/office/drawing/2014/main" id="{14E7C85C-4E77-90D2-46CD-08D3DE76DA6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11" name="Marcador de texto 2">
            <a:extLst>
              <a:ext uri="{FF2B5EF4-FFF2-40B4-BE49-F238E27FC236}">
                <a16:creationId xmlns:a16="http://schemas.microsoft.com/office/drawing/2014/main" id="{7E3CEA46-6A17-465F-3E02-6BD66FDE74B0}"/>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3" name="Marcador de texto 2">
            <a:extLst>
              <a:ext uri="{FF2B5EF4-FFF2-40B4-BE49-F238E27FC236}">
                <a16:creationId xmlns:a16="http://schemas.microsoft.com/office/drawing/2014/main" id="{03D2EE22-372F-17D2-E1A9-E20FD4DBBBFA}"/>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Tree>
    <p:extLst>
      <p:ext uri="{BB962C8B-B14F-4D97-AF65-F5344CB8AC3E}">
        <p14:creationId xmlns:p14="http://schemas.microsoft.com/office/powerpoint/2010/main" val="130642824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1/2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6096000" y="12701"/>
            <a:ext cx="6095999"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9" name="Imagen 8">
            <a:extLst>
              <a:ext uri="{FF2B5EF4-FFF2-40B4-BE49-F238E27FC236}">
                <a16:creationId xmlns:a16="http://schemas.microsoft.com/office/drawing/2014/main" id="{190203F3-F9B8-ED29-1B11-BCCA34C3F40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E8B2FCE6-E48C-B7F7-4BF7-D4C6FED0CD0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13" name="Título 1">
            <a:extLst>
              <a:ext uri="{FF2B5EF4-FFF2-40B4-BE49-F238E27FC236}">
                <a16:creationId xmlns:a16="http://schemas.microsoft.com/office/drawing/2014/main" id="{EFEC22A1-8D71-9FA4-B3E0-6D9B072E6BB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14" name="Marcador de texto 2">
            <a:extLst>
              <a:ext uri="{FF2B5EF4-FFF2-40B4-BE49-F238E27FC236}">
                <a16:creationId xmlns:a16="http://schemas.microsoft.com/office/drawing/2014/main" id="{737E7370-A773-919F-26D4-FD9DBE943F4A}"/>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5" name="Marcador de texto 2">
            <a:extLst>
              <a:ext uri="{FF2B5EF4-FFF2-40B4-BE49-F238E27FC236}">
                <a16:creationId xmlns:a16="http://schemas.microsoft.com/office/drawing/2014/main" id="{3B641733-11D9-280D-B7DE-33FD8B3B77EB}"/>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6" name="Marcador de texto 2">
            <a:extLst>
              <a:ext uri="{FF2B5EF4-FFF2-40B4-BE49-F238E27FC236}">
                <a16:creationId xmlns:a16="http://schemas.microsoft.com/office/drawing/2014/main" id="{2AE72457-3707-0112-A55B-77BC4CF52B1F}"/>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89266132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1/3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8127207" y="12700"/>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2" name="Imagen 11">
            <a:extLst>
              <a:ext uri="{FF2B5EF4-FFF2-40B4-BE49-F238E27FC236}">
                <a16:creationId xmlns:a16="http://schemas.microsoft.com/office/drawing/2014/main" id="{646885E4-CFCB-FE8B-32D9-E3A66AF30D9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0" name="Imagen 9">
            <a:extLst>
              <a:ext uri="{FF2B5EF4-FFF2-40B4-BE49-F238E27FC236}">
                <a16:creationId xmlns:a16="http://schemas.microsoft.com/office/drawing/2014/main" id="{07F32CB6-87E5-AFBA-67D0-22C6EB5CC74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
        <p:nvSpPr>
          <p:cNvPr id="2" name="Título 1">
            <a:extLst>
              <a:ext uri="{FF2B5EF4-FFF2-40B4-BE49-F238E27FC236}">
                <a16:creationId xmlns:a16="http://schemas.microsoft.com/office/drawing/2014/main" id="{04D6754E-3180-71EC-7EAA-A236087F3AA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DDBA2BD-107C-72F8-DAE2-2DB0FFF65A7A}"/>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D622CFC5-12D4-3E3D-5200-B5AD5F32AAA5}"/>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1" name="Marcador de texto 2">
            <a:extLst>
              <a:ext uri="{FF2B5EF4-FFF2-40B4-BE49-F238E27FC236}">
                <a16:creationId xmlns:a16="http://schemas.microsoft.com/office/drawing/2014/main" id="{5B971705-213E-525A-C660-4D05954B01DC}"/>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454120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87FC4A6-7301-C2D0-4DF4-40E9306F47B1}"/>
              </a:ext>
            </a:extLst>
          </p:cNvPr>
          <p:cNvSpPr>
            <a:spLocks noGrp="1"/>
          </p:cNvSpPr>
          <p:nvPr>
            <p:ph type="title"/>
          </p:nvPr>
        </p:nvSpPr>
        <p:spPr>
          <a:xfrm>
            <a:off x="505863" y="540133"/>
            <a:ext cx="7776673" cy="2023605"/>
          </a:xfrm>
          <a:prstGeom prst="rect">
            <a:avLst/>
          </a:prstGeom>
        </p:spPr>
        <p:txBody>
          <a:bodyPr vert="horz" lIns="91440" tIns="45720" rIns="91440" bIns="45720" rtlCol="0" anchor="ctr">
            <a:noAutofit/>
          </a:bodyPr>
          <a:lstStyle/>
          <a:p>
            <a:r>
              <a:rPr lang="es-ES" dirty="0"/>
              <a:t>CLICK TO MODIFY THE PATTERN TITLE STYLE</a:t>
            </a:r>
            <a:endParaRPr lang="en-US" dirty="0"/>
          </a:p>
        </p:txBody>
      </p:sp>
      <p:sp>
        <p:nvSpPr>
          <p:cNvPr id="6" name="Marcador de número de diapositiva 5">
            <a:extLst>
              <a:ext uri="{FF2B5EF4-FFF2-40B4-BE49-F238E27FC236}">
                <a16:creationId xmlns:a16="http://schemas.microsoft.com/office/drawing/2014/main" id="{5AB136B3-EEF1-22F5-FA19-AB4843F1A979}"/>
              </a:ext>
            </a:extLst>
          </p:cNvPr>
          <p:cNvSpPr>
            <a:spLocks noGrp="1"/>
          </p:cNvSpPr>
          <p:nvPr>
            <p:ph type="sldNum" sz="quarter" idx="4"/>
          </p:nvPr>
        </p:nvSpPr>
        <p:spPr>
          <a:xfrm>
            <a:off x="11566686" y="6346920"/>
            <a:ext cx="48469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F7381-BB30-4F7B-99DA-6CB991B4FAB5}" type="slidenum">
              <a:rPr lang="en-US" smtClean="0"/>
              <a:t>‹#›</a:t>
            </a:fld>
            <a:endParaRPr lang="en-US" dirty="0"/>
          </a:p>
        </p:txBody>
      </p:sp>
    </p:spTree>
    <p:extLst>
      <p:ext uri="{BB962C8B-B14F-4D97-AF65-F5344CB8AC3E}">
        <p14:creationId xmlns:p14="http://schemas.microsoft.com/office/powerpoint/2010/main" val="757955707"/>
      </p:ext>
    </p:extLst>
  </p:cSld>
  <p:clrMap bg1="lt1" tx1="dk1" bg2="lt2" tx2="dk2" accent1="accent1" accent2="accent2" accent3="accent3" accent4="accent4" accent5="accent5" accent6="accent6" hlink="hlink" folHlink="folHlink"/>
  <p:sldLayoutIdLst>
    <p:sldLayoutId id="2147483651" r:id="rId1"/>
    <p:sldLayoutId id="2147483672" r:id="rId2"/>
    <p:sldLayoutId id="2147483661" r:id="rId3"/>
    <p:sldLayoutId id="2147483673" r:id="rId4"/>
    <p:sldLayoutId id="2147483660" r:id="rId5"/>
    <p:sldLayoutId id="2147483663" r:id="rId6"/>
    <p:sldLayoutId id="2147483662" r:id="rId7"/>
    <p:sldLayoutId id="2147483674" r:id="rId8"/>
    <p:sldLayoutId id="2147483664" r:id="rId9"/>
    <p:sldLayoutId id="2147483675" r:id="rId10"/>
    <p:sldLayoutId id="2147483665" r:id="rId11"/>
    <p:sldLayoutId id="2147483666" r:id="rId12"/>
    <p:sldLayoutId id="2147483668" r:id="rId13"/>
    <p:sldLayoutId id="2147483677" r:id="rId14"/>
    <p:sldLayoutId id="2147483669" r:id="rId15"/>
    <p:sldLayoutId id="2147483676" r:id="rId16"/>
    <p:sldLayoutId id="2147483667" r:id="rId17"/>
    <p:sldLayoutId id="2147483649" r:id="rId18"/>
    <p:sldLayoutId id="2147483670" r:id="rId19"/>
    <p:sldLayoutId id="2147483678" r:id="rId20"/>
    <p:sldLayoutId id="2147483671" r:id="rId21"/>
  </p:sldLayoutIdLst>
  <p:txStyles>
    <p:titleStyle>
      <a:lvl1pPr algn="l" defTabSz="914400" rtl="0" eaLnBrk="1" latinLnBrk="0" hangingPunct="1">
        <a:lnSpc>
          <a:spcPct val="90000"/>
        </a:lnSpc>
        <a:spcBef>
          <a:spcPct val="0"/>
        </a:spcBef>
        <a:buNone/>
        <a:defRPr sz="3600" b="1" kern="1200">
          <a:solidFill>
            <a:srgbClr val="173650"/>
          </a:solidFill>
          <a:latin typeface="Montserrat" pitchFamily="2" charset="0"/>
          <a:ea typeface="+mj-ea"/>
          <a:cs typeface="+mj-cs"/>
        </a:defRPr>
      </a:lvl1pPr>
    </p:titleStyle>
    <p:bodyStyle>
      <a:lvl1pPr marL="3429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1pPr>
      <a:lvl2pPr marL="8001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2pPr>
      <a:lvl3pPr marL="12573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3pPr>
      <a:lvl4pPr marL="1657350" indent="-28575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4pPr>
      <a:lvl5pPr marL="2114550" indent="-28575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3" name="Group 3"/>
          <p:cNvGrpSpPr>
            <a:grpSpLocks noGrp="1" noUngrp="1" noRot="1" noMove="1" noResize="1"/>
          </p:cNvGrpSpPr>
          <p:nvPr/>
        </p:nvGrpSpPr>
        <p:grpSpPr>
          <a:xfrm>
            <a:off x="0" y="0"/>
            <a:ext cx="12192000" cy="6858000"/>
            <a:chOff x="0" y="0"/>
            <a:chExt cx="4816593" cy="2709333"/>
          </a:xfrm>
        </p:grpSpPr>
        <p:sp>
          <p:nvSpPr>
            <p:cNvPr id="4" name="Freeform 4"/>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9804"/>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28575"/>
              <a:ext cx="4816593" cy="2737908"/>
            </a:xfrm>
            <a:prstGeom prst="rect">
              <a:avLst/>
            </a:prstGeom>
          </p:spPr>
          <p:txBody>
            <a:bodyPr lIns="33867" tIns="33867" rIns="33867" bIns="33867" rtlCol="0" anchor="ctr"/>
            <a:lstStyle/>
            <a:p>
              <a:pPr algn="ctr">
                <a:lnSpc>
                  <a:spcPts val="1435"/>
                </a:lnSpc>
              </a:pPr>
              <a:endParaRPr sz="1200"/>
            </a:p>
          </p:txBody>
        </p:sp>
      </p:grpSp>
      <p:sp>
        <p:nvSpPr>
          <p:cNvPr id="6" name="TextBox 6"/>
          <p:cNvSpPr txBox="1">
            <a:spLocks noGrp="1" noRot="1" noMove="1" noResize="1" noEditPoints="1" noAdjustHandles="1" noChangeArrowheads="1" noChangeShapeType="1"/>
          </p:cNvSpPr>
          <p:nvPr/>
        </p:nvSpPr>
        <p:spPr>
          <a:xfrm>
            <a:off x="685800" y="5307838"/>
            <a:ext cx="5897428" cy="859210"/>
          </a:xfrm>
          <a:prstGeom prst="rect">
            <a:avLst/>
          </a:prstGeom>
        </p:spPr>
        <p:txBody>
          <a:bodyPr lIns="0" tIns="0" rIns="0" bIns="0" rtlCol="0" anchor="t">
            <a:spAutoFit/>
          </a:bodyPr>
          <a:lstStyle/>
          <a:p>
            <a:pPr>
              <a:lnSpc>
                <a:spcPts val="6744"/>
              </a:lnSpc>
            </a:pPr>
            <a:r>
              <a:rPr lang="en-US" sz="6000" b="1">
                <a:solidFill>
                  <a:srgbClr val="FFFFFF"/>
                </a:solidFill>
                <a:latin typeface="Montserrat 2 Bold"/>
                <a:ea typeface="Montserrat 2 Bold"/>
                <a:cs typeface="Montserrat 2 Bold"/>
                <a:sym typeface="Montserrat 2 Bold"/>
              </a:rPr>
              <a:t>OIL &amp; GAS</a:t>
            </a:r>
          </a:p>
        </p:txBody>
      </p:sp>
      <p:sp>
        <p:nvSpPr>
          <p:cNvPr id="7" name="Freeform 7"/>
          <p:cNvSpPr>
            <a:spLocks noGrp="1" noRot="1" noMove="1" noResize="1" noEditPoints="1" noAdjustHandles="1" noChangeArrowheads="1" noChangeShapeType="1"/>
          </p:cNvSpPr>
          <p:nvPr/>
        </p:nvSpPr>
        <p:spPr>
          <a:xfrm>
            <a:off x="787400" y="787400"/>
            <a:ext cx="3434177" cy="583810"/>
          </a:xfrm>
          <a:custGeom>
            <a:avLst/>
            <a:gdLst/>
            <a:ahLst/>
            <a:cxnLst/>
            <a:rect l="l" t="t" r="r" b="b"/>
            <a:pathLst>
              <a:path w="5151266" h="875715">
                <a:moveTo>
                  <a:pt x="0" y="0"/>
                </a:moveTo>
                <a:lnTo>
                  <a:pt x="5151266" y="0"/>
                </a:lnTo>
                <a:lnTo>
                  <a:pt x="5151266" y="875715"/>
                </a:lnTo>
                <a:lnTo>
                  <a:pt x="0" y="875715"/>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3" name="Group 3"/>
          <p:cNvGrpSpPr>
            <a:grpSpLocks noGrp="1" noUngrp="1" noRot="1" noMove="1" noResize="1"/>
          </p:cNvGrpSpPr>
          <p:nvPr/>
        </p:nvGrpSpPr>
        <p:grpSpPr>
          <a:xfrm>
            <a:off x="0" y="0"/>
            <a:ext cx="12192000" cy="6858000"/>
            <a:chOff x="0" y="0"/>
            <a:chExt cx="4816593" cy="2709333"/>
          </a:xfrm>
        </p:grpSpPr>
        <p:sp>
          <p:nvSpPr>
            <p:cNvPr id="4" name="Freeform 4"/>
            <p:cNvSpPr>
              <a:spLocks noGrp="1" noRot="1" noMove="1" noResize="1" noEditPoints="1" noAdjustHandles="1" noChangeArrowheads="1" noChangeShapeType="1"/>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9804"/>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28575"/>
              <a:ext cx="4816593" cy="2737908"/>
            </a:xfrm>
            <a:prstGeom prst="rect">
              <a:avLst/>
            </a:prstGeom>
          </p:spPr>
          <p:txBody>
            <a:bodyPr lIns="33867" tIns="33867" rIns="33867" bIns="33867" rtlCol="0" anchor="ctr"/>
            <a:lstStyle/>
            <a:p>
              <a:pPr algn="ctr">
                <a:lnSpc>
                  <a:spcPts val="1435"/>
                </a:lnSpc>
              </a:pPr>
              <a:endParaRPr sz="1200"/>
            </a:p>
          </p:txBody>
        </p:sp>
      </p:grpSp>
      <p:sp>
        <p:nvSpPr>
          <p:cNvPr id="6" name="TextBox 6"/>
          <p:cNvSpPr txBox="1">
            <a:spLocks noGrp="1" noRot="1" noMove="1" noResize="1" noEditPoints="1" noAdjustHandles="1" noChangeArrowheads="1" noChangeShapeType="1"/>
          </p:cNvSpPr>
          <p:nvPr/>
        </p:nvSpPr>
        <p:spPr>
          <a:xfrm>
            <a:off x="685800" y="5831536"/>
            <a:ext cx="5897428" cy="346249"/>
          </a:xfrm>
          <a:prstGeom prst="rect">
            <a:avLst/>
          </a:prstGeom>
        </p:spPr>
        <p:txBody>
          <a:bodyPr lIns="0" tIns="0" rIns="0" bIns="0" rtlCol="0" anchor="t">
            <a:spAutoFit/>
          </a:bodyPr>
          <a:lstStyle/>
          <a:p>
            <a:pPr>
              <a:lnSpc>
                <a:spcPts val="2697"/>
              </a:lnSpc>
            </a:pPr>
            <a:r>
              <a:rPr lang="en-US" sz="2400" b="1" dirty="0">
                <a:solidFill>
                  <a:srgbClr val="FFFFFF"/>
                </a:solidFill>
                <a:latin typeface="Montserrat 2 Bold"/>
                <a:ea typeface="Montserrat 2 Bold"/>
                <a:cs typeface="Montserrat 2 Bold"/>
                <a:sym typeface="Montserrat 2 Bold"/>
              </a:rPr>
              <a:t>OIL &amp; GAS</a:t>
            </a:r>
          </a:p>
        </p:txBody>
      </p:sp>
      <p:sp>
        <p:nvSpPr>
          <p:cNvPr id="7" name="Freeform 7"/>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5" y="0"/>
            <a:ext cx="4534255" cy="6858000"/>
          </a:xfrm>
          <a:custGeom>
            <a:avLst/>
            <a:gdLst/>
            <a:ahLst/>
            <a:cxnLst/>
            <a:rect l="l" t="t" r="r" b="b"/>
            <a:pathLst>
              <a:path w="6801383" h="10287000">
                <a:moveTo>
                  <a:pt x="0" y="0"/>
                </a:moveTo>
                <a:lnTo>
                  <a:pt x="6801383" y="0"/>
                </a:lnTo>
                <a:lnTo>
                  <a:pt x="6801383"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3" name="Group 3"/>
          <p:cNvGrpSpPr>
            <a:grpSpLocks noGrp="1" noUngrp="1" noRot="1" noMove="1" noResize="1"/>
          </p:cNvGrpSpPr>
          <p:nvPr/>
        </p:nvGrpSpPr>
        <p:grpSpPr>
          <a:xfrm>
            <a:off x="12443" y="0"/>
            <a:ext cx="4534255" cy="6858000"/>
            <a:chOff x="0" y="0"/>
            <a:chExt cx="1791311" cy="2709333"/>
          </a:xfrm>
        </p:grpSpPr>
        <p:sp>
          <p:nvSpPr>
            <p:cNvPr id="4" name="Freeform 4"/>
            <p:cNvSpPr>
              <a:spLocks noGrp="1" noRot="1" noMove="1" noResize="1" noEditPoints="1" noAdjustHandles="1" noChangeArrowheads="1" noChangeShapeType="1"/>
            </p:cNvSpPr>
            <p:nvPr/>
          </p:nvSpPr>
          <p:spPr>
            <a:xfrm>
              <a:off x="0" y="0"/>
              <a:ext cx="1791311" cy="2709333"/>
            </a:xfrm>
            <a:custGeom>
              <a:avLst/>
              <a:gdLst/>
              <a:ahLst/>
              <a:cxnLst/>
              <a:rect l="l" t="t" r="r" b="b"/>
              <a:pathLst>
                <a:path w="1791311" h="2709333">
                  <a:moveTo>
                    <a:pt x="0" y="0"/>
                  </a:moveTo>
                  <a:lnTo>
                    <a:pt x="1791311" y="0"/>
                  </a:lnTo>
                  <a:lnTo>
                    <a:pt x="1791311" y="2709333"/>
                  </a:lnTo>
                  <a:lnTo>
                    <a:pt x="0" y="2709333"/>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38100"/>
              <a:ext cx="1791311" cy="2747433"/>
            </a:xfrm>
            <a:prstGeom prst="rect">
              <a:avLst/>
            </a:prstGeom>
          </p:spPr>
          <p:txBody>
            <a:bodyPr lIns="33867" tIns="33867" rIns="33867" bIns="33867" rtlCol="0" anchor="ctr"/>
            <a:lstStyle/>
            <a:p>
              <a:pPr algn="ctr">
                <a:lnSpc>
                  <a:spcPts val="1400"/>
                </a:lnSpc>
              </a:pPr>
              <a:endParaRPr sz="1200"/>
            </a:p>
          </p:txBody>
        </p:sp>
      </p:grpSp>
      <p:sp>
        <p:nvSpPr>
          <p:cNvPr id="6" name="TextBox 6"/>
          <p:cNvSpPr txBox="1"/>
          <p:nvPr/>
        </p:nvSpPr>
        <p:spPr>
          <a:xfrm>
            <a:off x="5351547" y="1199278"/>
            <a:ext cx="5925059" cy="1098762"/>
          </a:xfrm>
          <a:prstGeom prst="rect">
            <a:avLst/>
          </a:prstGeom>
        </p:spPr>
        <p:txBody>
          <a:bodyPr lIns="0" tIns="0" rIns="0" bIns="0" rtlCol="0" anchor="t">
            <a:spAutoFit/>
          </a:bodyPr>
          <a:lstStyle/>
          <a:p>
            <a:pPr>
              <a:lnSpc>
                <a:spcPts val="2880"/>
              </a:lnSpc>
            </a:pPr>
            <a:r>
              <a:rPr lang="en-US" sz="2400" b="1">
                <a:solidFill>
                  <a:srgbClr val="183650"/>
                </a:solidFill>
                <a:latin typeface="Montserrat 2 Bold"/>
                <a:ea typeface="Montserrat 2 Bold"/>
                <a:cs typeface="Montserrat 2 Bold"/>
                <a:sym typeface="Montserrat 2 Bold"/>
              </a:rPr>
              <a:t>CUSTOM SOLUTIONS WITH RISK ASSESSMENT AND OPERATIONAL GUIDANCE</a:t>
            </a:r>
          </a:p>
        </p:txBody>
      </p:sp>
      <p:sp>
        <p:nvSpPr>
          <p:cNvPr id="7" name="TextBox 7"/>
          <p:cNvSpPr txBox="1"/>
          <p:nvPr/>
        </p:nvSpPr>
        <p:spPr>
          <a:xfrm>
            <a:off x="5343818" y="2412128"/>
            <a:ext cx="5544106" cy="1065676"/>
          </a:xfrm>
          <a:prstGeom prst="rect">
            <a:avLst/>
          </a:prstGeom>
        </p:spPr>
        <p:txBody>
          <a:bodyPr lIns="0" tIns="0" rIns="0" bIns="0" rtlCol="0" anchor="t">
            <a:spAutoFit/>
          </a:bodyPr>
          <a:lstStyle/>
          <a:p>
            <a:pPr algn="just">
              <a:lnSpc>
                <a:spcPts val="1405"/>
              </a:lnSpc>
            </a:pPr>
            <a:r>
              <a:rPr lang="en-US" sz="1133">
                <a:solidFill>
                  <a:srgbClr val="183650"/>
                </a:solidFill>
                <a:latin typeface="Trebuchet MS"/>
                <a:ea typeface="Trebuchet MS"/>
                <a:cs typeface="Trebuchet MS"/>
                <a:sym typeface="Trebuchet MS"/>
              </a:rPr>
              <a:t>We understand the importance of safety and efficiency when it comes to the transportation for Oil and Gas equipment. Whether your focus is upstream, downstream or integrated from end to end, </a:t>
            </a:r>
            <a:r>
              <a:rPr lang="en-US" sz="1133" b="1">
                <a:solidFill>
                  <a:srgbClr val="183650"/>
                </a:solidFill>
                <a:latin typeface="Trebuchet MS Bold"/>
                <a:ea typeface="Trebuchet MS Bold"/>
                <a:cs typeface="Trebuchet MS Bold"/>
                <a:sym typeface="Trebuchet MS Bold"/>
              </a:rPr>
              <a:t>Fracht</a:t>
            </a:r>
            <a:r>
              <a:rPr lang="en-US" sz="1133">
                <a:solidFill>
                  <a:srgbClr val="183650"/>
                </a:solidFill>
                <a:latin typeface="Trebuchet MS"/>
                <a:ea typeface="Trebuchet MS"/>
                <a:cs typeface="Trebuchet MS"/>
                <a:sym typeface="Trebuchet MS"/>
              </a:rPr>
              <a:t>’s global team of oil &amp; gas experts have the knowledge and experience to keep your supply chain moving smoothly and efficiently. From Airfreight, Sea freight, FCL or LCL, Break Bulk, Heavy Lift, Part and Full charters, </a:t>
            </a:r>
            <a:r>
              <a:rPr lang="en-US" sz="1133" b="1">
                <a:solidFill>
                  <a:srgbClr val="183650"/>
                </a:solidFill>
                <a:latin typeface="Trebuchet MS Bold"/>
                <a:ea typeface="Trebuchet MS Bold"/>
                <a:cs typeface="Trebuchet MS Bold"/>
                <a:sym typeface="Trebuchet MS Bold"/>
              </a:rPr>
              <a:t>Fracht</a:t>
            </a:r>
            <a:r>
              <a:rPr lang="en-US" sz="1133">
                <a:solidFill>
                  <a:srgbClr val="183650"/>
                </a:solidFill>
                <a:latin typeface="Trebuchet MS"/>
                <a:ea typeface="Trebuchet MS"/>
                <a:cs typeface="Trebuchet MS"/>
                <a:sym typeface="Trebuchet MS"/>
              </a:rPr>
              <a:t> </a:t>
            </a:r>
            <a:r>
              <a:rPr lang="en-US" sz="1133" b="1">
                <a:solidFill>
                  <a:srgbClr val="183650"/>
                </a:solidFill>
                <a:latin typeface="Trebuchet MS Bold"/>
                <a:ea typeface="Trebuchet MS Bold"/>
                <a:cs typeface="Trebuchet MS Bold"/>
                <a:sym typeface="Trebuchet MS Bold"/>
              </a:rPr>
              <a:t>Group</a:t>
            </a:r>
            <a:r>
              <a:rPr lang="en-US" sz="1133">
                <a:solidFill>
                  <a:srgbClr val="183650"/>
                </a:solidFill>
                <a:latin typeface="Trebuchet MS"/>
                <a:ea typeface="Trebuchet MS"/>
                <a:cs typeface="Trebuchet MS"/>
                <a:sym typeface="Trebuchet MS"/>
              </a:rPr>
              <a:t> covers all your needs from start to finish.</a:t>
            </a:r>
          </a:p>
        </p:txBody>
      </p:sp>
      <p:sp>
        <p:nvSpPr>
          <p:cNvPr id="8" name="TextBox 8"/>
          <p:cNvSpPr txBox="1"/>
          <p:nvPr/>
        </p:nvSpPr>
        <p:spPr>
          <a:xfrm>
            <a:off x="5351547" y="3702975"/>
            <a:ext cx="3985981" cy="192360"/>
          </a:xfrm>
          <a:prstGeom prst="rect">
            <a:avLst/>
          </a:prstGeom>
        </p:spPr>
        <p:txBody>
          <a:bodyPr lIns="0" tIns="0" rIns="0" bIns="0" rtlCol="0" anchor="t">
            <a:spAutoFit/>
          </a:bodyPr>
          <a:lstStyle/>
          <a:p>
            <a:pPr>
              <a:lnSpc>
                <a:spcPts val="1519"/>
              </a:lnSpc>
            </a:pPr>
            <a:r>
              <a:rPr lang="en-US" sz="1266" b="1" dirty="0">
                <a:solidFill>
                  <a:srgbClr val="5BC2E7"/>
                </a:solidFill>
                <a:latin typeface="Montserrat 1 Bold" panose="020B0604020202020204" charset="0"/>
                <a:ea typeface="Trebuchet MS Bold"/>
                <a:cs typeface="Trebuchet MS Bold"/>
                <a:sym typeface="Trebuchet MS Bold"/>
              </a:rPr>
              <a:t>SPECIALIZED SERVICES INCLUDE</a:t>
            </a:r>
          </a:p>
        </p:txBody>
      </p:sp>
      <p:sp>
        <p:nvSpPr>
          <p:cNvPr id="9" name="TextBox 9"/>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dirty="0">
                <a:solidFill>
                  <a:srgbClr val="FFFFFF"/>
                </a:solidFill>
                <a:latin typeface="Montserrat 2 Bold"/>
                <a:ea typeface="Montserrat 2 Bold"/>
                <a:cs typeface="Montserrat 2 Bold"/>
                <a:sym typeface="Montserrat 2 Bold"/>
              </a:rPr>
              <a:t>OIL &amp; GAS</a:t>
            </a:r>
          </a:p>
        </p:txBody>
      </p:sp>
      <p:sp>
        <p:nvSpPr>
          <p:cNvPr id="10" name="TextBox 10"/>
          <p:cNvSpPr txBox="1"/>
          <p:nvPr/>
        </p:nvSpPr>
        <p:spPr>
          <a:xfrm>
            <a:off x="11473644" y="6153150"/>
            <a:ext cx="166713" cy="178062"/>
          </a:xfrm>
          <a:prstGeom prst="rect">
            <a:avLst/>
          </a:prstGeom>
        </p:spPr>
        <p:txBody>
          <a:bodyPr wrap="none" lIns="0" tIns="0" rIns="0" bIns="0" rtlCol="0" anchor="t">
            <a:spAutoFit/>
          </a:bodyPr>
          <a:lstStyle/>
          <a:p>
            <a:pPr algn="ctr">
              <a:lnSpc>
                <a:spcPts val="1493"/>
              </a:lnSpc>
              <a:spcBef>
                <a:spcPct val="0"/>
              </a:spcBef>
            </a:pPr>
            <a:r>
              <a:rPr lang="en-US" sz="1066">
                <a:solidFill>
                  <a:srgbClr val="183650"/>
                </a:solidFill>
                <a:latin typeface="Montserrat 1"/>
                <a:ea typeface="Montserrat 1"/>
                <a:cs typeface="Montserrat 1"/>
                <a:sym typeface="Montserrat 1"/>
              </a:rPr>
              <a:t>69</a:t>
            </a:r>
          </a:p>
        </p:txBody>
      </p:sp>
      <p:sp>
        <p:nvSpPr>
          <p:cNvPr id="11" name="Freeform 11"/>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12" name="Group 12"/>
          <p:cNvGrpSpPr>
            <a:grpSpLocks noGrp="1" noUngrp="1" noRot="1" noMove="1" noResize="1"/>
          </p:cNvGrpSpPr>
          <p:nvPr/>
        </p:nvGrpSpPr>
        <p:grpSpPr>
          <a:xfrm>
            <a:off x="5351547" y="4116929"/>
            <a:ext cx="2691421" cy="1031259"/>
            <a:chOff x="0" y="0"/>
            <a:chExt cx="1414116" cy="541840"/>
          </a:xfrm>
        </p:grpSpPr>
        <p:sp>
          <p:nvSpPr>
            <p:cNvPr id="13" name="Freeform 13"/>
            <p:cNvSpPr>
              <a:spLocks noGrp="1" noRot="1" noMove="1" noResize="1" noEditPoints="1" noAdjustHandles="1" noChangeArrowheads="1" noChangeShapeType="1"/>
            </p:cNvSpPr>
            <p:nvPr/>
          </p:nvSpPr>
          <p:spPr>
            <a:xfrm>
              <a:off x="0" y="0"/>
              <a:ext cx="1414116" cy="541840"/>
            </a:xfrm>
            <a:custGeom>
              <a:avLst/>
              <a:gdLst/>
              <a:ahLst/>
              <a:cxnLst/>
              <a:rect l="l" t="t" r="r" b="b"/>
              <a:pathLst>
                <a:path w="1414116" h="541840">
                  <a:moveTo>
                    <a:pt x="0" y="0"/>
                  </a:moveTo>
                  <a:lnTo>
                    <a:pt x="1414116" y="0"/>
                  </a:lnTo>
                  <a:lnTo>
                    <a:pt x="1414116" y="541840"/>
                  </a:lnTo>
                  <a:lnTo>
                    <a:pt x="0" y="541840"/>
                  </a:lnTo>
                  <a:close/>
                </a:path>
              </a:pathLst>
            </a:custGeom>
            <a:solidFill>
              <a:srgbClr val="FFFFFF"/>
            </a:solidFill>
          </p:spPr>
          <p:txBody>
            <a:bodyPr/>
            <a:lstStyle/>
            <a:p>
              <a:endParaRPr lang="en-US" sz="1200"/>
            </a:p>
          </p:txBody>
        </p:sp>
        <p:sp>
          <p:nvSpPr>
            <p:cNvPr id="14" name="TextBox 14"/>
            <p:cNvSpPr txBox="1">
              <a:spLocks noGrp="1" noRot="1" noMove="1" noResize="1" noEditPoints="1" noAdjustHandles="1" noChangeArrowheads="1" noChangeShapeType="1"/>
            </p:cNvSpPr>
            <p:nvPr/>
          </p:nvSpPr>
          <p:spPr>
            <a:xfrm>
              <a:off x="0" y="-19050"/>
              <a:ext cx="1414116" cy="560890"/>
            </a:xfrm>
            <a:prstGeom prst="rect">
              <a:avLst/>
            </a:prstGeom>
          </p:spPr>
          <p:txBody>
            <a:bodyPr lIns="33867" tIns="33867" rIns="33867" bIns="33867" rtlCol="0" anchor="ctr"/>
            <a:lstStyle/>
            <a:p>
              <a:pPr algn="ctr">
                <a:lnSpc>
                  <a:spcPts val="1351"/>
                </a:lnSpc>
              </a:pPr>
              <a:endParaRPr sz="1200"/>
            </a:p>
          </p:txBody>
        </p:sp>
      </p:grpSp>
      <p:grpSp>
        <p:nvGrpSpPr>
          <p:cNvPr id="15" name="Group 15"/>
          <p:cNvGrpSpPr>
            <a:grpSpLocks noGrp="1" noUngrp="1" noRot="1" noMove="1" noResize="1"/>
          </p:cNvGrpSpPr>
          <p:nvPr/>
        </p:nvGrpSpPr>
        <p:grpSpPr>
          <a:xfrm>
            <a:off x="5351547" y="5293341"/>
            <a:ext cx="2691421" cy="1031259"/>
            <a:chOff x="0" y="0"/>
            <a:chExt cx="1414116" cy="541840"/>
          </a:xfrm>
        </p:grpSpPr>
        <p:sp>
          <p:nvSpPr>
            <p:cNvPr id="16" name="Freeform 16"/>
            <p:cNvSpPr>
              <a:spLocks noGrp="1" noRot="1" noMove="1" noResize="1" noEditPoints="1" noAdjustHandles="1" noChangeArrowheads="1" noChangeShapeType="1"/>
            </p:cNvSpPr>
            <p:nvPr/>
          </p:nvSpPr>
          <p:spPr>
            <a:xfrm>
              <a:off x="0" y="0"/>
              <a:ext cx="1414116" cy="541840"/>
            </a:xfrm>
            <a:custGeom>
              <a:avLst/>
              <a:gdLst/>
              <a:ahLst/>
              <a:cxnLst/>
              <a:rect l="l" t="t" r="r" b="b"/>
              <a:pathLst>
                <a:path w="1414116" h="541840">
                  <a:moveTo>
                    <a:pt x="0" y="0"/>
                  </a:moveTo>
                  <a:lnTo>
                    <a:pt x="1414116" y="0"/>
                  </a:lnTo>
                  <a:lnTo>
                    <a:pt x="1414116" y="541840"/>
                  </a:lnTo>
                  <a:lnTo>
                    <a:pt x="0" y="541840"/>
                  </a:lnTo>
                  <a:close/>
                </a:path>
              </a:pathLst>
            </a:custGeom>
            <a:solidFill>
              <a:srgbClr val="FFFFFF"/>
            </a:solidFill>
          </p:spPr>
          <p:txBody>
            <a:bodyPr/>
            <a:lstStyle/>
            <a:p>
              <a:endParaRPr lang="en-US" sz="1200"/>
            </a:p>
          </p:txBody>
        </p:sp>
        <p:sp>
          <p:nvSpPr>
            <p:cNvPr id="17" name="TextBox 17"/>
            <p:cNvSpPr txBox="1">
              <a:spLocks noGrp="1" noRot="1" noMove="1" noResize="1" noEditPoints="1" noAdjustHandles="1" noChangeArrowheads="1" noChangeShapeType="1"/>
            </p:cNvSpPr>
            <p:nvPr/>
          </p:nvSpPr>
          <p:spPr>
            <a:xfrm>
              <a:off x="0" y="-19050"/>
              <a:ext cx="1414116" cy="560890"/>
            </a:xfrm>
            <a:prstGeom prst="rect">
              <a:avLst/>
            </a:prstGeom>
          </p:spPr>
          <p:txBody>
            <a:bodyPr lIns="33867" tIns="33867" rIns="33867" bIns="33867" rtlCol="0" anchor="ctr"/>
            <a:lstStyle/>
            <a:p>
              <a:pPr algn="ctr">
                <a:lnSpc>
                  <a:spcPts val="1351"/>
                </a:lnSpc>
              </a:pPr>
              <a:endParaRPr sz="1200"/>
            </a:p>
          </p:txBody>
        </p:sp>
      </p:grpSp>
      <p:grpSp>
        <p:nvGrpSpPr>
          <p:cNvPr id="18" name="Group 18"/>
          <p:cNvGrpSpPr>
            <a:grpSpLocks noGrp="1" noUngrp="1" noRot="1" noMove="1" noResize="1"/>
          </p:cNvGrpSpPr>
          <p:nvPr/>
        </p:nvGrpSpPr>
        <p:grpSpPr>
          <a:xfrm>
            <a:off x="8240335" y="4115725"/>
            <a:ext cx="2647589" cy="1031259"/>
            <a:chOff x="0" y="0"/>
            <a:chExt cx="1391086" cy="541840"/>
          </a:xfrm>
        </p:grpSpPr>
        <p:sp>
          <p:nvSpPr>
            <p:cNvPr id="19" name="Freeform 19"/>
            <p:cNvSpPr>
              <a:spLocks noGrp="1" noRot="1" noMove="1" noResize="1" noEditPoints="1" noAdjustHandles="1" noChangeArrowheads="1" noChangeShapeType="1"/>
            </p:cNvSpPr>
            <p:nvPr/>
          </p:nvSpPr>
          <p:spPr>
            <a:xfrm>
              <a:off x="0" y="0"/>
              <a:ext cx="1391086" cy="541840"/>
            </a:xfrm>
            <a:custGeom>
              <a:avLst/>
              <a:gdLst/>
              <a:ahLst/>
              <a:cxnLst/>
              <a:rect l="l" t="t" r="r" b="b"/>
              <a:pathLst>
                <a:path w="1391086" h="541840">
                  <a:moveTo>
                    <a:pt x="0" y="0"/>
                  </a:moveTo>
                  <a:lnTo>
                    <a:pt x="1391086" y="0"/>
                  </a:lnTo>
                  <a:lnTo>
                    <a:pt x="1391086" y="541840"/>
                  </a:lnTo>
                  <a:lnTo>
                    <a:pt x="0" y="541840"/>
                  </a:lnTo>
                  <a:close/>
                </a:path>
              </a:pathLst>
            </a:custGeom>
            <a:solidFill>
              <a:srgbClr val="FFFFFF"/>
            </a:solidFill>
          </p:spPr>
          <p:txBody>
            <a:bodyPr/>
            <a:lstStyle/>
            <a:p>
              <a:endParaRPr lang="en-US" sz="1200"/>
            </a:p>
          </p:txBody>
        </p:sp>
        <p:sp>
          <p:nvSpPr>
            <p:cNvPr id="20" name="TextBox 20"/>
            <p:cNvSpPr txBox="1">
              <a:spLocks noGrp="1" noRot="1" noMove="1" noResize="1" noEditPoints="1" noAdjustHandles="1" noChangeArrowheads="1" noChangeShapeType="1"/>
            </p:cNvSpPr>
            <p:nvPr/>
          </p:nvSpPr>
          <p:spPr>
            <a:xfrm>
              <a:off x="0" y="-19050"/>
              <a:ext cx="1391086" cy="560890"/>
            </a:xfrm>
            <a:prstGeom prst="rect">
              <a:avLst/>
            </a:prstGeom>
          </p:spPr>
          <p:txBody>
            <a:bodyPr lIns="33867" tIns="33867" rIns="33867" bIns="33867" rtlCol="0" anchor="ctr"/>
            <a:lstStyle/>
            <a:p>
              <a:pPr algn="ctr">
                <a:lnSpc>
                  <a:spcPts val="1351"/>
                </a:lnSpc>
              </a:pPr>
              <a:endParaRPr sz="1200"/>
            </a:p>
          </p:txBody>
        </p:sp>
      </p:grpSp>
      <p:grpSp>
        <p:nvGrpSpPr>
          <p:cNvPr id="21" name="Group 21"/>
          <p:cNvGrpSpPr>
            <a:grpSpLocks noGrp="1" noUngrp="1" noRot="1" noMove="1" noResize="1"/>
          </p:cNvGrpSpPr>
          <p:nvPr/>
        </p:nvGrpSpPr>
        <p:grpSpPr>
          <a:xfrm>
            <a:off x="8240335" y="5292137"/>
            <a:ext cx="2647589" cy="1031259"/>
            <a:chOff x="0" y="0"/>
            <a:chExt cx="1391086" cy="541840"/>
          </a:xfrm>
        </p:grpSpPr>
        <p:sp>
          <p:nvSpPr>
            <p:cNvPr id="22" name="Freeform 22"/>
            <p:cNvSpPr>
              <a:spLocks noGrp="1" noRot="1" noMove="1" noResize="1" noEditPoints="1" noAdjustHandles="1" noChangeArrowheads="1" noChangeShapeType="1"/>
            </p:cNvSpPr>
            <p:nvPr/>
          </p:nvSpPr>
          <p:spPr>
            <a:xfrm>
              <a:off x="0" y="0"/>
              <a:ext cx="1391086" cy="541840"/>
            </a:xfrm>
            <a:custGeom>
              <a:avLst/>
              <a:gdLst/>
              <a:ahLst/>
              <a:cxnLst/>
              <a:rect l="l" t="t" r="r" b="b"/>
              <a:pathLst>
                <a:path w="1391086" h="541840">
                  <a:moveTo>
                    <a:pt x="0" y="0"/>
                  </a:moveTo>
                  <a:lnTo>
                    <a:pt x="1391086" y="0"/>
                  </a:lnTo>
                  <a:lnTo>
                    <a:pt x="1391086" y="541840"/>
                  </a:lnTo>
                  <a:lnTo>
                    <a:pt x="0" y="541840"/>
                  </a:lnTo>
                  <a:close/>
                </a:path>
              </a:pathLst>
            </a:custGeom>
            <a:solidFill>
              <a:srgbClr val="FFFFFF"/>
            </a:solidFill>
          </p:spPr>
          <p:txBody>
            <a:bodyPr/>
            <a:lstStyle/>
            <a:p>
              <a:endParaRPr lang="en-US" sz="1200"/>
            </a:p>
          </p:txBody>
        </p:sp>
        <p:sp>
          <p:nvSpPr>
            <p:cNvPr id="23" name="TextBox 23"/>
            <p:cNvSpPr txBox="1">
              <a:spLocks noGrp="1" noRot="1" noMove="1" noResize="1" noEditPoints="1" noAdjustHandles="1" noChangeArrowheads="1" noChangeShapeType="1"/>
            </p:cNvSpPr>
            <p:nvPr/>
          </p:nvSpPr>
          <p:spPr>
            <a:xfrm>
              <a:off x="0" y="-19050"/>
              <a:ext cx="1391086" cy="560890"/>
            </a:xfrm>
            <a:prstGeom prst="rect">
              <a:avLst/>
            </a:prstGeom>
          </p:spPr>
          <p:txBody>
            <a:bodyPr lIns="33867" tIns="33867" rIns="33867" bIns="33867" rtlCol="0" anchor="ctr"/>
            <a:lstStyle/>
            <a:p>
              <a:pPr algn="ctr">
                <a:lnSpc>
                  <a:spcPts val="1351"/>
                </a:lnSpc>
              </a:pPr>
              <a:endParaRPr sz="1200"/>
            </a:p>
          </p:txBody>
        </p:sp>
      </p:grpSp>
      <p:sp>
        <p:nvSpPr>
          <p:cNvPr id="24" name="TextBox 24"/>
          <p:cNvSpPr txBox="1"/>
          <p:nvPr/>
        </p:nvSpPr>
        <p:spPr>
          <a:xfrm>
            <a:off x="5518061" y="4682935"/>
            <a:ext cx="2360685" cy="322717"/>
          </a:xfrm>
          <a:prstGeom prst="rect">
            <a:avLst/>
          </a:prstGeom>
        </p:spPr>
        <p:txBody>
          <a:bodyPr lIns="0" tIns="0" rIns="0" bIns="0" rtlCol="0" anchor="t">
            <a:spAutoFit/>
          </a:bodyPr>
          <a:lstStyle/>
          <a:p>
            <a:pPr>
              <a:lnSpc>
                <a:spcPts val="1333"/>
              </a:lnSpc>
            </a:pPr>
            <a:r>
              <a:rPr lang="en-US" sz="1052" spc="9">
                <a:solidFill>
                  <a:srgbClr val="183650"/>
                </a:solidFill>
                <a:latin typeface="Trebuchet MS"/>
                <a:ea typeface="Trebuchet MS"/>
                <a:cs typeface="Trebuchet MS"/>
                <a:sym typeface="Trebuchet MS"/>
              </a:rPr>
              <a:t>CAPITAL PROJECT LOGISTICS &amp; FREIGHT FORWARDING</a:t>
            </a:r>
          </a:p>
        </p:txBody>
      </p:sp>
      <p:sp>
        <p:nvSpPr>
          <p:cNvPr id="25" name="TextBox 25"/>
          <p:cNvSpPr txBox="1"/>
          <p:nvPr/>
        </p:nvSpPr>
        <p:spPr>
          <a:xfrm>
            <a:off x="5518061" y="5859347"/>
            <a:ext cx="2360685" cy="322717"/>
          </a:xfrm>
          <a:prstGeom prst="rect">
            <a:avLst/>
          </a:prstGeom>
        </p:spPr>
        <p:txBody>
          <a:bodyPr lIns="0" tIns="0" rIns="0" bIns="0" rtlCol="0" anchor="t">
            <a:spAutoFit/>
          </a:bodyPr>
          <a:lstStyle/>
          <a:p>
            <a:pPr>
              <a:lnSpc>
                <a:spcPts val="1333"/>
              </a:lnSpc>
            </a:pPr>
            <a:r>
              <a:rPr lang="en-US" sz="1052" spc="9">
                <a:solidFill>
                  <a:srgbClr val="183650"/>
                </a:solidFill>
                <a:latin typeface="Trebuchet MS"/>
                <a:ea typeface="Trebuchet MS"/>
                <a:cs typeface="Trebuchet MS"/>
                <a:sym typeface="Trebuchet MS"/>
              </a:rPr>
              <a:t>RIG MOVE MANAGEMENT TO MAXIMIZE DRILLING TIME</a:t>
            </a:r>
          </a:p>
        </p:txBody>
      </p:sp>
      <p:sp>
        <p:nvSpPr>
          <p:cNvPr id="26" name="TextBox 26"/>
          <p:cNvSpPr txBox="1"/>
          <p:nvPr/>
        </p:nvSpPr>
        <p:spPr>
          <a:xfrm>
            <a:off x="8457214" y="4682935"/>
            <a:ext cx="2282547" cy="322717"/>
          </a:xfrm>
          <a:prstGeom prst="rect">
            <a:avLst/>
          </a:prstGeom>
        </p:spPr>
        <p:txBody>
          <a:bodyPr lIns="0" tIns="0" rIns="0" bIns="0" rtlCol="0" anchor="t">
            <a:spAutoFit/>
          </a:bodyPr>
          <a:lstStyle/>
          <a:p>
            <a:pPr>
              <a:lnSpc>
                <a:spcPts val="1333"/>
              </a:lnSpc>
            </a:pPr>
            <a:r>
              <a:rPr lang="en-US" sz="1052" spc="9">
                <a:solidFill>
                  <a:srgbClr val="183650"/>
                </a:solidFill>
                <a:latin typeface="Trebuchet MS"/>
                <a:ea typeface="Trebuchet MS"/>
                <a:cs typeface="Trebuchet MS"/>
                <a:sym typeface="Trebuchet MS"/>
              </a:rPr>
              <a:t>SUPPLY CHAIN CONSULTANCY &amp; SOLUTION DESIGN</a:t>
            </a:r>
          </a:p>
        </p:txBody>
      </p:sp>
      <p:sp>
        <p:nvSpPr>
          <p:cNvPr id="27" name="TextBox 27"/>
          <p:cNvSpPr txBox="1"/>
          <p:nvPr/>
        </p:nvSpPr>
        <p:spPr>
          <a:xfrm>
            <a:off x="8457214" y="5859346"/>
            <a:ext cx="2282547" cy="322717"/>
          </a:xfrm>
          <a:prstGeom prst="rect">
            <a:avLst/>
          </a:prstGeom>
        </p:spPr>
        <p:txBody>
          <a:bodyPr lIns="0" tIns="0" rIns="0" bIns="0" rtlCol="0" anchor="t">
            <a:spAutoFit/>
          </a:bodyPr>
          <a:lstStyle/>
          <a:p>
            <a:pPr>
              <a:lnSpc>
                <a:spcPts val="1333"/>
              </a:lnSpc>
            </a:pPr>
            <a:r>
              <a:rPr lang="en-US" sz="1052" spc="9">
                <a:solidFill>
                  <a:srgbClr val="183650"/>
                </a:solidFill>
                <a:latin typeface="Trebuchet MS"/>
                <a:ea typeface="Trebuchet MS"/>
                <a:cs typeface="Trebuchet MS"/>
                <a:sym typeface="Trebuchet MS"/>
              </a:rPr>
              <a:t>LEAD LOGISTICS PROVIDER &amp; CONTROL TOWER SERVICES</a:t>
            </a:r>
          </a:p>
        </p:txBody>
      </p:sp>
      <p:sp>
        <p:nvSpPr>
          <p:cNvPr id="28" name="TextBox 28"/>
          <p:cNvSpPr txBox="1"/>
          <p:nvPr/>
        </p:nvSpPr>
        <p:spPr>
          <a:xfrm>
            <a:off x="5518061" y="4218001"/>
            <a:ext cx="1661157" cy="309893"/>
          </a:xfrm>
          <a:prstGeom prst="rect">
            <a:avLst/>
          </a:prstGeom>
        </p:spPr>
        <p:txBody>
          <a:bodyPr lIns="0" tIns="0" rIns="0" bIns="0" rtlCol="0" anchor="t">
            <a:spAutoFit/>
          </a:bodyPr>
          <a:lstStyle/>
          <a:p>
            <a:pPr algn="just">
              <a:lnSpc>
                <a:spcPts val="2575"/>
              </a:lnSpc>
            </a:pPr>
            <a:r>
              <a:rPr lang="en-US" sz="2032" b="1" spc="18">
                <a:solidFill>
                  <a:srgbClr val="183650"/>
                </a:solidFill>
                <a:latin typeface="Trebuchet MS Bold"/>
                <a:ea typeface="Trebuchet MS Bold"/>
                <a:cs typeface="Trebuchet MS Bold"/>
                <a:sym typeface="Trebuchet MS Bold"/>
              </a:rPr>
              <a:t>1.</a:t>
            </a:r>
          </a:p>
        </p:txBody>
      </p:sp>
      <p:sp>
        <p:nvSpPr>
          <p:cNvPr id="29" name="TextBox 29"/>
          <p:cNvSpPr txBox="1"/>
          <p:nvPr/>
        </p:nvSpPr>
        <p:spPr>
          <a:xfrm>
            <a:off x="5518061" y="5394413"/>
            <a:ext cx="1661157" cy="309893"/>
          </a:xfrm>
          <a:prstGeom prst="rect">
            <a:avLst/>
          </a:prstGeom>
        </p:spPr>
        <p:txBody>
          <a:bodyPr lIns="0" tIns="0" rIns="0" bIns="0" rtlCol="0" anchor="t">
            <a:spAutoFit/>
          </a:bodyPr>
          <a:lstStyle/>
          <a:p>
            <a:pPr algn="just">
              <a:lnSpc>
                <a:spcPts val="2575"/>
              </a:lnSpc>
            </a:pPr>
            <a:r>
              <a:rPr lang="en-US" sz="2032" b="1" spc="18">
                <a:solidFill>
                  <a:srgbClr val="183650"/>
                </a:solidFill>
                <a:latin typeface="Trebuchet MS Bold"/>
                <a:ea typeface="Trebuchet MS Bold"/>
                <a:cs typeface="Trebuchet MS Bold"/>
                <a:sym typeface="Trebuchet MS Bold"/>
              </a:rPr>
              <a:t>3.</a:t>
            </a:r>
          </a:p>
        </p:txBody>
      </p:sp>
      <p:sp>
        <p:nvSpPr>
          <p:cNvPr id="30" name="TextBox 30"/>
          <p:cNvSpPr txBox="1"/>
          <p:nvPr/>
        </p:nvSpPr>
        <p:spPr>
          <a:xfrm>
            <a:off x="8457214" y="4218001"/>
            <a:ext cx="1661157" cy="309893"/>
          </a:xfrm>
          <a:prstGeom prst="rect">
            <a:avLst/>
          </a:prstGeom>
        </p:spPr>
        <p:txBody>
          <a:bodyPr lIns="0" tIns="0" rIns="0" bIns="0" rtlCol="0" anchor="t">
            <a:spAutoFit/>
          </a:bodyPr>
          <a:lstStyle/>
          <a:p>
            <a:pPr algn="just">
              <a:lnSpc>
                <a:spcPts val="2575"/>
              </a:lnSpc>
            </a:pPr>
            <a:r>
              <a:rPr lang="en-US" sz="2032" b="1" spc="18">
                <a:solidFill>
                  <a:srgbClr val="183650"/>
                </a:solidFill>
                <a:latin typeface="Trebuchet MS Bold"/>
                <a:ea typeface="Trebuchet MS Bold"/>
                <a:cs typeface="Trebuchet MS Bold"/>
                <a:sym typeface="Trebuchet MS Bold"/>
              </a:rPr>
              <a:t>2.</a:t>
            </a:r>
          </a:p>
        </p:txBody>
      </p:sp>
      <p:sp>
        <p:nvSpPr>
          <p:cNvPr id="31" name="TextBox 31"/>
          <p:cNvSpPr txBox="1"/>
          <p:nvPr/>
        </p:nvSpPr>
        <p:spPr>
          <a:xfrm>
            <a:off x="8457214" y="5394413"/>
            <a:ext cx="1661157" cy="309893"/>
          </a:xfrm>
          <a:prstGeom prst="rect">
            <a:avLst/>
          </a:prstGeom>
        </p:spPr>
        <p:txBody>
          <a:bodyPr lIns="0" tIns="0" rIns="0" bIns="0" rtlCol="0" anchor="t">
            <a:spAutoFit/>
          </a:bodyPr>
          <a:lstStyle/>
          <a:p>
            <a:pPr algn="just">
              <a:lnSpc>
                <a:spcPts val="2575"/>
              </a:lnSpc>
            </a:pPr>
            <a:r>
              <a:rPr lang="en-US" sz="2032" b="1" spc="18">
                <a:solidFill>
                  <a:srgbClr val="183650"/>
                </a:solidFill>
                <a:latin typeface="Trebuchet MS Bold"/>
                <a:ea typeface="Trebuchet MS Bold"/>
                <a:cs typeface="Trebuchet MS Bold"/>
                <a:sym typeface="Trebuchet MS Bold"/>
              </a:rPr>
              <a:t>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73291"/>
            <a:ext cx="12192000" cy="2384709"/>
            <a:chOff x="0" y="0"/>
            <a:chExt cx="1408482" cy="275494"/>
          </a:xfrm>
        </p:grpSpPr>
        <p:sp>
          <p:nvSpPr>
            <p:cNvPr id="3" name="Freeform 3"/>
            <p:cNvSpPr/>
            <p:nvPr/>
          </p:nvSpPr>
          <p:spPr>
            <a:xfrm>
              <a:off x="0" y="0"/>
              <a:ext cx="1408482" cy="275494"/>
            </a:xfrm>
            <a:custGeom>
              <a:avLst/>
              <a:gdLst/>
              <a:ahLst/>
              <a:cxnLst/>
              <a:rect l="l" t="t" r="r" b="b"/>
              <a:pathLst>
                <a:path w="1408482" h="275494">
                  <a:moveTo>
                    <a:pt x="0" y="0"/>
                  </a:moveTo>
                  <a:lnTo>
                    <a:pt x="1408482" y="0"/>
                  </a:lnTo>
                  <a:lnTo>
                    <a:pt x="1408482" y="275494"/>
                  </a:lnTo>
                  <a:lnTo>
                    <a:pt x="0" y="275494"/>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grpSp>
        <p:nvGrpSpPr>
          <p:cNvPr id="4" name="Group 4"/>
          <p:cNvGrpSpPr>
            <a:grpSpLocks noGrp="1" noUngrp="1" noRot="1" noMove="1" noResize="1"/>
          </p:cNvGrpSpPr>
          <p:nvPr/>
        </p:nvGrpSpPr>
        <p:grpSpPr>
          <a:xfrm>
            <a:off x="0" y="4461689"/>
            <a:ext cx="12192000" cy="2396311"/>
            <a:chOff x="0" y="0"/>
            <a:chExt cx="4816593" cy="946691"/>
          </a:xfrm>
        </p:grpSpPr>
        <p:sp>
          <p:nvSpPr>
            <p:cNvPr id="5" name="Freeform 5"/>
            <p:cNvSpPr>
              <a:spLocks noGrp="1" noRot="1" noMove="1" noResize="1" noEditPoints="1" noAdjustHandles="1" noChangeArrowheads="1" noChangeShapeType="1"/>
            </p:cNvSpPr>
            <p:nvPr/>
          </p:nvSpPr>
          <p:spPr>
            <a:xfrm>
              <a:off x="0" y="0"/>
              <a:ext cx="4816592" cy="946691"/>
            </a:xfrm>
            <a:custGeom>
              <a:avLst/>
              <a:gdLst/>
              <a:ahLst/>
              <a:cxnLst/>
              <a:rect l="l" t="t" r="r" b="b"/>
              <a:pathLst>
                <a:path w="4816592" h="946691">
                  <a:moveTo>
                    <a:pt x="0" y="0"/>
                  </a:moveTo>
                  <a:lnTo>
                    <a:pt x="4816592" y="0"/>
                  </a:lnTo>
                  <a:lnTo>
                    <a:pt x="4816592" y="946691"/>
                  </a:lnTo>
                  <a:lnTo>
                    <a:pt x="0" y="946691"/>
                  </a:lnTo>
                  <a:close/>
                </a:path>
              </a:pathLst>
            </a:custGeom>
            <a:solidFill>
              <a:srgbClr val="000000">
                <a:alpha val="49804"/>
              </a:srgbClr>
            </a:solidFill>
          </p:spPr>
          <p:txBody>
            <a:bodyPr/>
            <a:lstStyle/>
            <a:p>
              <a:endParaRPr lang="en-US" sz="1200"/>
            </a:p>
          </p:txBody>
        </p:sp>
        <p:sp>
          <p:nvSpPr>
            <p:cNvPr id="6" name="TextBox 6"/>
            <p:cNvSpPr txBox="1">
              <a:spLocks noGrp="1" noRot="1" noMove="1" noResize="1" noEditPoints="1" noAdjustHandles="1" noChangeArrowheads="1" noChangeShapeType="1"/>
            </p:cNvSpPr>
            <p:nvPr/>
          </p:nvSpPr>
          <p:spPr>
            <a:xfrm>
              <a:off x="0" y="-28575"/>
              <a:ext cx="4816593" cy="975266"/>
            </a:xfrm>
            <a:prstGeom prst="rect">
              <a:avLst/>
            </a:prstGeom>
          </p:spPr>
          <p:txBody>
            <a:bodyPr lIns="33867" tIns="33867" rIns="33867" bIns="33867" rtlCol="0" anchor="ctr"/>
            <a:lstStyle/>
            <a:p>
              <a:pPr algn="ctr">
                <a:lnSpc>
                  <a:spcPts val="1435"/>
                </a:lnSpc>
              </a:pPr>
              <a:endParaRPr sz="1200"/>
            </a:p>
          </p:txBody>
        </p:sp>
      </p:grpSp>
      <p:sp>
        <p:nvSpPr>
          <p:cNvPr id="7" name="TextBox 7"/>
          <p:cNvSpPr txBox="1"/>
          <p:nvPr/>
        </p:nvSpPr>
        <p:spPr>
          <a:xfrm>
            <a:off x="1214189" y="2465640"/>
            <a:ext cx="3134659" cy="1424749"/>
          </a:xfrm>
          <a:prstGeom prst="rect">
            <a:avLst/>
          </a:prstGeom>
        </p:spPr>
        <p:txBody>
          <a:bodyPr lIns="0" tIns="0" rIns="0" bIns="0" rtlCol="0" anchor="t">
            <a:spAutoFit/>
          </a:bodyPr>
          <a:lstStyle/>
          <a:p>
            <a:pPr algn="just">
              <a:lnSpc>
                <a:spcPts val="1435"/>
              </a:lnSpc>
            </a:pPr>
            <a:r>
              <a:rPr lang="en-US" sz="1133" spc="10">
                <a:solidFill>
                  <a:srgbClr val="183650"/>
                </a:solidFill>
                <a:latin typeface="Trebuchet MS"/>
                <a:ea typeface="Trebuchet MS"/>
                <a:cs typeface="Trebuchet MS"/>
                <a:sym typeface="Trebuchet MS"/>
              </a:rPr>
              <a:t>Fracht has the expertise to perform transport tailored solutions to the Oil &amp; Gas industry. The excellent relationship we maintain with reliable vendors and partners combined with our global network in the most important Oil &amp; Gas hubs around the globe allow us to choose between carriers and transport vehicles most suitable for your organization.</a:t>
            </a:r>
          </a:p>
        </p:txBody>
      </p:sp>
      <p:sp>
        <p:nvSpPr>
          <p:cNvPr id="8" name="TextBox 8"/>
          <p:cNvSpPr txBox="1"/>
          <p:nvPr/>
        </p:nvSpPr>
        <p:spPr>
          <a:xfrm>
            <a:off x="1214188" y="1217649"/>
            <a:ext cx="3232283" cy="1098762"/>
          </a:xfrm>
          <a:prstGeom prst="rect">
            <a:avLst/>
          </a:prstGeom>
        </p:spPr>
        <p:txBody>
          <a:bodyPr lIns="0" tIns="0" rIns="0" bIns="0" rtlCol="0" anchor="t">
            <a:spAutoFit/>
          </a:bodyPr>
          <a:lstStyle/>
          <a:p>
            <a:pPr>
              <a:lnSpc>
                <a:spcPts val="2880"/>
              </a:lnSpc>
            </a:pPr>
            <a:r>
              <a:rPr lang="en-US" sz="2400" b="1" dirty="0">
                <a:solidFill>
                  <a:srgbClr val="183650"/>
                </a:solidFill>
                <a:latin typeface="Montserrat 2 Bold"/>
                <a:ea typeface="Montserrat 2 Bold"/>
                <a:cs typeface="Montserrat 2 Bold"/>
                <a:sym typeface="Montserrat 2 Bold"/>
              </a:rPr>
              <a:t>EXAMPLE OF TRANSPORTATION FLOW</a:t>
            </a:r>
          </a:p>
        </p:txBody>
      </p:sp>
      <p:sp>
        <p:nvSpPr>
          <p:cNvPr id="9" name="TextBox 9"/>
          <p:cNvSpPr txBox="1"/>
          <p:nvPr/>
        </p:nvSpPr>
        <p:spPr>
          <a:xfrm>
            <a:off x="5285828" y="1791747"/>
            <a:ext cx="5984437" cy="191206"/>
          </a:xfrm>
          <a:prstGeom prst="rect">
            <a:avLst/>
          </a:prstGeom>
        </p:spPr>
        <p:txBody>
          <a:bodyPr lIns="0" tIns="0" rIns="0" bIns="0" rtlCol="0" anchor="t">
            <a:spAutoFit/>
          </a:bodyPr>
          <a:lstStyle/>
          <a:p>
            <a:pPr>
              <a:lnSpc>
                <a:spcPts val="1604"/>
              </a:lnSpc>
            </a:pPr>
            <a:r>
              <a:rPr lang="en-US" sz="1266" b="1" spc="11">
                <a:solidFill>
                  <a:srgbClr val="183650"/>
                </a:solidFill>
                <a:latin typeface="Trebuchet MS Bold"/>
                <a:ea typeface="Trebuchet MS Bold"/>
                <a:cs typeface="Trebuchet MS Bold"/>
                <a:sym typeface="Trebuchet MS Bold"/>
              </a:rPr>
              <a:t>We transport a variety of oilfield and well control equipment including:</a:t>
            </a:r>
          </a:p>
        </p:txBody>
      </p:sp>
      <p:sp>
        <p:nvSpPr>
          <p:cNvPr id="10" name="Freeform 10"/>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11" name="TextBox 11"/>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FFFFFF"/>
                </a:solidFill>
                <a:latin typeface="Montserrat 2 Bold"/>
                <a:ea typeface="Montserrat 2 Bold"/>
                <a:cs typeface="Montserrat 2 Bold"/>
                <a:sym typeface="Montserrat 2 Bold"/>
              </a:rPr>
              <a:t>OIL &amp; GAS</a:t>
            </a:r>
          </a:p>
        </p:txBody>
      </p:sp>
      <p:sp>
        <p:nvSpPr>
          <p:cNvPr id="12" name="TextBox 12"/>
          <p:cNvSpPr txBox="1"/>
          <p:nvPr/>
        </p:nvSpPr>
        <p:spPr>
          <a:xfrm>
            <a:off x="11472041" y="6153150"/>
            <a:ext cx="169919" cy="178062"/>
          </a:xfrm>
          <a:prstGeom prst="rect">
            <a:avLst/>
          </a:prstGeom>
        </p:spPr>
        <p:txBody>
          <a:bodyPr wrap="none" lIns="0" tIns="0" rIns="0" bIns="0" rtlCol="0" anchor="t">
            <a:spAutoFit/>
          </a:bodyPr>
          <a:lstStyle/>
          <a:p>
            <a:pPr algn="ctr">
              <a:lnSpc>
                <a:spcPts val="1493"/>
              </a:lnSpc>
              <a:spcBef>
                <a:spcPct val="0"/>
              </a:spcBef>
            </a:pPr>
            <a:r>
              <a:rPr lang="en-US" sz="1066">
                <a:solidFill>
                  <a:srgbClr val="FFFFFF"/>
                </a:solidFill>
                <a:latin typeface="Montserrat 1"/>
                <a:ea typeface="Montserrat 1"/>
                <a:cs typeface="Montserrat 1"/>
                <a:sym typeface="Montserrat 1"/>
              </a:rPr>
              <a:t>70</a:t>
            </a:r>
          </a:p>
        </p:txBody>
      </p:sp>
      <p:sp>
        <p:nvSpPr>
          <p:cNvPr id="13" name="Freeform 13"/>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14" name="TextBox 14"/>
          <p:cNvSpPr txBox="1"/>
          <p:nvPr/>
        </p:nvSpPr>
        <p:spPr>
          <a:xfrm>
            <a:off x="5285828" y="2122497"/>
            <a:ext cx="1379536" cy="1676100"/>
          </a:xfrm>
          <a:prstGeom prst="rect">
            <a:avLst/>
          </a:prstGeom>
        </p:spPr>
        <p:txBody>
          <a:bodyPr wrap="square" lIns="0" tIns="0" rIns="0" bIns="0" rtlCol="0" anchor="t">
            <a:spAutoFit/>
          </a:bodyPr>
          <a:lstStyle/>
          <a:p>
            <a:pPr marL="230304" lvl="1" indent="-115152" algn="just">
              <a:lnSpc>
                <a:spcPts val="2666"/>
              </a:lnSpc>
              <a:buFont typeface="Arial"/>
              <a:buChar char="•"/>
            </a:pPr>
            <a:r>
              <a:rPr lang="en-US" sz="1066" spc="9">
                <a:solidFill>
                  <a:srgbClr val="183650"/>
                </a:solidFill>
                <a:latin typeface="Trebuchet MS"/>
                <a:ea typeface="Trebuchet MS"/>
                <a:cs typeface="Trebuchet MS"/>
                <a:sym typeface="Trebuchet MS"/>
              </a:rPr>
              <a:t>Flanges</a:t>
            </a:r>
          </a:p>
          <a:p>
            <a:pPr marL="230304" lvl="1" indent="-115152" algn="just">
              <a:lnSpc>
                <a:spcPts val="2666"/>
              </a:lnSpc>
              <a:buFont typeface="Arial"/>
              <a:buChar char="•"/>
            </a:pPr>
            <a:r>
              <a:rPr lang="en-US" sz="1066" spc="9">
                <a:solidFill>
                  <a:srgbClr val="183650"/>
                </a:solidFill>
                <a:latin typeface="Trebuchet MS"/>
                <a:ea typeface="Trebuchet MS"/>
                <a:cs typeface="Trebuchet MS"/>
                <a:sym typeface="Trebuchet MS"/>
              </a:rPr>
              <a:t>Goatheads</a:t>
            </a:r>
          </a:p>
          <a:p>
            <a:pPr marL="230304" lvl="1" indent="-115152" algn="just">
              <a:lnSpc>
                <a:spcPts val="2666"/>
              </a:lnSpc>
              <a:buFont typeface="Arial"/>
              <a:buChar char="•"/>
            </a:pPr>
            <a:r>
              <a:rPr lang="en-US" sz="1066" spc="9">
                <a:solidFill>
                  <a:srgbClr val="183650"/>
                </a:solidFill>
                <a:latin typeface="Trebuchet MS"/>
                <a:ea typeface="Trebuchet MS"/>
                <a:cs typeface="Trebuchet MS"/>
                <a:sym typeface="Trebuchet MS"/>
              </a:rPr>
              <a:t>Tees &amp; Crosses</a:t>
            </a:r>
          </a:p>
          <a:p>
            <a:pPr marL="230304" lvl="1" indent="-115152" algn="just">
              <a:lnSpc>
                <a:spcPts val="2666"/>
              </a:lnSpc>
              <a:buFont typeface="Arial"/>
              <a:buChar char="•"/>
            </a:pPr>
            <a:r>
              <a:rPr lang="en-US" sz="1066" spc="9">
                <a:solidFill>
                  <a:srgbClr val="183650"/>
                </a:solidFill>
                <a:latin typeface="Trebuchet MS"/>
                <a:ea typeface="Trebuchet MS"/>
                <a:cs typeface="Trebuchet MS"/>
                <a:sym typeface="Trebuchet MS"/>
              </a:rPr>
              <a:t>Frack Valves</a:t>
            </a:r>
          </a:p>
          <a:p>
            <a:pPr marL="230304" lvl="1" indent="-115152" algn="just">
              <a:lnSpc>
                <a:spcPts val="2666"/>
              </a:lnSpc>
              <a:buFont typeface="Arial"/>
              <a:buChar char="•"/>
            </a:pPr>
            <a:r>
              <a:rPr lang="en-US" sz="1066" spc="9">
                <a:solidFill>
                  <a:srgbClr val="183650"/>
                </a:solidFill>
                <a:latin typeface="Trebuchet MS"/>
                <a:ea typeface="Trebuchet MS"/>
                <a:cs typeface="Trebuchet MS"/>
                <a:sym typeface="Trebuchet MS"/>
              </a:rPr>
              <a:t>Towers</a:t>
            </a:r>
          </a:p>
        </p:txBody>
      </p:sp>
      <p:sp>
        <p:nvSpPr>
          <p:cNvPr id="15" name="TextBox 15"/>
          <p:cNvSpPr txBox="1"/>
          <p:nvPr/>
        </p:nvSpPr>
        <p:spPr>
          <a:xfrm>
            <a:off x="7114415" y="2122497"/>
            <a:ext cx="1598661" cy="1676100"/>
          </a:xfrm>
          <a:prstGeom prst="rect">
            <a:avLst/>
          </a:prstGeom>
        </p:spPr>
        <p:txBody>
          <a:bodyPr wrap="square" lIns="0" tIns="0" rIns="0" bIns="0" rtlCol="0" anchor="t">
            <a:spAutoFit/>
          </a:bodyPr>
          <a:lstStyle/>
          <a:p>
            <a:pPr marL="230304" lvl="1" indent="-115152" algn="just">
              <a:lnSpc>
                <a:spcPts val="2666"/>
              </a:lnSpc>
              <a:buFont typeface="Arial"/>
              <a:buChar char="•"/>
            </a:pPr>
            <a:r>
              <a:rPr lang="en-US" sz="1066" spc="9" dirty="0">
                <a:solidFill>
                  <a:srgbClr val="183650"/>
                </a:solidFill>
                <a:latin typeface="Trebuchet MS"/>
                <a:ea typeface="Trebuchet MS"/>
                <a:cs typeface="Trebuchet MS"/>
                <a:sym typeface="Trebuchet MS"/>
              </a:rPr>
              <a:t>Drilling equipment</a:t>
            </a:r>
          </a:p>
          <a:p>
            <a:pPr marL="230304" lvl="1" indent="-115152" algn="just">
              <a:lnSpc>
                <a:spcPts val="2666"/>
              </a:lnSpc>
              <a:buFont typeface="Arial"/>
              <a:buChar char="•"/>
            </a:pPr>
            <a:r>
              <a:rPr lang="en-US" sz="1066" spc="9" dirty="0">
                <a:solidFill>
                  <a:srgbClr val="183650"/>
                </a:solidFill>
                <a:latin typeface="Trebuchet MS"/>
                <a:ea typeface="Trebuchet MS"/>
                <a:cs typeface="Trebuchet MS"/>
                <a:sym typeface="Trebuchet MS"/>
              </a:rPr>
              <a:t>Compressors</a:t>
            </a:r>
          </a:p>
          <a:p>
            <a:pPr marL="230304" lvl="1" indent="-115152" algn="just">
              <a:lnSpc>
                <a:spcPts val="2666"/>
              </a:lnSpc>
              <a:buFont typeface="Arial"/>
              <a:buChar char="•"/>
            </a:pPr>
            <a:r>
              <a:rPr lang="en-US" sz="1066" spc="9" dirty="0">
                <a:solidFill>
                  <a:srgbClr val="183650"/>
                </a:solidFill>
                <a:latin typeface="Trebuchet MS"/>
                <a:ea typeface="Trebuchet MS"/>
                <a:cs typeface="Trebuchet MS"/>
                <a:sym typeface="Trebuchet MS"/>
              </a:rPr>
              <a:t>Pumps</a:t>
            </a:r>
          </a:p>
          <a:p>
            <a:pPr marL="230304" lvl="1" indent="-115152" algn="just">
              <a:lnSpc>
                <a:spcPts val="2666"/>
              </a:lnSpc>
              <a:buFont typeface="Arial"/>
              <a:buChar char="•"/>
            </a:pPr>
            <a:r>
              <a:rPr lang="en-US" sz="1066" spc="9" dirty="0">
                <a:solidFill>
                  <a:srgbClr val="183650"/>
                </a:solidFill>
                <a:latin typeface="Trebuchet MS"/>
                <a:ea typeface="Trebuchet MS"/>
                <a:cs typeface="Trebuchet MS"/>
                <a:sym typeface="Trebuchet MS"/>
              </a:rPr>
              <a:t>Complete modules</a:t>
            </a:r>
          </a:p>
          <a:p>
            <a:pPr marL="230304" lvl="1" indent="-115152" algn="just">
              <a:lnSpc>
                <a:spcPts val="2666"/>
              </a:lnSpc>
              <a:buFont typeface="Arial"/>
              <a:buChar char="•"/>
            </a:pPr>
            <a:r>
              <a:rPr lang="en-US" sz="1066" spc="9" dirty="0">
                <a:solidFill>
                  <a:srgbClr val="183650"/>
                </a:solidFill>
                <a:latin typeface="Trebuchet MS"/>
                <a:ea typeface="Trebuchet MS"/>
                <a:cs typeface="Trebuchet MS"/>
                <a:sym typeface="Trebuchet MS"/>
              </a:rPr>
              <a:t>Tank vessels</a:t>
            </a:r>
          </a:p>
        </p:txBody>
      </p:sp>
      <p:sp>
        <p:nvSpPr>
          <p:cNvPr id="16" name="TextBox 16"/>
          <p:cNvSpPr txBox="1"/>
          <p:nvPr/>
        </p:nvSpPr>
        <p:spPr>
          <a:xfrm>
            <a:off x="9188667" y="2122498"/>
            <a:ext cx="1962809" cy="1329851"/>
          </a:xfrm>
          <a:prstGeom prst="rect">
            <a:avLst/>
          </a:prstGeom>
        </p:spPr>
        <p:txBody>
          <a:bodyPr wrap="square" lIns="0" tIns="0" rIns="0" bIns="0" rtlCol="0" anchor="t">
            <a:spAutoFit/>
          </a:bodyPr>
          <a:lstStyle/>
          <a:p>
            <a:pPr marL="230304" lvl="1" indent="-115152" algn="just">
              <a:lnSpc>
                <a:spcPts val="2666"/>
              </a:lnSpc>
              <a:buFont typeface="Arial"/>
              <a:buChar char="•"/>
            </a:pPr>
            <a:r>
              <a:rPr lang="en-US" sz="1066" spc="9" dirty="0">
                <a:solidFill>
                  <a:srgbClr val="183650"/>
                </a:solidFill>
                <a:latin typeface="Trebuchet MS"/>
                <a:ea typeface="Trebuchet MS"/>
                <a:cs typeface="Trebuchet MS"/>
                <a:sym typeface="Trebuchet MS"/>
              </a:rPr>
              <a:t>Heat exchangers</a:t>
            </a:r>
          </a:p>
          <a:p>
            <a:pPr marL="230304" lvl="1" indent="-115152" algn="just">
              <a:lnSpc>
                <a:spcPts val="2666"/>
              </a:lnSpc>
              <a:buFont typeface="Arial"/>
              <a:buChar char="•"/>
            </a:pPr>
            <a:r>
              <a:rPr lang="en-US" sz="1066" spc="9" dirty="0">
                <a:solidFill>
                  <a:srgbClr val="183650"/>
                </a:solidFill>
                <a:latin typeface="Trebuchet MS"/>
                <a:ea typeface="Trebuchet MS"/>
                <a:cs typeface="Trebuchet MS"/>
                <a:sym typeface="Trebuchet MS"/>
              </a:rPr>
              <a:t>Air coolers</a:t>
            </a:r>
          </a:p>
          <a:p>
            <a:pPr marL="230304" lvl="1" indent="-115152" algn="just">
              <a:lnSpc>
                <a:spcPts val="2666"/>
              </a:lnSpc>
              <a:buFont typeface="Arial"/>
              <a:buChar char="•"/>
            </a:pPr>
            <a:r>
              <a:rPr lang="en-US" sz="1066" spc="9" dirty="0">
                <a:solidFill>
                  <a:srgbClr val="183650"/>
                </a:solidFill>
                <a:latin typeface="Trebuchet MS"/>
                <a:ea typeface="Trebuchet MS"/>
                <a:cs typeface="Trebuchet MS"/>
                <a:sym typeface="Trebuchet MS"/>
              </a:rPr>
              <a:t>Evaporators</a:t>
            </a:r>
          </a:p>
          <a:p>
            <a:pPr marL="230304" lvl="1" indent="-115152" algn="just">
              <a:lnSpc>
                <a:spcPts val="2666"/>
              </a:lnSpc>
              <a:buFont typeface="Arial"/>
              <a:buChar char="•"/>
            </a:pPr>
            <a:r>
              <a:rPr lang="en-US" sz="1066" spc="9" dirty="0">
                <a:solidFill>
                  <a:srgbClr val="183650"/>
                </a:solidFill>
                <a:latin typeface="Trebuchet MS"/>
                <a:ea typeface="Trebuchet MS"/>
                <a:cs typeface="Trebuchet MS"/>
                <a:sym typeface="Trebuchet MS"/>
              </a:rPr>
              <a:t>Large integrated modules</a:t>
            </a:r>
          </a:p>
        </p:txBody>
      </p:sp>
    </p:spTree>
  </p:cSld>
  <p:clrMapOvr>
    <a:masterClrMapping/>
  </p:clrMapOvr>
</p:sld>
</file>

<file path=ppt/theme/theme1.xml><?xml version="1.0" encoding="utf-8"?>
<a:theme xmlns:a="http://schemas.openxmlformats.org/drawingml/2006/main" name="Tema de Office">
  <a:themeElements>
    <a:clrScheme name="Global designes">
      <a:dk1>
        <a:sysClr val="windowText" lastClr="000000"/>
      </a:dk1>
      <a:lt1>
        <a:sysClr val="window" lastClr="FFFFFF"/>
      </a:lt1>
      <a:dk2>
        <a:srgbClr val="44546A"/>
      </a:dk2>
      <a:lt2>
        <a:srgbClr val="E7E6E6"/>
      </a:lt2>
      <a:accent1>
        <a:srgbClr val="183650"/>
      </a:accent1>
      <a:accent2>
        <a:srgbClr val="5BC2E7"/>
      </a:accent2>
      <a:accent3>
        <a:srgbClr val="A5A5A5"/>
      </a:accent3>
      <a:accent4>
        <a:srgbClr val="FFC000"/>
      </a:accent4>
      <a:accent5>
        <a:srgbClr val="5B9BD5"/>
      </a:accent5>
      <a:accent6>
        <a:srgbClr val="70AD47"/>
      </a:accent6>
      <a:hlink>
        <a:srgbClr val="0563C1"/>
      </a:hlink>
      <a:folHlink>
        <a:srgbClr val="954F72"/>
      </a:folHlink>
    </a:clrScheme>
    <a:fontScheme name="Global">
      <a:majorFont>
        <a:latin typeface="Montserrat"/>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FDD1D44855AA47B7BD9FB6401D0146" ma:contentTypeVersion="13" ma:contentTypeDescription="Create a new document." ma:contentTypeScope="" ma:versionID="52dbdcb83414ef2456c5240de7bc7b10">
  <xsd:schema xmlns:xsd="http://www.w3.org/2001/XMLSchema" xmlns:xs="http://www.w3.org/2001/XMLSchema" xmlns:p="http://schemas.microsoft.com/office/2006/metadata/properties" xmlns:ns2="059ca2f9-89eb-4d89-b8bd-cdcbe0f4d803" targetNamespace="http://schemas.microsoft.com/office/2006/metadata/properties" ma:root="true" ma:fieldsID="12093472b7252f0f93433997c2f5fa26" ns2:_="">
    <xsd:import namespace="059ca2f9-89eb-4d89-b8bd-cdcbe0f4d803"/>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9ca2f9-89eb-4d89-b8bd-cdcbe0f4d80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faf7bdb-6937-4ef3-9837-a0ddb58b82e2"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9ca2f9-89eb-4d89-b8bd-cdcbe0f4d8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91D26F3-6816-49EF-8DF5-D885FAB497B4}"/>
</file>

<file path=customXml/itemProps2.xml><?xml version="1.0" encoding="utf-8"?>
<ds:datastoreItem xmlns:ds="http://schemas.openxmlformats.org/officeDocument/2006/customXml" ds:itemID="{F9F70784-38D7-4E58-8EEE-6E209D7D0758}">
  <ds:schemaRefs>
    <ds:schemaRef ds:uri="http://schemas.microsoft.com/sharepoint/v3/contenttype/forms"/>
  </ds:schemaRefs>
</ds:datastoreItem>
</file>

<file path=customXml/itemProps3.xml><?xml version="1.0" encoding="utf-8"?>
<ds:datastoreItem xmlns:ds="http://schemas.openxmlformats.org/officeDocument/2006/customXml" ds:itemID="{4E84FB40-681F-4879-946B-33BB2BF91157}">
  <ds:schemaRefs>
    <ds:schemaRef ds:uri="0e18ae7c-c539-4e6c-9215-7ba6b54e8e21"/>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http://purl.org/dc/elements/1.1/"/>
    <ds:schemaRef ds:uri="http://purl.org/dc/terms/"/>
    <ds:schemaRef ds:uri="11a1ec92-9004-4a9f-ae2a-252e292b0808"/>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6287</TotalTime>
  <Words>245</Words>
  <Application>Microsoft Macintosh PowerPoint</Application>
  <PresentationFormat>Widescreen</PresentationFormat>
  <Paragraphs>34</Paragraphs>
  <Slides>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vt:i4>
      </vt:variant>
    </vt:vector>
  </HeadingPairs>
  <TitlesOfParts>
    <vt:vector size="13" baseType="lpstr">
      <vt:lpstr>Trebuchet MS Bold</vt:lpstr>
      <vt:lpstr>Montserrat 2 Bold</vt:lpstr>
      <vt:lpstr>Aptos</vt:lpstr>
      <vt:lpstr>Arial</vt:lpstr>
      <vt:lpstr>Montserrat 1 Bold</vt:lpstr>
      <vt:lpstr>Trebuchet MS</vt:lpstr>
      <vt:lpstr>Montserrat 1</vt:lpstr>
      <vt:lpstr>Montserrat</vt:lpstr>
      <vt:lpstr>Tema de Office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aaron garcia</dc:creator>
  <cp:lastModifiedBy>Luka Van Esbroeck</cp:lastModifiedBy>
  <cp:revision>22</cp:revision>
  <dcterms:created xsi:type="dcterms:W3CDTF">2025-05-23T15:27:03Z</dcterms:created>
  <dcterms:modified xsi:type="dcterms:W3CDTF">2025-06-27T12:16:11Z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0x010100E7FDD1D44855AA47B7BD9FB6401D0146</vt:lpwstr>
  </property>
  <property fmtid="{D5CDD505-2E9C-101B-9397-08002B2CF9AE}" pid="3" name="MediaServiceImageTags">
    <vt:lpwstr/>
  </property>
</Properties>
</file>