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9"/>
  </p:notesMasterIdLst>
  <p:sldIdLst>
    <p:sldId id="314" r:id="rId5"/>
    <p:sldId id="315" r:id="rId6"/>
    <p:sldId id="316" r:id="rId7"/>
    <p:sldId id="317" r:id="rId8"/>
  </p:sldIdLst>
  <p:sldSz cx="12192000" cy="6858000"/>
  <p:notesSz cx="6858000" cy="9144000"/>
  <p:embeddedFontLst>
    <p:embeddedFont>
      <p:font typeface="Montserrat" pitchFamily="2" charset="77"/>
      <p:regular r:id="rId10"/>
      <p:bold r:id="rId11"/>
      <p:italic r:id="rId12"/>
      <p:boldItalic r:id="rId13"/>
    </p:embeddedFont>
    <p:embeddedFont>
      <p:font typeface="Montserrat 1" pitchFamily="2" charset="77"/>
      <p:regular r:id="rId14"/>
      <p:bold r:id="rId15"/>
      <p:italic r:id="rId16"/>
      <p:boldItalic r:id="rId17"/>
    </p:embeddedFont>
    <p:embeddedFont>
      <p:font typeface="Montserrat 1 Bold" pitchFamily="2" charset="77"/>
      <p:regular r:id="rId18"/>
      <p:bold r:id="rId19"/>
      <p:italic r:id="rId20"/>
      <p:boldItalic r:id="rId21"/>
    </p:embeddedFont>
    <p:embeddedFont>
      <p:font typeface="Montserrat 2 Bold" pitchFamily="2" charset="77"/>
      <p:regular r:id="rId22"/>
      <p:bold r:id="rId23"/>
      <p:italic r:id="rId24"/>
      <p:boldItalic r:id="rId25"/>
    </p:embeddedFont>
    <p:embeddedFont>
      <p:font typeface="Trebuchet MS" panose="020B0703020202090204" pitchFamily="34" charset="0"/>
      <p:regular r:id="rId26"/>
      <p:bold r:id="rId27"/>
      <p:italic r:id="rId28"/>
      <p:boldItalic r:id="rId29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650"/>
    <a:srgbClr val="F3F4F5"/>
    <a:srgbClr val="173650"/>
    <a:srgbClr val="5BC2E7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6291DA-7427-6341-86CD-37A41C0D32B9}" v="25" dt="2025-06-27T08:50:39.379"/>
    <p1510:client id="{FCA93709-12D8-B34D-AE83-2EB956760738}" v="1" dt="2025-06-27T12:15:13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8" autoAdjust="0"/>
    <p:restoredTop sz="95034" autoAdjust="0"/>
  </p:normalViewPr>
  <p:slideViewPr>
    <p:cSldViewPr snapToGrid="0" showGuides="1">
      <p:cViewPr varScale="1">
        <p:scale>
          <a:sx n="107" d="100"/>
          <a:sy n="107" d="100"/>
        </p:scale>
        <p:origin x="1576" y="480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 Van Esbroeck" userId="134fc993-7b81-4a7c-b1f6-6ae1dd5ae1ac" providerId="ADAL" clId="{A46291DA-7427-6341-86CD-37A41C0D32B9}"/>
    <pc:docChg chg="undo custSel addSld modSld modMainMaster addSection modSection">
      <pc:chgData name="Luka Van Esbroeck" userId="134fc993-7b81-4a7c-b1f6-6ae1dd5ae1ac" providerId="ADAL" clId="{A46291DA-7427-6341-86CD-37A41C0D32B9}" dt="2025-06-27T08:51:40.443" v="234" actId="122"/>
      <pc:docMkLst>
        <pc:docMk/>
      </pc:docMkLst>
      <pc:sldChg chg="addSp delSp modSp mod">
        <pc:chgData name="Luka Van Esbroeck" userId="134fc993-7b81-4a7c-b1f6-6ae1dd5ae1ac" providerId="ADAL" clId="{A46291DA-7427-6341-86CD-37A41C0D32B9}" dt="2025-06-27T08:51:40.443" v="234" actId="122"/>
        <pc:sldMkLst>
          <pc:docMk/>
          <pc:sldMk cId="0" sldId="257"/>
        </pc:sldMkLst>
        <pc:spChg chg="mod">
          <ac:chgData name="Luka Van Esbroeck" userId="134fc993-7b81-4a7c-b1f6-6ae1dd5ae1ac" providerId="ADAL" clId="{A46291DA-7427-6341-86CD-37A41C0D32B9}" dt="2025-06-27T08:51:40.443" v="234" actId="122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Luka Van Esbroeck" userId="134fc993-7b81-4a7c-b1f6-6ae1dd5ae1ac" providerId="ADAL" clId="{A46291DA-7427-6341-86CD-37A41C0D32B9}" dt="2025-06-23T10:20:46.301" v="232" actId="34135"/>
        <pc:sldMkLst>
          <pc:docMk/>
          <pc:sldMk cId="0" sldId="297"/>
        </pc:sldMkLst>
      </pc:sldChg>
      <pc:sldChg chg="addSp delSp modSp add mod setBg modClrScheme chgLayout">
        <pc:chgData name="Luka Van Esbroeck" userId="134fc993-7b81-4a7c-b1f6-6ae1dd5ae1ac" providerId="ADAL" clId="{A46291DA-7427-6341-86CD-37A41C0D32B9}" dt="2025-06-23T10:00:25.418" v="186" actId="14100"/>
        <pc:sldMkLst>
          <pc:docMk/>
          <pc:sldMk cId="0" sldId="400"/>
        </pc:sldMkLst>
      </pc:sldChg>
      <pc:sldMasterChg chg="modSp mod modSldLayout">
        <pc:chgData name="Luka Van Esbroeck" userId="134fc993-7b81-4a7c-b1f6-6ae1dd5ae1ac" providerId="ADAL" clId="{A46291DA-7427-6341-86CD-37A41C0D32B9}" dt="2025-06-23T07:54:37.169" v="52" actId="255"/>
        <pc:sldMasterMkLst>
          <pc:docMk/>
          <pc:sldMasterMk cId="757955707" sldId="2147483648"/>
        </pc:sldMasterMkLst>
        <pc:spChg chg="mod">
          <ac:chgData name="Luka Van Esbroeck" userId="134fc993-7b81-4a7c-b1f6-6ae1dd5ae1ac" providerId="ADAL" clId="{A46291DA-7427-6341-86CD-37A41C0D32B9}" dt="2025-06-23T07:42:40.547" v="6" actId="3064"/>
          <ac:spMkLst>
            <pc:docMk/>
            <pc:sldMasterMk cId="757955707" sldId="2147483648"/>
            <ac:spMk id="2" creationId="{487FC4A6-7301-C2D0-4DF4-40E9306F47B1}"/>
          </ac:spMkLst>
        </pc:spChg>
        <pc:sldLayoutChg chg="addSp delSp modSp mod">
          <pc:chgData name="Luka Van Esbroeck" userId="134fc993-7b81-4a7c-b1f6-6ae1dd5ae1ac" providerId="ADAL" clId="{A46291DA-7427-6341-86CD-37A41C0D32B9}" dt="2025-06-23T07:54:37.169" v="52" actId="255"/>
          <pc:sldLayoutMkLst>
            <pc:docMk/>
            <pc:sldMasterMk cId="757955707" sldId="2147483648"/>
            <pc:sldLayoutMk cId="674430202" sldId="2147483649"/>
          </pc:sldLayoutMkLst>
          <pc:spChg chg="mod">
            <ac:chgData name="Luka Van Esbroeck" userId="134fc993-7b81-4a7c-b1f6-6ae1dd5ae1ac" providerId="ADAL" clId="{A46291DA-7427-6341-86CD-37A41C0D32B9}" dt="2025-06-23T07:50:59.641" v="36" actId="3064"/>
            <ac:spMkLst>
              <pc:docMk/>
              <pc:sldMasterMk cId="757955707" sldId="2147483648"/>
              <pc:sldLayoutMk cId="674430202" sldId="2147483649"/>
              <ac:spMk id="5" creationId="{D10A7C98-893C-1176-46CA-3DA053A90F80}"/>
            </ac:spMkLst>
          </pc:spChg>
          <pc:spChg chg="mod">
            <ac:chgData name="Luka Van Esbroeck" userId="134fc993-7b81-4a7c-b1f6-6ae1dd5ae1ac" providerId="ADAL" clId="{A46291DA-7427-6341-86CD-37A41C0D32B9}" dt="2025-06-23T07:50:59.641" v="36" actId="3064"/>
            <ac:spMkLst>
              <pc:docMk/>
              <pc:sldMasterMk cId="757955707" sldId="2147483648"/>
              <pc:sldLayoutMk cId="674430202" sldId="2147483649"/>
              <ac:spMk id="7" creationId="{A73722D1-7472-EC5A-028C-082AC6F6976E}"/>
            </ac:spMkLst>
          </pc:spChg>
          <pc:spChg chg="mod">
            <ac:chgData name="Luka Van Esbroeck" userId="134fc993-7b81-4a7c-b1f6-6ae1dd5ae1ac" providerId="ADAL" clId="{A46291DA-7427-6341-86CD-37A41C0D32B9}" dt="2025-06-23T07:54:37.169" v="52" actId="255"/>
            <ac:spMkLst>
              <pc:docMk/>
              <pc:sldMasterMk cId="757955707" sldId="2147483648"/>
              <pc:sldLayoutMk cId="674430202" sldId="2147483649"/>
              <ac:spMk id="8" creationId="{4C18FAFC-A3A1-49B0-E1AB-D6DA1C4601A8}"/>
            </ac:spMkLst>
          </pc:spChg>
          <pc:spChg chg="mod">
            <ac:chgData name="Luka Van Esbroeck" userId="134fc993-7b81-4a7c-b1f6-6ae1dd5ae1ac" providerId="ADAL" clId="{A46291DA-7427-6341-86CD-37A41C0D32B9}" dt="2025-06-23T07:50:59.641" v="36" actId="3064"/>
            <ac:spMkLst>
              <pc:docMk/>
              <pc:sldMasterMk cId="757955707" sldId="2147483648"/>
              <pc:sldLayoutMk cId="674430202" sldId="2147483649"/>
              <ac:spMk id="9" creationId="{79BB332C-F51E-87D4-C073-5EA9CE39EF41}"/>
            </ac:spMkLst>
          </pc:spChg>
        </pc:sldLayoutChg>
        <pc:sldLayoutChg chg="addSp delSp modSp mod">
          <pc:chgData name="Luka Van Esbroeck" userId="134fc993-7b81-4a7c-b1f6-6ae1dd5ae1ac" providerId="ADAL" clId="{A46291DA-7427-6341-86CD-37A41C0D32B9}" dt="2025-06-23T07:38:48.389" v="1" actId="478"/>
          <pc:sldLayoutMkLst>
            <pc:docMk/>
            <pc:sldMasterMk cId="757955707" sldId="2147483648"/>
            <pc:sldLayoutMk cId="3392221097" sldId="2147483651"/>
          </pc:sldLayoutMkLst>
        </pc:sldLayoutChg>
        <pc:sldLayoutChg chg="modSp mod">
          <pc:chgData name="Luka Van Esbroeck" userId="134fc993-7b81-4a7c-b1f6-6ae1dd5ae1ac" providerId="ADAL" clId="{A46291DA-7427-6341-86CD-37A41C0D32B9}" dt="2025-06-23T07:52:12.793" v="39" actId="255"/>
          <pc:sldLayoutMkLst>
            <pc:docMk/>
            <pc:sldMasterMk cId="757955707" sldId="2147483648"/>
            <pc:sldLayoutMk cId="455406656" sldId="2147483660"/>
          </pc:sldLayoutMkLst>
          <pc:spChg chg="mod">
            <ac:chgData name="Luka Van Esbroeck" userId="134fc993-7b81-4a7c-b1f6-6ae1dd5ae1ac" providerId="ADAL" clId="{A46291DA-7427-6341-86CD-37A41C0D32B9}" dt="2025-06-23T07:46:39.444" v="13" actId="3064"/>
            <ac:spMkLst>
              <pc:docMk/>
              <pc:sldMasterMk cId="757955707" sldId="2147483648"/>
              <pc:sldLayoutMk cId="455406656" sldId="2147483660"/>
              <ac:spMk id="2" creationId="{05C69DAD-26B4-145F-DCA2-986DF5B9081A}"/>
            </ac:spMkLst>
          </pc:spChg>
          <pc:spChg chg="mod">
            <ac:chgData name="Luka Van Esbroeck" userId="134fc993-7b81-4a7c-b1f6-6ae1dd5ae1ac" providerId="ADAL" clId="{A46291DA-7427-6341-86CD-37A41C0D32B9}" dt="2025-06-23T07:46:39.444" v="13" actId="3064"/>
            <ac:spMkLst>
              <pc:docMk/>
              <pc:sldMasterMk cId="757955707" sldId="2147483648"/>
              <pc:sldLayoutMk cId="455406656" sldId="2147483660"/>
              <ac:spMk id="3" creationId="{93DE4791-B970-A879-1D72-DD4526580148}"/>
            </ac:spMkLst>
          </pc:spChg>
          <pc:spChg chg="mod">
            <ac:chgData name="Luka Van Esbroeck" userId="134fc993-7b81-4a7c-b1f6-6ae1dd5ae1ac" providerId="ADAL" clId="{A46291DA-7427-6341-86CD-37A41C0D32B9}" dt="2025-06-23T07:46:39.444" v="13" actId="3064"/>
            <ac:spMkLst>
              <pc:docMk/>
              <pc:sldMasterMk cId="757955707" sldId="2147483648"/>
              <pc:sldLayoutMk cId="455406656" sldId="2147483660"/>
              <ac:spMk id="4" creationId="{810BA82D-F440-47B6-F48C-7A8217BB6962}"/>
            </ac:spMkLst>
          </pc:spChg>
          <pc:spChg chg="mod">
            <ac:chgData name="Luka Van Esbroeck" userId="134fc993-7b81-4a7c-b1f6-6ae1dd5ae1ac" providerId="ADAL" clId="{A46291DA-7427-6341-86CD-37A41C0D32B9}" dt="2025-06-23T07:46:39.444" v="13" actId="3064"/>
            <ac:spMkLst>
              <pc:docMk/>
              <pc:sldMasterMk cId="757955707" sldId="2147483648"/>
              <pc:sldLayoutMk cId="455406656" sldId="2147483660"/>
              <ac:spMk id="5" creationId="{3328EAA2-B5EB-EB4E-F190-622BA0595456}"/>
            </ac:spMkLst>
          </pc:spChg>
          <pc:spChg chg="mod">
            <ac:chgData name="Luka Van Esbroeck" userId="134fc993-7b81-4a7c-b1f6-6ae1dd5ae1ac" providerId="ADAL" clId="{A46291DA-7427-6341-86CD-37A41C0D32B9}" dt="2025-06-23T07:52:12.793" v="39" actId="255"/>
            <ac:spMkLst>
              <pc:docMk/>
              <pc:sldMasterMk cId="757955707" sldId="2147483648"/>
              <pc:sldLayoutMk cId="455406656" sldId="2147483660"/>
              <ac:spMk id="7" creationId="{583831FB-47F7-8780-CC3B-71451999DE39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44:16.034" v="10" actId="3064"/>
          <pc:sldLayoutMkLst>
            <pc:docMk/>
            <pc:sldMasterMk cId="757955707" sldId="2147483648"/>
            <pc:sldLayoutMk cId="3119303182" sldId="2147483661"/>
          </pc:sldLayoutMkLst>
          <pc:spChg chg="mod">
            <ac:chgData name="Luka Van Esbroeck" userId="134fc993-7b81-4a7c-b1f6-6ae1dd5ae1ac" providerId="ADAL" clId="{A46291DA-7427-6341-86CD-37A41C0D32B9}" dt="2025-06-23T07:44:16.034" v="10" actId="3064"/>
            <ac:spMkLst>
              <pc:docMk/>
              <pc:sldMasterMk cId="757955707" sldId="2147483648"/>
              <pc:sldLayoutMk cId="3119303182" sldId="2147483661"/>
              <ac:spMk id="2" creationId="{DB042AD8-1C8E-23C0-5A89-1920DAA7F37C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3:14.250" v="41" actId="255"/>
          <pc:sldLayoutMkLst>
            <pc:docMk/>
            <pc:sldMasterMk cId="757955707" sldId="2147483648"/>
            <pc:sldLayoutMk cId="1306428242" sldId="2147483662"/>
          </pc:sldLayoutMkLst>
          <pc:spChg chg="mod">
            <ac:chgData name="Luka Van Esbroeck" userId="134fc993-7b81-4a7c-b1f6-6ae1dd5ae1ac" providerId="ADAL" clId="{A46291DA-7427-6341-86CD-37A41C0D32B9}" dt="2025-06-23T07:47:13.862" v="15" actId="3064"/>
            <ac:spMkLst>
              <pc:docMk/>
              <pc:sldMasterMk cId="757955707" sldId="2147483648"/>
              <pc:sldLayoutMk cId="1306428242" sldId="2147483662"/>
              <ac:spMk id="10" creationId="{14E7C85C-4E77-90D2-46CD-08D3DE76DA6E}"/>
            </ac:spMkLst>
          </pc:spChg>
          <pc:spChg chg="mod">
            <ac:chgData name="Luka Van Esbroeck" userId="134fc993-7b81-4a7c-b1f6-6ae1dd5ae1ac" providerId="ADAL" clId="{A46291DA-7427-6341-86CD-37A41C0D32B9}" dt="2025-06-23T07:47:13.862" v="15" actId="3064"/>
            <ac:spMkLst>
              <pc:docMk/>
              <pc:sldMasterMk cId="757955707" sldId="2147483648"/>
              <pc:sldLayoutMk cId="1306428242" sldId="2147483662"/>
              <ac:spMk id="11" creationId="{7E3CEA46-6A17-465F-3E02-6BD66FDE74B0}"/>
            </ac:spMkLst>
          </pc:spChg>
          <pc:spChg chg="mod">
            <ac:chgData name="Luka Van Esbroeck" userId="134fc993-7b81-4a7c-b1f6-6ae1dd5ae1ac" providerId="ADAL" clId="{A46291DA-7427-6341-86CD-37A41C0D32B9}" dt="2025-06-23T07:47:13.862" v="15" actId="3064"/>
            <ac:spMkLst>
              <pc:docMk/>
              <pc:sldMasterMk cId="757955707" sldId="2147483648"/>
              <pc:sldLayoutMk cId="1306428242" sldId="2147483662"/>
              <ac:spMk id="12" creationId="{C3577081-600E-15F2-47F6-FF3376A8F171}"/>
            </ac:spMkLst>
          </pc:spChg>
          <pc:spChg chg="mod">
            <ac:chgData name="Luka Van Esbroeck" userId="134fc993-7b81-4a7c-b1f6-6ae1dd5ae1ac" providerId="ADAL" clId="{A46291DA-7427-6341-86CD-37A41C0D32B9}" dt="2025-06-23T07:53:14.250" v="41" actId="255"/>
            <ac:spMkLst>
              <pc:docMk/>
              <pc:sldMasterMk cId="757955707" sldId="2147483648"/>
              <pc:sldLayoutMk cId="1306428242" sldId="2147483662"/>
              <ac:spMk id="13" creationId="{03D2EE22-372F-17D2-E1A9-E20FD4DBBBFA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2:30.754" v="40" actId="255"/>
          <pc:sldLayoutMkLst>
            <pc:docMk/>
            <pc:sldMasterMk cId="757955707" sldId="2147483648"/>
            <pc:sldLayoutMk cId="202475471" sldId="2147483663"/>
          </pc:sldLayoutMkLst>
          <pc:spChg chg="mod">
            <ac:chgData name="Luka Van Esbroeck" userId="134fc993-7b81-4a7c-b1f6-6ae1dd5ae1ac" providerId="ADAL" clId="{A46291DA-7427-6341-86CD-37A41C0D32B9}" dt="2025-06-23T07:46:55.420" v="14" actId="3064"/>
            <ac:spMkLst>
              <pc:docMk/>
              <pc:sldMasterMk cId="757955707" sldId="2147483648"/>
              <pc:sldLayoutMk cId="202475471" sldId="2147483663"/>
              <ac:spMk id="2" creationId="{4F3E8364-C672-A513-A5F7-FEBE8E8C185C}"/>
            </ac:spMkLst>
          </pc:spChg>
          <pc:spChg chg="mod">
            <ac:chgData name="Luka Van Esbroeck" userId="134fc993-7b81-4a7c-b1f6-6ae1dd5ae1ac" providerId="ADAL" clId="{A46291DA-7427-6341-86CD-37A41C0D32B9}" dt="2025-06-23T07:46:55.420" v="14" actId="3064"/>
            <ac:spMkLst>
              <pc:docMk/>
              <pc:sldMasterMk cId="757955707" sldId="2147483648"/>
              <pc:sldLayoutMk cId="202475471" sldId="2147483663"/>
              <ac:spMk id="3" creationId="{4A397E59-1C35-64ED-DEF0-FA39D0FB802B}"/>
            </ac:spMkLst>
          </pc:spChg>
          <pc:spChg chg="mod">
            <ac:chgData name="Luka Van Esbroeck" userId="134fc993-7b81-4a7c-b1f6-6ae1dd5ae1ac" providerId="ADAL" clId="{A46291DA-7427-6341-86CD-37A41C0D32B9}" dt="2025-06-23T07:52:30.754" v="40" actId="255"/>
            <ac:spMkLst>
              <pc:docMk/>
              <pc:sldMasterMk cId="757955707" sldId="2147483648"/>
              <pc:sldLayoutMk cId="202475471" sldId="2147483663"/>
              <ac:spMk id="7" creationId="{C962A04F-7F91-2ECB-E414-C5AF907FDA39}"/>
            </ac:spMkLst>
          </pc:spChg>
          <pc:spChg chg="mod">
            <ac:chgData name="Luka Van Esbroeck" userId="134fc993-7b81-4a7c-b1f6-6ae1dd5ae1ac" providerId="ADAL" clId="{A46291DA-7427-6341-86CD-37A41C0D32B9}" dt="2025-06-23T07:46:55.420" v="14" actId="3064"/>
            <ac:spMkLst>
              <pc:docMk/>
              <pc:sldMasterMk cId="757955707" sldId="2147483648"/>
              <pc:sldLayoutMk cId="202475471" sldId="2147483663"/>
              <ac:spMk id="10" creationId="{F3FEF277-8E90-7469-1F98-3FE8FE362156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3:31.491" v="43" actId="255"/>
          <pc:sldLayoutMkLst>
            <pc:docMk/>
            <pc:sldMasterMk cId="757955707" sldId="2147483648"/>
            <pc:sldLayoutMk cId="3454120388" sldId="2147483664"/>
          </pc:sldLayoutMkLst>
          <pc:spChg chg="mod">
            <ac:chgData name="Luka Van Esbroeck" userId="134fc993-7b81-4a7c-b1f6-6ae1dd5ae1ac" providerId="ADAL" clId="{A46291DA-7427-6341-86CD-37A41C0D32B9}" dt="2025-06-23T07:47:43.267" v="17" actId="3064"/>
            <ac:spMkLst>
              <pc:docMk/>
              <pc:sldMasterMk cId="757955707" sldId="2147483648"/>
              <pc:sldLayoutMk cId="3454120388" sldId="2147483664"/>
              <ac:spMk id="2" creationId="{04D6754E-3180-71EC-7EAA-A236087F3AAE}"/>
            </ac:spMkLst>
          </pc:spChg>
          <pc:spChg chg="mod">
            <ac:chgData name="Luka Van Esbroeck" userId="134fc993-7b81-4a7c-b1f6-6ae1dd5ae1ac" providerId="ADAL" clId="{A46291DA-7427-6341-86CD-37A41C0D32B9}" dt="2025-06-23T07:47:43.267" v="17" actId="3064"/>
            <ac:spMkLst>
              <pc:docMk/>
              <pc:sldMasterMk cId="757955707" sldId="2147483648"/>
              <pc:sldLayoutMk cId="3454120388" sldId="2147483664"/>
              <ac:spMk id="3" creationId="{9DDBA2BD-107C-72F8-DAE2-2DB0FFF65A7A}"/>
            </ac:spMkLst>
          </pc:spChg>
          <pc:spChg chg="mod">
            <ac:chgData name="Luka Van Esbroeck" userId="134fc993-7b81-4a7c-b1f6-6ae1dd5ae1ac" providerId="ADAL" clId="{A46291DA-7427-6341-86CD-37A41C0D32B9}" dt="2025-06-23T07:53:31.491" v="43" actId="255"/>
            <ac:spMkLst>
              <pc:docMk/>
              <pc:sldMasterMk cId="757955707" sldId="2147483648"/>
              <pc:sldLayoutMk cId="3454120388" sldId="2147483664"/>
              <ac:spMk id="7" creationId="{D622CFC5-12D4-3E3D-5200-B5AD5F32AAA5}"/>
            </ac:spMkLst>
          </pc:spChg>
          <pc:spChg chg="mod">
            <ac:chgData name="Luka Van Esbroeck" userId="134fc993-7b81-4a7c-b1f6-6ae1dd5ae1ac" providerId="ADAL" clId="{A46291DA-7427-6341-86CD-37A41C0D32B9}" dt="2025-06-23T07:47:43.267" v="17" actId="3064"/>
            <ac:spMkLst>
              <pc:docMk/>
              <pc:sldMasterMk cId="757955707" sldId="2147483648"/>
              <pc:sldLayoutMk cId="3454120388" sldId="2147483664"/>
              <ac:spMk id="11" creationId="{5B971705-213E-525A-C660-4D05954B01DC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3:46.245" v="45" actId="255"/>
          <pc:sldLayoutMkLst>
            <pc:docMk/>
            <pc:sldMasterMk cId="757955707" sldId="2147483648"/>
            <pc:sldLayoutMk cId="1877889258" sldId="2147483665"/>
          </pc:sldLayoutMkLst>
          <pc:spChg chg="mod">
            <ac:chgData name="Luka Van Esbroeck" userId="134fc993-7b81-4a7c-b1f6-6ae1dd5ae1ac" providerId="ADAL" clId="{A46291DA-7427-6341-86CD-37A41C0D32B9}" dt="2025-06-23T07:48:21.607" v="19" actId="3064"/>
            <ac:spMkLst>
              <pc:docMk/>
              <pc:sldMasterMk cId="757955707" sldId="2147483648"/>
              <pc:sldLayoutMk cId="1877889258" sldId="2147483665"/>
              <ac:spMk id="2" creationId="{05C69DAD-26B4-145F-DCA2-986DF5B9081A}"/>
            </ac:spMkLst>
          </pc:spChg>
          <pc:spChg chg="mod">
            <ac:chgData name="Luka Van Esbroeck" userId="134fc993-7b81-4a7c-b1f6-6ae1dd5ae1ac" providerId="ADAL" clId="{A46291DA-7427-6341-86CD-37A41C0D32B9}" dt="2025-06-23T07:48:21.607" v="19" actId="3064"/>
            <ac:spMkLst>
              <pc:docMk/>
              <pc:sldMasterMk cId="757955707" sldId="2147483648"/>
              <pc:sldLayoutMk cId="1877889258" sldId="2147483665"/>
              <ac:spMk id="3" creationId="{93DE4791-B970-A879-1D72-DD4526580148}"/>
            </ac:spMkLst>
          </pc:spChg>
          <pc:spChg chg="mod">
            <ac:chgData name="Luka Van Esbroeck" userId="134fc993-7b81-4a7c-b1f6-6ae1dd5ae1ac" providerId="ADAL" clId="{A46291DA-7427-6341-86CD-37A41C0D32B9}" dt="2025-06-23T07:53:46.245" v="45" actId="255"/>
            <ac:spMkLst>
              <pc:docMk/>
              <pc:sldMasterMk cId="757955707" sldId="2147483648"/>
              <pc:sldLayoutMk cId="1877889258" sldId="2147483665"/>
              <ac:spMk id="7" creationId="{583831FB-47F7-8780-CC3B-71451999DE39}"/>
            </ac:spMkLst>
          </pc:spChg>
          <pc:spChg chg="mod">
            <ac:chgData name="Luka Van Esbroeck" userId="134fc993-7b81-4a7c-b1f6-6ae1dd5ae1ac" providerId="ADAL" clId="{A46291DA-7427-6341-86CD-37A41C0D32B9}" dt="2025-06-23T07:48:27.456" v="20" actId="3064"/>
            <ac:spMkLst>
              <pc:docMk/>
              <pc:sldMasterMk cId="757955707" sldId="2147483648"/>
              <pc:sldLayoutMk cId="1877889258" sldId="2147483665"/>
              <ac:spMk id="9" creationId="{526C7923-04C8-1B24-DB37-EDF84D68123C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3:53.585" v="46" actId="255"/>
          <pc:sldLayoutMkLst>
            <pc:docMk/>
            <pc:sldMasterMk cId="757955707" sldId="2147483648"/>
            <pc:sldLayoutMk cId="2269128758" sldId="2147483666"/>
          </pc:sldLayoutMkLst>
          <pc:spChg chg="mod">
            <ac:chgData name="Luka Van Esbroeck" userId="134fc993-7b81-4a7c-b1f6-6ae1dd5ae1ac" providerId="ADAL" clId="{A46291DA-7427-6341-86CD-37A41C0D32B9}" dt="2025-06-23T07:48:41.460" v="21" actId="3064"/>
            <ac:spMkLst>
              <pc:docMk/>
              <pc:sldMasterMk cId="757955707" sldId="2147483648"/>
              <pc:sldLayoutMk cId="2269128758" sldId="2147483666"/>
              <ac:spMk id="10" creationId="{E1AAD30A-3D28-00EA-F471-8BD5A0A40DB8}"/>
            </ac:spMkLst>
          </pc:spChg>
          <pc:spChg chg="mod">
            <ac:chgData name="Luka Van Esbroeck" userId="134fc993-7b81-4a7c-b1f6-6ae1dd5ae1ac" providerId="ADAL" clId="{A46291DA-7427-6341-86CD-37A41C0D32B9}" dt="2025-06-23T07:48:41.460" v="21" actId="3064"/>
            <ac:spMkLst>
              <pc:docMk/>
              <pc:sldMasterMk cId="757955707" sldId="2147483648"/>
              <pc:sldLayoutMk cId="2269128758" sldId="2147483666"/>
              <ac:spMk id="11" creationId="{46B90BB4-F3F5-31A5-E123-67382E6F050B}"/>
            </ac:spMkLst>
          </pc:spChg>
          <pc:spChg chg="mod">
            <ac:chgData name="Luka Van Esbroeck" userId="134fc993-7b81-4a7c-b1f6-6ae1dd5ae1ac" providerId="ADAL" clId="{A46291DA-7427-6341-86CD-37A41C0D32B9}" dt="2025-06-23T07:53:53.585" v="46" actId="255"/>
            <ac:spMkLst>
              <pc:docMk/>
              <pc:sldMasterMk cId="757955707" sldId="2147483648"/>
              <pc:sldLayoutMk cId="2269128758" sldId="2147483666"/>
              <ac:spMk id="12" creationId="{9C25EE3A-02FD-3B66-6FD4-EED1D2E1DB3E}"/>
            </ac:spMkLst>
          </pc:spChg>
          <pc:spChg chg="mod">
            <ac:chgData name="Luka Van Esbroeck" userId="134fc993-7b81-4a7c-b1f6-6ae1dd5ae1ac" providerId="ADAL" clId="{A46291DA-7427-6341-86CD-37A41C0D32B9}" dt="2025-06-23T07:48:58.717" v="22" actId="3064"/>
            <ac:spMkLst>
              <pc:docMk/>
              <pc:sldMasterMk cId="757955707" sldId="2147483648"/>
              <pc:sldLayoutMk cId="2269128758" sldId="2147483666"/>
              <ac:spMk id="13" creationId="{7D7BE1B7-9430-DAE8-48E7-8DDAA94E9398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4:27.811" v="51" actId="255"/>
          <pc:sldLayoutMkLst>
            <pc:docMk/>
            <pc:sldMasterMk cId="757955707" sldId="2147483648"/>
            <pc:sldLayoutMk cId="1202890010" sldId="2147483667"/>
          </pc:sldLayoutMkLst>
          <pc:spChg chg="mod">
            <ac:chgData name="Luka Van Esbroeck" userId="134fc993-7b81-4a7c-b1f6-6ae1dd5ae1ac" providerId="ADAL" clId="{A46291DA-7427-6341-86CD-37A41C0D32B9}" dt="2025-06-23T07:50:32.308" v="31" actId="3064"/>
            <ac:spMkLst>
              <pc:docMk/>
              <pc:sldMasterMk cId="757955707" sldId="2147483648"/>
              <pc:sldLayoutMk cId="1202890010" sldId="2147483667"/>
              <ac:spMk id="2" creationId="{05C69DAD-26B4-145F-DCA2-986DF5B9081A}"/>
            </ac:spMkLst>
          </pc:spChg>
          <pc:spChg chg="mod">
            <ac:chgData name="Luka Van Esbroeck" userId="134fc993-7b81-4a7c-b1f6-6ae1dd5ae1ac" providerId="ADAL" clId="{A46291DA-7427-6341-86CD-37A41C0D32B9}" dt="2025-06-23T07:50:32.308" v="31" actId="3064"/>
            <ac:spMkLst>
              <pc:docMk/>
              <pc:sldMasterMk cId="757955707" sldId="2147483648"/>
              <pc:sldLayoutMk cId="1202890010" sldId="2147483667"/>
              <ac:spMk id="3" creationId="{93DE4791-B970-A879-1D72-DD4526580148}"/>
            </ac:spMkLst>
          </pc:spChg>
          <pc:spChg chg="mod">
            <ac:chgData name="Luka Van Esbroeck" userId="134fc993-7b81-4a7c-b1f6-6ae1dd5ae1ac" providerId="ADAL" clId="{A46291DA-7427-6341-86CD-37A41C0D32B9}" dt="2025-06-23T07:50:43.825" v="32" actId="3064"/>
            <ac:spMkLst>
              <pc:docMk/>
              <pc:sldMasterMk cId="757955707" sldId="2147483648"/>
              <pc:sldLayoutMk cId="1202890010" sldId="2147483667"/>
              <ac:spMk id="4" creationId="{F8FC5D74-7D0D-761C-1539-296F9C752F47}"/>
            </ac:spMkLst>
          </pc:spChg>
          <pc:spChg chg="mod">
            <ac:chgData name="Luka Van Esbroeck" userId="134fc993-7b81-4a7c-b1f6-6ae1dd5ae1ac" providerId="ADAL" clId="{A46291DA-7427-6341-86CD-37A41C0D32B9}" dt="2025-06-23T07:54:27.811" v="51" actId="255"/>
            <ac:spMkLst>
              <pc:docMk/>
              <pc:sldMasterMk cId="757955707" sldId="2147483648"/>
              <pc:sldLayoutMk cId="1202890010" sldId="2147483667"/>
              <ac:spMk id="7" creationId="{583831FB-47F7-8780-CC3B-71451999DE39}"/>
            </ac:spMkLst>
          </pc:spChg>
          <pc:spChg chg="mod">
            <ac:chgData name="Luka Van Esbroeck" userId="134fc993-7b81-4a7c-b1f6-6ae1dd5ae1ac" providerId="ADAL" clId="{A46291DA-7427-6341-86CD-37A41C0D32B9}" dt="2025-06-23T07:50:04.137" v="28" actId="1076"/>
            <ac:spMkLst>
              <pc:docMk/>
              <pc:sldMasterMk cId="757955707" sldId="2147483648"/>
              <pc:sldLayoutMk cId="1202890010" sldId="2147483667"/>
              <ac:spMk id="10" creationId="{32BD3DE8-8DE0-90FC-F939-93A28765F57B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4:00.253" v="47" actId="255"/>
          <pc:sldLayoutMkLst>
            <pc:docMk/>
            <pc:sldMasterMk cId="757955707" sldId="2147483648"/>
            <pc:sldLayoutMk cId="626550864" sldId="2147483668"/>
          </pc:sldLayoutMkLst>
          <pc:spChg chg="mod">
            <ac:chgData name="Luka Van Esbroeck" userId="134fc993-7b81-4a7c-b1f6-6ae1dd5ae1ac" providerId="ADAL" clId="{A46291DA-7427-6341-86CD-37A41C0D32B9}" dt="2025-06-23T07:49:12.184" v="23" actId="3064"/>
            <ac:spMkLst>
              <pc:docMk/>
              <pc:sldMasterMk cId="757955707" sldId="2147483648"/>
              <pc:sldLayoutMk cId="626550864" sldId="2147483668"/>
              <ac:spMk id="4" creationId="{40BB958D-766E-CFCA-F125-74E0C4C7860A}"/>
            </ac:spMkLst>
          </pc:spChg>
          <pc:spChg chg="mod">
            <ac:chgData name="Luka Van Esbroeck" userId="134fc993-7b81-4a7c-b1f6-6ae1dd5ae1ac" providerId="ADAL" clId="{A46291DA-7427-6341-86CD-37A41C0D32B9}" dt="2025-06-23T07:49:12.184" v="23" actId="3064"/>
            <ac:spMkLst>
              <pc:docMk/>
              <pc:sldMasterMk cId="757955707" sldId="2147483648"/>
              <pc:sldLayoutMk cId="626550864" sldId="2147483668"/>
              <ac:spMk id="10" creationId="{C46FC6C0-6720-92F1-5D46-2C5D6712AC10}"/>
            </ac:spMkLst>
          </pc:spChg>
          <pc:spChg chg="mod">
            <ac:chgData name="Luka Van Esbroeck" userId="134fc993-7b81-4a7c-b1f6-6ae1dd5ae1ac" providerId="ADAL" clId="{A46291DA-7427-6341-86CD-37A41C0D32B9}" dt="2025-06-23T07:54:00.253" v="47" actId="255"/>
            <ac:spMkLst>
              <pc:docMk/>
              <pc:sldMasterMk cId="757955707" sldId="2147483648"/>
              <pc:sldLayoutMk cId="626550864" sldId="2147483668"/>
              <ac:spMk id="12" creationId="{F1302053-18F3-C1F4-FFEF-D2AD2CC439A5}"/>
            </ac:spMkLst>
          </pc:spChg>
          <pc:spChg chg="mod">
            <ac:chgData name="Luka Van Esbroeck" userId="134fc993-7b81-4a7c-b1f6-6ae1dd5ae1ac" providerId="ADAL" clId="{A46291DA-7427-6341-86CD-37A41C0D32B9}" dt="2025-06-23T07:49:12.184" v="23" actId="3064"/>
            <ac:spMkLst>
              <pc:docMk/>
              <pc:sldMasterMk cId="757955707" sldId="2147483648"/>
              <pc:sldLayoutMk cId="626550864" sldId="2147483668"/>
              <ac:spMk id="13" creationId="{3A3D6BC1-3B6E-DE15-7E6A-7C9D651A77F9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4:14.291" v="49" actId="255"/>
          <pc:sldLayoutMkLst>
            <pc:docMk/>
            <pc:sldMasterMk cId="757955707" sldId="2147483648"/>
            <pc:sldLayoutMk cId="1131357290" sldId="2147483669"/>
          </pc:sldLayoutMkLst>
          <pc:spChg chg="mod">
            <ac:chgData name="Luka Van Esbroeck" userId="134fc993-7b81-4a7c-b1f6-6ae1dd5ae1ac" providerId="ADAL" clId="{A46291DA-7427-6341-86CD-37A41C0D32B9}" dt="2025-06-23T07:49:35.891" v="25" actId="3064"/>
            <ac:spMkLst>
              <pc:docMk/>
              <pc:sldMasterMk cId="757955707" sldId="2147483648"/>
              <pc:sldLayoutMk cId="1131357290" sldId="2147483669"/>
              <ac:spMk id="12" creationId="{2214A130-3856-C6F0-80DA-5FDEFD700C7F}"/>
            </ac:spMkLst>
          </pc:spChg>
          <pc:spChg chg="mod">
            <ac:chgData name="Luka Van Esbroeck" userId="134fc993-7b81-4a7c-b1f6-6ae1dd5ae1ac" providerId="ADAL" clId="{A46291DA-7427-6341-86CD-37A41C0D32B9}" dt="2025-06-23T07:49:35.891" v="25" actId="3064"/>
            <ac:spMkLst>
              <pc:docMk/>
              <pc:sldMasterMk cId="757955707" sldId="2147483648"/>
              <pc:sldLayoutMk cId="1131357290" sldId="2147483669"/>
              <ac:spMk id="13" creationId="{1BD24EFB-7EEC-5334-1BA6-D360A387EACC}"/>
            </ac:spMkLst>
          </pc:spChg>
          <pc:spChg chg="mod">
            <ac:chgData name="Luka Van Esbroeck" userId="134fc993-7b81-4a7c-b1f6-6ae1dd5ae1ac" providerId="ADAL" clId="{A46291DA-7427-6341-86CD-37A41C0D32B9}" dt="2025-06-23T07:54:14.291" v="49" actId="255"/>
            <ac:spMkLst>
              <pc:docMk/>
              <pc:sldMasterMk cId="757955707" sldId="2147483648"/>
              <pc:sldLayoutMk cId="1131357290" sldId="2147483669"/>
              <ac:spMk id="14" creationId="{0F9328F4-FEFD-74F4-CE92-45BAFED58478}"/>
            </ac:spMkLst>
          </pc:spChg>
          <pc:spChg chg="mod">
            <ac:chgData name="Luka Van Esbroeck" userId="134fc993-7b81-4a7c-b1f6-6ae1dd5ae1ac" providerId="ADAL" clId="{A46291DA-7427-6341-86CD-37A41C0D32B9}" dt="2025-06-23T07:49:35.891" v="25" actId="3064"/>
            <ac:spMkLst>
              <pc:docMk/>
              <pc:sldMasterMk cId="757955707" sldId="2147483648"/>
              <pc:sldLayoutMk cId="1131357290" sldId="2147483669"/>
              <ac:spMk id="16" creationId="{BEB2E742-0014-1EC0-3A72-42DB7A882B90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1:09.309" v="37" actId="3064"/>
          <pc:sldLayoutMkLst>
            <pc:docMk/>
            <pc:sldMasterMk cId="757955707" sldId="2147483648"/>
            <pc:sldLayoutMk cId="3675754544" sldId="2147483670"/>
          </pc:sldLayoutMkLst>
          <pc:spChg chg="mod">
            <ac:chgData name="Luka Van Esbroeck" userId="134fc993-7b81-4a7c-b1f6-6ae1dd5ae1ac" providerId="ADAL" clId="{A46291DA-7427-6341-86CD-37A41C0D32B9}" dt="2025-06-23T07:51:09.309" v="37" actId="3064"/>
            <ac:spMkLst>
              <pc:docMk/>
              <pc:sldMasterMk cId="757955707" sldId="2147483648"/>
              <pc:sldLayoutMk cId="3675754544" sldId="2147483670"/>
              <ac:spMk id="7" creationId="{837F021E-C483-4CB4-F1F3-7B8DAAB54211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43:21.284" v="9" actId="166"/>
          <pc:sldLayoutMkLst>
            <pc:docMk/>
            <pc:sldMasterMk cId="757955707" sldId="2147483648"/>
            <pc:sldLayoutMk cId="3407457184" sldId="2147483672"/>
          </pc:sldLayoutMkLst>
          <pc:spChg chg="mod">
            <ac:chgData name="Luka Van Esbroeck" userId="134fc993-7b81-4a7c-b1f6-6ae1dd5ae1ac" providerId="ADAL" clId="{A46291DA-7427-6341-86CD-37A41C0D32B9}" dt="2025-06-23T07:43:21.284" v="9" actId="166"/>
            <ac:spMkLst>
              <pc:docMk/>
              <pc:sldMasterMk cId="757955707" sldId="2147483648"/>
              <pc:sldLayoutMk cId="3407457184" sldId="2147483672"/>
              <ac:spMk id="7" creationId="{3831A695-ABC3-0390-7A61-D81FF6EAC470}"/>
            </ac:spMkLst>
          </pc:spChg>
          <pc:spChg chg="mod">
            <ac:chgData name="Luka Van Esbroeck" userId="134fc993-7b81-4a7c-b1f6-6ae1dd5ae1ac" providerId="ADAL" clId="{A46291DA-7427-6341-86CD-37A41C0D32B9}" dt="2025-06-23T07:43:11.746" v="8" actId="1076"/>
            <ac:spMkLst>
              <pc:docMk/>
              <pc:sldMasterMk cId="757955707" sldId="2147483648"/>
              <pc:sldLayoutMk cId="3407457184" sldId="2147483672"/>
              <ac:spMk id="12" creationId="{AC3D73B0-BE03-6FF8-71FD-6BB0220444B4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44:23.011" v="11" actId="3064"/>
          <pc:sldLayoutMkLst>
            <pc:docMk/>
            <pc:sldMasterMk cId="757955707" sldId="2147483648"/>
            <pc:sldLayoutMk cId="3945958420" sldId="2147483673"/>
          </pc:sldLayoutMkLst>
          <pc:spChg chg="mod">
            <ac:chgData name="Luka Van Esbroeck" userId="134fc993-7b81-4a7c-b1f6-6ae1dd5ae1ac" providerId="ADAL" clId="{A46291DA-7427-6341-86CD-37A41C0D32B9}" dt="2025-06-23T07:44:23.011" v="11" actId="3064"/>
            <ac:spMkLst>
              <pc:docMk/>
              <pc:sldMasterMk cId="757955707" sldId="2147483648"/>
              <pc:sldLayoutMk cId="3945958420" sldId="2147483673"/>
              <ac:spMk id="4" creationId="{D9BB6876-F87A-6ABD-B1F8-120D9C4DA8DF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3:23.034" v="42" actId="255"/>
          <pc:sldLayoutMkLst>
            <pc:docMk/>
            <pc:sldMasterMk cId="757955707" sldId="2147483648"/>
            <pc:sldLayoutMk cId="3892661322" sldId="2147483674"/>
          </pc:sldLayoutMkLst>
          <pc:spChg chg="mod">
            <ac:chgData name="Luka Van Esbroeck" userId="134fc993-7b81-4a7c-b1f6-6ae1dd5ae1ac" providerId="ADAL" clId="{A46291DA-7427-6341-86CD-37A41C0D32B9}" dt="2025-06-23T07:47:27.873" v="16" actId="3064"/>
            <ac:spMkLst>
              <pc:docMk/>
              <pc:sldMasterMk cId="757955707" sldId="2147483648"/>
              <pc:sldLayoutMk cId="3892661322" sldId="2147483674"/>
              <ac:spMk id="13" creationId="{EFEC22A1-8D71-9FA4-B3E0-6D9B072E6BBE}"/>
            </ac:spMkLst>
          </pc:spChg>
          <pc:spChg chg="mod">
            <ac:chgData name="Luka Van Esbroeck" userId="134fc993-7b81-4a7c-b1f6-6ae1dd5ae1ac" providerId="ADAL" clId="{A46291DA-7427-6341-86CD-37A41C0D32B9}" dt="2025-06-23T07:47:27.873" v="16" actId="3064"/>
            <ac:spMkLst>
              <pc:docMk/>
              <pc:sldMasterMk cId="757955707" sldId="2147483648"/>
              <pc:sldLayoutMk cId="3892661322" sldId="2147483674"/>
              <ac:spMk id="14" creationId="{737E7370-A773-919F-26D4-FD9DBE943F4A}"/>
            </ac:spMkLst>
          </pc:spChg>
          <pc:spChg chg="mod">
            <ac:chgData name="Luka Van Esbroeck" userId="134fc993-7b81-4a7c-b1f6-6ae1dd5ae1ac" providerId="ADAL" clId="{A46291DA-7427-6341-86CD-37A41C0D32B9}" dt="2025-06-23T07:53:23.034" v="42" actId="255"/>
            <ac:spMkLst>
              <pc:docMk/>
              <pc:sldMasterMk cId="757955707" sldId="2147483648"/>
              <pc:sldLayoutMk cId="3892661322" sldId="2147483674"/>
              <ac:spMk id="15" creationId="{3B641733-11D9-280D-B7DE-33FD8B3B77EB}"/>
            </ac:spMkLst>
          </pc:spChg>
          <pc:spChg chg="mod">
            <ac:chgData name="Luka Van Esbroeck" userId="134fc993-7b81-4a7c-b1f6-6ae1dd5ae1ac" providerId="ADAL" clId="{A46291DA-7427-6341-86CD-37A41C0D32B9}" dt="2025-06-23T07:47:27.873" v="16" actId="3064"/>
            <ac:spMkLst>
              <pc:docMk/>
              <pc:sldMasterMk cId="757955707" sldId="2147483648"/>
              <pc:sldLayoutMk cId="3892661322" sldId="2147483674"/>
              <ac:spMk id="16" creationId="{2AE72457-3707-0112-A55B-77BC4CF52B1F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3:39.091" v="44" actId="255"/>
          <pc:sldLayoutMkLst>
            <pc:docMk/>
            <pc:sldMasterMk cId="757955707" sldId="2147483648"/>
            <pc:sldLayoutMk cId="1649869617" sldId="2147483675"/>
          </pc:sldLayoutMkLst>
          <pc:spChg chg="mod">
            <ac:chgData name="Luka Van Esbroeck" userId="134fc993-7b81-4a7c-b1f6-6ae1dd5ae1ac" providerId="ADAL" clId="{A46291DA-7427-6341-86CD-37A41C0D32B9}" dt="2025-06-23T07:47:55.876" v="18" actId="3064"/>
            <ac:spMkLst>
              <pc:docMk/>
              <pc:sldMasterMk cId="757955707" sldId="2147483648"/>
              <pc:sldLayoutMk cId="1649869617" sldId="2147483675"/>
              <ac:spMk id="3" creationId="{6DC72F89-0CE5-6DAA-02DB-F99AB5CB2AD9}"/>
            </ac:spMkLst>
          </pc:spChg>
          <pc:spChg chg="mod">
            <ac:chgData name="Luka Van Esbroeck" userId="134fc993-7b81-4a7c-b1f6-6ae1dd5ae1ac" providerId="ADAL" clId="{A46291DA-7427-6341-86CD-37A41C0D32B9}" dt="2025-06-23T07:47:55.876" v="18" actId="3064"/>
            <ac:spMkLst>
              <pc:docMk/>
              <pc:sldMasterMk cId="757955707" sldId="2147483648"/>
              <pc:sldLayoutMk cId="1649869617" sldId="2147483675"/>
              <ac:spMk id="7" creationId="{6222E995-5102-A211-BFE1-FDE75087D201}"/>
            </ac:spMkLst>
          </pc:spChg>
          <pc:spChg chg="mod">
            <ac:chgData name="Luka Van Esbroeck" userId="134fc993-7b81-4a7c-b1f6-6ae1dd5ae1ac" providerId="ADAL" clId="{A46291DA-7427-6341-86CD-37A41C0D32B9}" dt="2025-06-23T07:53:39.091" v="44" actId="255"/>
            <ac:spMkLst>
              <pc:docMk/>
              <pc:sldMasterMk cId="757955707" sldId="2147483648"/>
              <pc:sldLayoutMk cId="1649869617" sldId="2147483675"/>
              <ac:spMk id="10" creationId="{4C540657-D081-794E-D6A4-82EE88C84C24}"/>
            </ac:spMkLst>
          </pc:spChg>
          <pc:spChg chg="mod">
            <ac:chgData name="Luka Van Esbroeck" userId="134fc993-7b81-4a7c-b1f6-6ae1dd5ae1ac" providerId="ADAL" clId="{A46291DA-7427-6341-86CD-37A41C0D32B9}" dt="2025-06-23T07:47:55.876" v="18" actId="3064"/>
            <ac:spMkLst>
              <pc:docMk/>
              <pc:sldMasterMk cId="757955707" sldId="2147483648"/>
              <pc:sldLayoutMk cId="1649869617" sldId="2147483675"/>
              <ac:spMk id="11" creationId="{EFD00CA8-8433-417A-5160-C95B1D821141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4:20.586" v="50" actId="255"/>
          <pc:sldLayoutMkLst>
            <pc:docMk/>
            <pc:sldMasterMk cId="757955707" sldId="2147483648"/>
            <pc:sldLayoutMk cId="3155481135" sldId="2147483676"/>
          </pc:sldLayoutMkLst>
          <pc:spChg chg="mod">
            <ac:chgData name="Luka Van Esbroeck" userId="134fc993-7b81-4a7c-b1f6-6ae1dd5ae1ac" providerId="ADAL" clId="{A46291DA-7427-6341-86CD-37A41C0D32B9}" dt="2025-06-23T07:49:43.415" v="26" actId="3064"/>
            <ac:spMkLst>
              <pc:docMk/>
              <pc:sldMasterMk cId="757955707" sldId="2147483648"/>
              <pc:sldLayoutMk cId="3155481135" sldId="2147483676"/>
              <ac:spMk id="5" creationId="{467760AE-6E51-2E86-5947-E9952285E3B7}"/>
            </ac:spMkLst>
          </pc:spChg>
          <pc:spChg chg="mod">
            <ac:chgData name="Luka Van Esbroeck" userId="134fc993-7b81-4a7c-b1f6-6ae1dd5ae1ac" providerId="ADAL" clId="{A46291DA-7427-6341-86CD-37A41C0D32B9}" dt="2025-06-23T07:49:43.415" v="26" actId="3064"/>
            <ac:spMkLst>
              <pc:docMk/>
              <pc:sldMasterMk cId="757955707" sldId="2147483648"/>
              <pc:sldLayoutMk cId="3155481135" sldId="2147483676"/>
              <ac:spMk id="9" creationId="{D68A8CEE-B87D-7AF8-0F29-678313464912}"/>
            </ac:spMkLst>
          </pc:spChg>
          <pc:spChg chg="mod">
            <ac:chgData name="Luka Van Esbroeck" userId="134fc993-7b81-4a7c-b1f6-6ae1dd5ae1ac" providerId="ADAL" clId="{A46291DA-7427-6341-86CD-37A41C0D32B9}" dt="2025-06-23T07:54:20.586" v="50" actId="255"/>
            <ac:spMkLst>
              <pc:docMk/>
              <pc:sldMasterMk cId="757955707" sldId="2147483648"/>
              <pc:sldLayoutMk cId="3155481135" sldId="2147483676"/>
              <ac:spMk id="11" creationId="{96B5C094-5073-B15F-4E55-DF6514B60278}"/>
            </ac:spMkLst>
          </pc:spChg>
          <pc:spChg chg="mod">
            <ac:chgData name="Luka Van Esbroeck" userId="134fc993-7b81-4a7c-b1f6-6ae1dd5ae1ac" providerId="ADAL" clId="{A46291DA-7427-6341-86CD-37A41C0D32B9}" dt="2025-06-23T07:49:43.415" v="26" actId="3064"/>
            <ac:spMkLst>
              <pc:docMk/>
              <pc:sldMasterMk cId="757955707" sldId="2147483648"/>
              <pc:sldLayoutMk cId="3155481135" sldId="2147483676"/>
              <ac:spMk id="12" creationId="{BF6C4BA3-5C54-1DA8-00F4-0FF6332D2841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4:07.622" v="48" actId="255"/>
          <pc:sldLayoutMkLst>
            <pc:docMk/>
            <pc:sldMasterMk cId="757955707" sldId="2147483648"/>
            <pc:sldLayoutMk cId="3626120787" sldId="2147483677"/>
          </pc:sldLayoutMkLst>
          <pc:spChg chg="mod">
            <ac:chgData name="Luka Van Esbroeck" userId="134fc993-7b81-4a7c-b1f6-6ae1dd5ae1ac" providerId="ADAL" clId="{A46291DA-7427-6341-86CD-37A41C0D32B9}" dt="2025-06-23T07:49:27.276" v="24" actId="3064"/>
            <ac:spMkLst>
              <pc:docMk/>
              <pc:sldMasterMk cId="757955707" sldId="2147483648"/>
              <pc:sldLayoutMk cId="3626120787" sldId="2147483677"/>
              <ac:spMk id="8" creationId="{2488B422-00BC-FAE1-CF28-91BFA4D142CF}"/>
            </ac:spMkLst>
          </pc:spChg>
          <pc:spChg chg="mod">
            <ac:chgData name="Luka Van Esbroeck" userId="134fc993-7b81-4a7c-b1f6-6ae1dd5ae1ac" providerId="ADAL" clId="{A46291DA-7427-6341-86CD-37A41C0D32B9}" dt="2025-06-23T07:49:27.276" v="24" actId="3064"/>
            <ac:spMkLst>
              <pc:docMk/>
              <pc:sldMasterMk cId="757955707" sldId="2147483648"/>
              <pc:sldLayoutMk cId="3626120787" sldId="2147483677"/>
              <ac:spMk id="10" creationId="{EDA0AE05-C033-84C5-3821-8A8D284AA794}"/>
            </ac:spMkLst>
          </pc:spChg>
          <pc:spChg chg="mod">
            <ac:chgData name="Luka Van Esbroeck" userId="134fc993-7b81-4a7c-b1f6-6ae1dd5ae1ac" providerId="ADAL" clId="{A46291DA-7427-6341-86CD-37A41C0D32B9}" dt="2025-06-23T07:54:07.622" v="48" actId="255"/>
            <ac:spMkLst>
              <pc:docMk/>
              <pc:sldMasterMk cId="757955707" sldId="2147483648"/>
              <pc:sldLayoutMk cId="3626120787" sldId="2147483677"/>
              <ac:spMk id="12" creationId="{05A4C4CA-2BA0-22E3-70D3-5FB60B689D51}"/>
            </ac:spMkLst>
          </pc:spChg>
          <pc:spChg chg="mod">
            <ac:chgData name="Luka Van Esbroeck" userId="134fc993-7b81-4a7c-b1f6-6ae1dd5ae1ac" providerId="ADAL" clId="{A46291DA-7427-6341-86CD-37A41C0D32B9}" dt="2025-06-23T07:49:27.276" v="24" actId="3064"/>
            <ac:spMkLst>
              <pc:docMk/>
              <pc:sldMasterMk cId="757955707" sldId="2147483648"/>
              <pc:sldLayoutMk cId="3626120787" sldId="2147483677"/>
              <ac:spMk id="13" creationId="{2506468C-09C1-B4E3-F49F-8A38A5842127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1:25.791" v="38" actId="3064"/>
          <pc:sldLayoutMkLst>
            <pc:docMk/>
            <pc:sldMasterMk cId="757955707" sldId="2147483648"/>
            <pc:sldLayoutMk cId="4023887712" sldId="2147483678"/>
          </pc:sldLayoutMkLst>
          <pc:spChg chg="mod">
            <ac:chgData name="Luka Van Esbroeck" userId="134fc993-7b81-4a7c-b1f6-6ae1dd5ae1ac" providerId="ADAL" clId="{A46291DA-7427-6341-86CD-37A41C0D32B9}" dt="2025-06-23T07:51:25.791" v="38" actId="3064"/>
            <ac:spMkLst>
              <pc:docMk/>
              <pc:sldMasterMk cId="757955707" sldId="2147483648"/>
              <pc:sldLayoutMk cId="4023887712" sldId="2147483678"/>
              <ac:spMk id="7" creationId="{837F021E-C483-4CB4-F1F3-7B8DAAB54211}"/>
            </ac:spMkLst>
          </pc:spChg>
        </pc:sldLayoutChg>
      </pc:sldMasterChg>
    </pc:docChg>
  </pc:docChgLst>
  <pc:docChgLst>
    <pc:chgData name="Luka Van Esbroeck" userId="134fc993-7b81-4a7c-b1f6-6ae1dd5ae1ac" providerId="ADAL" clId="{607EE3C6-496D-D84C-A140-ACEDF7FD4DB2}"/>
    <pc:docChg chg="delSld delSection">
      <pc:chgData name="Luka Van Esbroeck" userId="134fc993-7b81-4a7c-b1f6-6ae1dd5ae1ac" providerId="ADAL" clId="{607EE3C6-496D-D84C-A140-ACEDF7FD4DB2}" dt="2025-06-27T12:06:20.401" v="79" actId="2696"/>
      <pc:docMkLst>
        <pc:docMk/>
      </pc:docMkLst>
      <pc:sldChg chg="del">
        <pc:chgData name="Luka Van Esbroeck" userId="134fc993-7b81-4a7c-b1f6-6ae1dd5ae1ac" providerId="ADAL" clId="{607EE3C6-496D-D84C-A140-ACEDF7FD4DB2}" dt="2025-06-27T12:05:34.113" v="1" actId="2696"/>
        <pc:sldMkLst>
          <pc:docMk/>
          <pc:sldMk cId="0" sldId="256"/>
        </pc:sldMkLst>
      </pc:sldChg>
      <pc:sldChg chg="del">
        <pc:chgData name="Luka Van Esbroeck" userId="134fc993-7b81-4a7c-b1f6-6ae1dd5ae1ac" providerId="ADAL" clId="{607EE3C6-496D-D84C-A140-ACEDF7FD4DB2}" dt="2025-06-27T12:05:34.126" v="2" actId="2696"/>
        <pc:sldMkLst>
          <pc:docMk/>
          <pc:sldMk cId="0" sldId="257"/>
        </pc:sldMkLst>
      </pc:sldChg>
      <pc:sldChg chg="del">
        <pc:chgData name="Luka Van Esbroeck" userId="134fc993-7b81-4a7c-b1f6-6ae1dd5ae1ac" providerId="ADAL" clId="{607EE3C6-496D-D84C-A140-ACEDF7FD4DB2}" dt="2025-06-27T12:05:34.145" v="4" actId="2696"/>
        <pc:sldMkLst>
          <pc:docMk/>
          <pc:sldMk cId="0" sldId="258"/>
        </pc:sldMkLst>
      </pc:sldChg>
      <pc:sldChg chg="del">
        <pc:chgData name="Luka Van Esbroeck" userId="134fc993-7b81-4a7c-b1f6-6ae1dd5ae1ac" providerId="ADAL" clId="{607EE3C6-496D-D84C-A140-ACEDF7FD4DB2}" dt="2025-06-27T12:05:34.152" v="5" actId="2696"/>
        <pc:sldMkLst>
          <pc:docMk/>
          <pc:sldMk cId="0" sldId="259"/>
        </pc:sldMkLst>
      </pc:sldChg>
      <pc:sldChg chg="del">
        <pc:chgData name="Luka Van Esbroeck" userId="134fc993-7b81-4a7c-b1f6-6ae1dd5ae1ac" providerId="ADAL" clId="{607EE3C6-496D-D84C-A140-ACEDF7FD4DB2}" dt="2025-06-27T12:05:34.158" v="6" actId="2696"/>
        <pc:sldMkLst>
          <pc:docMk/>
          <pc:sldMk cId="0" sldId="260"/>
        </pc:sldMkLst>
      </pc:sldChg>
      <pc:sldChg chg="del">
        <pc:chgData name="Luka Van Esbroeck" userId="134fc993-7b81-4a7c-b1f6-6ae1dd5ae1ac" providerId="ADAL" clId="{607EE3C6-496D-D84C-A140-ACEDF7FD4DB2}" dt="2025-06-27T12:05:34.165" v="7" actId="2696"/>
        <pc:sldMkLst>
          <pc:docMk/>
          <pc:sldMk cId="0" sldId="261"/>
        </pc:sldMkLst>
      </pc:sldChg>
      <pc:sldChg chg="del">
        <pc:chgData name="Luka Van Esbroeck" userId="134fc993-7b81-4a7c-b1f6-6ae1dd5ae1ac" providerId="ADAL" clId="{607EE3C6-496D-D84C-A140-ACEDF7FD4DB2}" dt="2025-06-27T12:05:34.170" v="8" actId="2696"/>
        <pc:sldMkLst>
          <pc:docMk/>
          <pc:sldMk cId="0" sldId="262"/>
        </pc:sldMkLst>
      </pc:sldChg>
      <pc:sldChg chg="del">
        <pc:chgData name="Luka Van Esbroeck" userId="134fc993-7b81-4a7c-b1f6-6ae1dd5ae1ac" providerId="ADAL" clId="{607EE3C6-496D-D84C-A140-ACEDF7FD4DB2}" dt="2025-06-27T12:05:34.183" v="9" actId="2696"/>
        <pc:sldMkLst>
          <pc:docMk/>
          <pc:sldMk cId="0" sldId="263"/>
        </pc:sldMkLst>
      </pc:sldChg>
      <pc:sldChg chg="del">
        <pc:chgData name="Luka Van Esbroeck" userId="134fc993-7b81-4a7c-b1f6-6ae1dd5ae1ac" providerId="ADAL" clId="{607EE3C6-496D-D84C-A140-ACEDF7FD4DB2}" dt="2025-06-27T12:05:34.192" v="10" actId="2696"/>
        <pc:sldMkLst>
          <pc:docMk/>
          <pc:sldMk cId="0" sldId="264"/>
        </pc:sldMkLst>
      </pc:sldChg>
      <pc:sldChg chg="del">
        <pc:chgData name="Luka Van Esbroeck" userId="134fc993-7b81-4a7c-b1f6-6ae1dd5ae1ac" providerId="ADAL" clId="{607EE3C6-496D-D84C-A140-ACEDF7FD4DB2}" dt="2025-06-27T12:05:34.195" v="11" actId="2696"/>
        <pc:sldMkLst>
          <pc:docMk/>
          <pc:sldMk cId="0" sldId="265"/>
        </pc:sldMkLst>
      </pc:sldChg>
      <pc:sldChg chg="del">
        <pc:chgData name="Luka Van Esbroeck" userId="134fc993-7b81-4a7c-b1f6-6ae1dd5ae1ac" providerId="ADAL" clId="{607EE3C6-496D-D84C-A140-ACEDF7FD4DB2}" dt="2025-06-27T12:05:34.199" v="12" actId="2696"/>
        <pc:sldMkLst>
          <pc:docMk/>
          <pc:sldMk cId="0" sldId="266"/>
        </pc:sldMkLst>
      </pc:sldChg>
      <pc:sldChg chg="del">
        <pc:chgData name="Luka Van Esbroeck" userId="134fc993-7b81-4a7c-b1f6-6ae1dd5ae1ac" providerId="ADAL" clId="{607EE3C6-496D-D84C-A140-ACEDF7FD4DB2}" dt="2025-06-27T12:05:34.203" v="13" actId="2696"/>
        <pc:sldMkLst>
          <pc:docMk/>
          <pc:sldMk cId="0" sldId="267"/>
        </pc:sldMkLst>
      </pc:sldChg>
      <pc:sldChg chg="del">
        <pc:chgData name="Luka Van Esbroeck" userId="134fc993-7b81-4a7c-b1f6-6ae1dd5ae1ac" providerId="ADAL" clId="{607EE3C6-496D-D84C-A140-ACEDF7FD4DB2}" dt="2025-06-27T12:05:34.206" v="14" actId="2696"/>
        <pc:sldMkLst>
          <pc:docMk/>
          <pc:sldMk cId="0" sldId="268"/>
        </pc:sldMkLst>
      </pc:sldChg>
      <pc:sldChg chg="del">
        <pc:chgData name="Luka Van Esbroeck" userId="134fc993-7b81-4a7c-b1f6-6ae1dd5ae1ac" providerId="ADAL" clId="{607EE3C6-496D-D84C-A140-ACEDF7FD4DB2}" dt="2025-06-27T12:05:34.232" v="31" actId="2696"/>
        <pc:sldMkLst>
          <pc:docMk/>
          <pc:sldMk cId="0" sldId="269"/>
        </pc:sldMkLst>
      </pc:sldChg>
      <pc:sldChg chg="del">
        <pc:chgData name="Luka Van Esbroeck" userId="134fc993-7b81-4a7c-b1f6-6ae1dd5ae1ac" providerId="ADAL" clId="{607EE3C6-496D-D84C-A140-ACEDF7FD4DB2}" dt="2025-06-27T12:05:34.220" v="25" actId="2696"/>
        <pc:sldMkLst>
          <pc:docMk/>
          <pc:sldMk cId="0" sldId="270"/>
        </pc:sldMkLst>
      </pc:sldChg>
      <pc:sldChg chg="del">
        <pc:chgData name="Luka Van Esbroeck" userId="134fc993-7b81-4a7c-b1f6-6ae1dd5ae1ac" providerId="ADAL" clId="{607EE3C6-496D-D84C-A140-ACEDF7FD4DB2}" dt="2025-06-27T12:05:34.225" v="29" actId="2696"/>
        <pc:sldMkLst>
          <pc:docMk/>
          <pc:sldMk cId="0" sldId="271"/>
        </pc:sldMkLst>
      </pc:sldChg>
      <pc:sldChg chg="del">
        <pc:chgData name="Luka Van Esbroeck" userId="134fc993-7b81-4a7c-b1f6-6ae1dd5ae1ac" providerId="ADAL" clId="{607EE3C6-496D-D84C-A140-ACEDF7FD4DB2}" dt="2025-06-27T12:05:34.216" v="21" actId="2696"/>
        <pc:sldMkLst>
          <pc:docMk/>
          <pc:sldMk cId="0" sldId="272"/>
        </pc:sldMkLst>
      </pc:sldChg>
      <pc:sldChg chg="del">
        <pc:chgData name="Luka Van Esbroeck" userId="134fc993-7b81-4a7c-b1f6-6ae1dd5ae1ac" providerId="ADAL" clId="{607EE3C6-496D-D84C-A140-ACEDF7FD4DB2}" dt="2025-06-27T12:05:34.213" v="19" actId="2696"/>
        <pc:sldMkLst>
          <pc:docMk/>
          <pc:sldMk cId="0" sldId="273"/>
        </pc:sldMkLst>
      </pc:sldChg>
      <pc:sldChg chg="del">
        <pc:chgData name="Luka Van Esbroeck" userId="134fc993-7b81-4a7c-b1f6-6ae1dd5ae1ac" providerId="ADAL" clId="{607EE3C6-496D-D84C-A140-ACEDF7FD4DB2}" dt="2025-06-27T12:05:34.218" v="23" actId="2696"/>
        <pc:sldMkLst>
          <pc:docMk/>
          <pc:sldMk cId="0" sldId="274"/>
        </pc:sldMkLst>
      </pc:sldChg>
      <pc:sldChg chg="del">
        <pc:chgData name="Luka Van Esbroeck" userId="134fc993-7b81-4a7c-b1f6-6ae1dd5ae1ac" providerId="ADAL" clId="{607EE3C6-496D-D84C-A140-ACEDF7FD4DB2}" dt="2025-06-27T12:05:34.210" v="17" actId="2696"/>
        <pc:sldMkLst>
          <pc:docMk/>
          <pc:sldMk cId="0" sldId="275"/>
        </pc:sldMkLst>
      </pc:sldChg>
      <pc:sldChg chg="del">
        <pc:chgData name="Luka Van Esbroeck" userId="134fc993-7b81-4a7c-b1f6-6ae1dd5ae1ac" providerId="ADAL" clId="{607EE3C6-496D-D84C-A140-ACEDF7FD4DB2}" dt="2025-06-27T12:05:34.207" v="15" actId="2696"/>
        <pc:sldMkLst>
          <pc:docMk/>
          <pc:sldMk cId="0" sldId="276"/>
        </pc:sldMkLst>
      </pc:sldChg>
      <pc:sldChg chg="del">
        <pc:chgData name="Luka Van Esbroeck" userId="134fc993-7b81-4a7c-b1f6-6ae1dd5ae1ac" providerId="ADAL" clId="{607EE3C6-496D-D84C-A140-ACEDF7FD4DB2}" dt="2025-06-27T12:05:34.221" v="26" actId="2696"/>
        <pc:sldMkLst>
          <pc:docMk/>
          <pc:sldMk cId="0" sldId="277"/>
        </pc:sldMkLst>
      </pc:sldChg>
      <pc:sldChg chg="del">
        <pc:chgData name="Luka Van Esbroeck" userId="134fc993-7b81-4a7c-b1f6-6ae1dd5ae1ac" providerId="ADAL" clId="{607EE3C6-496D-D84C-A140-ACEDF7FD4DB2}" dt="2025-06-27T12:05:34.226" v="30" actId="2696"/>
        <pc:sldMkLst>
          <pc:docMk/>
          <pc:sldMk cId="0" sldId="278"/>
        </pc:sldMkLst>
      </pc:sldChg>
      <pc:sldChg chg="del">
        <pc:chgData name="Luka Van Esbroeck" userId="134fc993-7b81-4a7c-b1f6-6ae1dd5ae1ac" providerId="ADAL" clId="{607EE3C6-496D-D84C-A140-ACEDF7FD4DB2}" dt="2025-06-27T12:05:34.222" v="27" actId="2696"/>
        <pc:sldMkLst>
          <pc:docMk/>
          <pc:sldMk cId="0" sldId="279"/>
        </pc:sldMkLst>
      </pc:sldChg>
      <pc:sldChg chg="del">
        <pc:chgData name="Luka Van Esbroeck" userId="134fc993-7b81-4a7c-b1f6-6ae1dd5ae1ac" providerId="ADAL" clId="{607EE3C6-496D-D84C-A140-ACEDF7FD4DB2}" dt="2025-06-27T12:05:34.239" v="32" actId="2696"/>
        <pc:sldMkLst>
          <pc:docMk/>
          <pc:sldMk cId="0" sldId="280"/>
        </pc:sldMkLst>
      </pc:sldChg>
      <pc:sldChg chg="del">
        <pc:chgData name="Luka Van Esbroeck" userId="134fc993-7b81-4a7c-b1f6-6ae1dd5ae1ac" providerId="ADAL" clId="{607EE3C6-496D-D84C-A140-ACEDF7FD4DB2}" dt="2025-06-27T12:05:34.214" v="20" actId="2696"/>
        <pc:sldMkLst>
          <pc:docMk/>
          <pc:sldMk cId="0" sldId="281"/>
        </pc:sldMkLst>
      </pc:sldChg>
      <pc:sldChg chg="del">
        <pc:chgData name="Luka Van Esbroeck" userId="134fc993-7b81-4a7c-b1f6-6ae1dd5ae1ac" providerId="ADAL" clId="{607EE3C6-496D-D84C-A140-ACEDF7FD4DB2}" dt="2025-06-27T12:05:34.212" v="18" actId="2696"/>
        <pc:sldMkLst>
          <pc:docMk/>
          <pc:sldMk cId="0" sldId="282"/>
        </pc:sldMkLst>
      </pc:sldChg>
      <pc:sldChg chg="del">
        <pc:chgData name="Luka Van Esbroeck" userId="134fc993-7b81-4a7c-b1f6-6ae1dd5ae1ac" providerId="ADAL" clId="{607EE3C6-496D-D84C-A140-ACEDF7FD4DB2}" dt="2025-06-27T12:05:34.251" v="33" actId="2696"/>
        <pc:sldMkLst>
          <pc:docMk/>
          <pc:sldMk cId="0" sldId="283"/>
        </pc:sldMkLst>
      </pc:sldChg>
      <pc:sldChg chg="del">
        <pc:chgData name="Luka Van Esbroeck" userId="134fc993-7b81-4a7c-b1f6-6ae1dd5ae1ac" providerId="ADAL" clId="{607EE3C6-496D-D84C-A140-ACEDF7FD4DB2}" dt="2025-06-27T12:05:34.223" v="28" actId="2696"/>
        <pc:sldMkLst>
          <pc:docMk/>
          <pc:sldMk cId="0" sldId="284"/>
        </pc:sldMkLst>
      </pc:sldChg>
      <pc:sldChg chg="del">
        <pc:chgData name="Luka Van Esbroeck" userId="134fc993-7b81-4a7c-b1f6-6ae1dd5ae1ac" providerId="ADAL" clId="{607EE3C6-496D-D84C-A140-ACEDF7FD4DB2}" dt="2025-06-27T12:05:34.255" v="34" actId="2696"/>
        <pc:sldMkLst>
          <pc:docMk/>
          <pc:sldMk cId="0" sldId="285"/>
        </pc:sldMkLst>
      </pc:sldChg>
      <pc:sldChg chg="del">
        <pc:chgData name="Luka Van Esbroeck" userId="134fc993-7b81-4a7c-b1f6-6ae1dd5ae1ac" providerId="ADAL" clId="{607EE3C6-496D-D84C-A140-ACEDF7FD4DB2}" dt="2025-06-27T12:05:34.217" v="22" actId="2696"/>
        <pc:sldMkLst>
          <pc:docMk/>
          <pc:sldMk cId="0" sldId="286"/>
        </pc:sldMkLst>
      </pc:sldChg>
      <pc:sldChg chg="del">
        <pc:chgData name="Luka Van Esbroeck" userId="134fc993-7b81-4a7c-b1f6-6ae1dd5ae1ac" providerId="ADAL" clId="{607EE3C6-496D-D84C-A140-ACEDF7FD4DB2}" dt="2025-06-27T12:05:34.209" v="16" actId="2696"/>
        <pc:sldMkLst>
          <pc:docMk/>
          <pc:sldMk cId="0" sldId="287"/>
        </pc:sldMkLst>
      </pc:sldChg>
      <pc:sldChg chg="del">
        <pc:chgData name="Luka Van Esbroeck" userId="134fc993-7b81-4a7c-b1f6-6ae1dd5ae1ac" providerId="ADAL" clId="{607EE3C6-496D-D84C-A140-ACEDF7FD4DB2}" dt="2025-06-27T12:05:34.219" v="24" actId="2696"/>
        <pc:sldMkLst>
          <pc:docMk/>
          <pc:sldMk cId="0" sldId="288"/>
        </pc:sldMkLst>
      </pc:sldChg>
      <pc:sldChg chg="del">
        <pc:chgData name="Luka Van Esbroeck" userId="134fc993-7b81-4a7c-b1f6-6ae1dd5ae1ac" providerId="ADAL" clId="{607EE3C6-496D-D84C-A140-ACEDF7FD4DB2}" dt="2025-06-27T12:05:47.721" v="35" actId="2696"/>
        <pc:sldMkLst>
          <pc:docMk/>
          <pc:sldMk cId="0" sldId="318"/>
        </pc:sldMkLst>
      </pc:sldChg>
      <pc:sldChg chg="del">
        <pc:chgData name="Luka Van Esbroeck" userId="134fc993-7b81-4a7c-b1f6-6ae1dd5ae1ac" providerId="ADAL" clId="{607EE3C6-496D-D84C-A140-ACEDF7FD4DB2}" dt="2025-06-27T12:05:47.732" v="37" actId="2696"/>
        <pc:sldMkLst>
          <pc:docMk/>
          <pc:sldMk cId="0" sldId="319"/>
        </pc:sldMkLst>
      </pc:sldChg>
      <pc:sldChg chg="del">
        <pc:chgData name="Luka Van Esbroeck" userId="134fc993-7b81-4a7c-b1f6-6ae1dd5ae1ac" providerId="ADAL" clId="{607EE3C6-496D-D84C-A140-ACEDF7FD4DB2}" dt="2025-06-27T12:05:47.722" v="36" actId="2696"/>
        <pc:sldMkLst>
          <pc:docMk/>
          <pc:sldMk cId="0" sldId="320"/>
        </pc:sldMkLst>
      </pc:sldChg>
      <pc:sldChg chg="del">
        <pc:chgData name="Luka Van Esbroeck" userId="134fc993-7b81-4a7c-b1f6-6ae1dd5ae1ac" providerId="ADAL" clId="{607EE3C6-496D-D84C-A140-ACEDF7FD4DB2}" dt="2025-06-27T12:05:47.736" v="38" actId="2696"/>
        <pc:sldMkLst>
          <pc:docMk/>
          <pc:sldMk cId="0" sldId="321"/>
        </pc:sldMkLst>
      </pc:sldChg>
      <pc:sldChg chg="del">
        <pc:chgData name="Luka Van Esbroeck" userId="134fc993-7b81-4a7c-b1f6-6ae1dd5ae1ac" providerId="ADAL" clId="{607EE3C6-496D-D84C-A140-ACEDF7FD4DB2}" dt="2025-06-27T12:06:14.781" v="39" actId="2696"/>
        <pc:sldMkLst>
          <pc:docMk/>
          <pc:sldMk cId="0" sldId="332"/>
        </pc:sldMkLst>
      </pc:sldChg>
      <pc:sldChg chg="del">
        <pc:chgData name="Luka Van Esbroeck" userId="134fc993-7b81-4a7c-b1f6-6ae1dd5ae1ac" providerId="ADAL" clId="{607EE3C6-496D-D84C-A140-ACEDF7FD4DB2}" dt="2025-06-27T12:06:14.806" v="42" actId="2696"/>
        <pc:sldMkLst>
          <pc:docMk/>
          <pc:sldMk cId="0" sldId="333"/>
        </pc:sldMkLst>
      </pc:sldChg>
      <pc:sldChg chg="del">
        <pc:chgData name="Luka Van Esbroeck" userId="134fc993-7b81-4a7c-b1f6-6ae1dd5ae1ac" providerId="ADAL" clId="{607EE3C6-496D-D84C-A140-ACEDF7FD4DB2}" dt="2025-06-27T12:06:14.785" v="40" actId="2696"/>
        <pc:sldMkLst>
          <pc:docMk/>
          <pc:sldMk cId="0" sldId="334"/>
        </pc:sldMkLst>
      </pc:sldChg>
      <pc:sldChg chg="del">
        <pc:chgData name="Luka Van Esbroeck" userId="134fc993-7b81-4a7c-b1f6-6ae1dd5ae1ac" providerId="ADAL" clId="{607EE3C6-496D-D84C-A140-ACEDF7FD4DB2}" dt="2025-06-27T12:06:14.841" v="59" actId="2696"/>
        <pc:sldMkLst>
          <pc:docMk/>
          <pc:sldMk cId="0" sldId="335"/>
        </pc:sldMkLst>
      </pc:sldChg>
      <pc:sldChg chg="del">
        <pc:chgData name="Luka Van Esbroeck" userId="134fc993-7b81-4a7c-b1f6-6ae1dd5ae1ac" providerId="ADAL" clId="{607EE3C6-496D-D84C-A140-ACEDF7FD4DB2}" dt="2025-06-27T12:06:14.820" v="51" actId="2696"/>
        <pc:sldMkLst>
          <pc:docMk/>
          <pc:sldMk cId="0" sldId="336"/>
        </pc:sldMkLst>
      </pc:sldChg>
      <pc:sldChg chg="del">
        <pc:chgData name="Luka Van Esbroeck" userId="134fc993-7b81-4a7c-b1f6-6ae1dd5ae1ac" providerId="ADAL" clId="{607EE3C6-496D-D84C-A140-ACEDF7FD4DB2}" dt="2025-06-27T12:06:14.846" v="60" actId="2696"/>
        <pc:sldMkLst>
          <pc:docMk/>
          <pc:sldMk cId="0" sldId="337"/>
        </pc:sldMkLst>
      </pc:sldChg>
      <pc:sldChg chg="del">
        <pc:chgData name="Luka Van Esbroeck" userId="134fc993-7b81-4a7c-b1f6-6ae1dd5ae1ac" providerId="ADAL" clId="{607EE3C6-496D-D84C-A140-ACEDF7FD4DB2}" dt="2025-06-27T12:06:14.825" v="54" actId="2696"/>
        <pc:sldMkLst>
          <pc:docMk/>
          <pc:sldMk cId="0" sldId="338"/>
        </pc:sldMkLst>
      </pc:sldChg>
      <pc:sldChg chg="del">
        <pc:chgData name="Luka Van Esbroeck" userId="134fc993-7b81-4a7c-b1f6-6ae1dd5ae1ac" providerId="ADAL" clId="{607EE3C6-496D-D84C-A140-ACEDF7FD4DB2}" dt="2025-06-27T12:06:14.850" v="61" actId="2696"/>
        <pc:sldMkLst>
          <pc:docMk/>
          <pc:sldMk cId="0" sldId="339"/>
        </pc:sldMkLst>
      </pc:sldChg>
      <pc:sldChg chg="del">
        <pc:chgData name="Luka Van Esbroeck" userId="134fc993-7b81-4a7c-b1f6-6ae1dd5ae1ac" providerId="ADAL" clId="{607EE3C6-496D-D84C-A140-ACEDF7FD4DB2}" dt="2025-06-27T12:06:14.822" v="52" actId="2696"/>
        <pc:sldMkLst>
          <pc:docMk/>
          <pc:sldMk cId="0" sldId="340"/>
        </pc:sldMkLst>
      </pc:sldChg>
      <pc:sldChg chg="del">
        <pc:chgData name="Luka Van Esbroeck" userId="134fc993-7b81-4a7c-b1f6-6ae1dd5ae1ac" providerId="ADAL" clId="{607EE3C6-496D-D84C-A140-ACEDF7FD4DB2}" dt="2025-06-27T12:06:14.811" v="45" actId="2696"/>
        <pc:sldMkLst>
          <pc:docMk/>
          <pc:sldMk cId="0" sldId="341"/>
        </pc:sldMkLst>
      </pc:sldChg>
      <pc:sldChg chg="del">
        <pc:chgData name="Luka Van Esbroeck" userId="134fc993-7b81-4a7c-b1f6-6ae1dd5ae1ac" providerId="ADAL" clId="{607EE3C6-496D-D84C-A140-ACEDF7FD4DB2}" dt="2025-06-27T12:06:14.809" v="44" actId="2696"/>
        <pc:sldMkLst>
          <pc:docMk/>
          <pc:sldMk cId="0" sldId="342"/>
        </pc:sldMkLst>
      </pc:sldChg>
      <pc:sldChg chg="del">
        <pc:chgData name="Luka Van Esbroeck" userId="134fc993-7b81-4a7c-b1f6-6ae1dd5ae1ac" providerId="ADAL" clId="{607EE3C6-496D-D84C-A140-ACEDF7FD4DB2}" dt="2025-06-27T12:06:14.826" v="55" actId="2696"/>
        <pc:sldMkLst>
          <pc:docMk/>
          <pc:sldMk cId="0" sldId="343"/>
        </pc:sldMkLst>
      </pc:sldChg>
      <pc:sldChg chg="del">
        <pc:chgData name="Luka Van Esbroeck" userId="134fc993-7b81-4a7c-b1f6-6ae1dd5ae1ac" providerId="ADAL" clId="{607EE3C6-496D-D84C-A140-ACEDF7FD4DB2}" dt="2025-06-27T12:06:14.827" v="56" actId="2696"/>
        <pc:sldMkLst>
          <pc:docMk/>
          <pc:sldMk cId="0" sldId="344"/>
        </pc:sldMkLst>
      </pc:sldChg>
      <pc:sldChg chg="del">
        <pc:chgData name="Luka Van Esbroeck" userId="134fc993-7b81-4a7c-b1f6-6ae1dd5ae1ac" providerId="ADAL" clId="{607EE3C6-496D-D84C-A140-ACEDF7FD4DB2}" dt="2025-06-27T12:06:14.819" v="50" actId="2696"/>
        <pc:sldMkLst>
          <pc:docMk/>
          <pc:sldMk cId="0" sldId="345"/>
        </pc:sldMkLst>
      </pc:sldChg>
      <pc:sldChg chg="del">
        <pc:chgData name="Luka Van Esbroeck" userId="134fc993-7b81-4a7c-b1f6-6ae1dd5ae1ac" providerId="ADAL" clId="{607EE3C6-496D-D84C-A140-ACEDF7FD4DB2}" dt="2025-06-27T12:06:14.808" v="43" actId="2696"/>
        <pc:sldMkLst>
          <pc:docMk/>
          <pc:sldMk cId="0" sldId="346"/>
        </pc:sldMkLst>
      </pc:sldChg>
      <pc:sldChg chg="del">
        <pc:chgData name="Luka Van Esbroeck" userId="134fc993-7b81-4a7c-b1f6-6ae1dd5ae1ac" providerId="ADAL" clId="{607EE3C6-496D-D84C-A140-ACEDF7FD4DB2}" dt="2025-06-27T12:06:14.817" v="49" actId="2696"/>
        <pc:sldMkLst>
          <pc:docMk/>
          <pc:sldMk cId="0" sldId="347"/>
        </pc:sldMkLst>
      </pc:sldChg>
      <pc:sldChg chg="del">
        <pc:chgData name="Luka Van Esbroeck" userId="134fc993-7b81-4a7c-b1f6-6ae1dd5ae1ac" providerId="ADAL" clId="{607EE3C6-496D-D84C-A140-ACEDF7FD4DB2}" dt="2025-06-27T12:06:14.829" v="57" actId="2696"/>
        <pc:sldMkLst>
          <pc:docMk/>
          <pc:sldMk cId="0" sldId="348"/>
        </pc:sldMkLst>
      </pc:sldChg>
      <pc:sldChg chg="del">
        <pc:chgData name="Luka Van Esbroeck" userId="134fc993-7b81-4a7c-b1f6-6ae1dd5ae1ac" providerId="ADAL" clId="{607EE3C6-496D-D84C-A140-ACEDF7FD4DB2}" dt="2025-06-27T12:06:14.830" v="58" actId="2696"/>
        <pc:sldMkLst>
          <pc:docMk/>
          <pc:sldMk cId="0" sldId="349"/>
        </pc:sldMkLst>
      </pc:sldChg>
      <pc:sldChg chg="del">
        <pc:chgData name="Luka Van Esbroeck" userId="134fc993-7b81-4a7c-b1f6-6ae1dd5ae1ac" providerId="ADAL" clId="{607EE3C6-496D-D84C-A140-ACEDF7FD4DB2}" dt="2025-06-27T12:06:14.816" v="48" actId="2696"/>
        <pc:sldMkLst>
          <pc:docMk/>
          <pc:sldMk cId="0" sldId="350"/>
        </pc:sldMkLst>
      </pc:sldChg>
      <pc:sldChg chg="del">
        <pc:chgData name="Luka Van Esbroeck" userId="134fc993-7b81-4a7c-b1f6-6ae1dd5ae1ac" providerId="ADAL" clId="{607EE3C6-496D-D84C-A140-ACEDF7FD4DB2}" dt="2025-06-27T12:06:14.813" v="46" actId="2696"/>
        <pc:sldMkLst>
          <pc:docMk/>
          <pc:sldMk cId="0" sldId="351"/>
        </pc:sldMkLst>
      </pc:sldChg>
      <pc:sldChg chg="del">
        <pc:chgData name="Luka Van Esbroeck" userId="134fc993-7b81-4a7c-b1f6-6ae1dd5ae1ac" providerId="ADAL" clId="{607EE3C6-496D-D84C-A140-ACEDF7FD4DB2}" dt="2025-06-27T12:06:14.814" v="47" actId="2696"/>
        <pc:sldMkLst>
          <pc:docMk/>
          <pc:sldMk cId="0" sldId="352"/>
        </pc:sldMkLst>
      </pc:sldChg>
      <pc:sldChg chg="del">
        <pc:chgData name="Luka Van Esbroeck" userId="134fc993-7b81-4a7c-b1f6-6ae1dd5ae1ac" providerId="ADAL" clId="{607EE3C6-496D-D84C-A140-ACEDF7FD4DB2}" dt="2025-06-27T12:06:14.788" v="41" actId="2696"/>
        <pc:sldMkLst>
          <pc:docMk/>
          <pc:sldMk cId="0" sldId="353"/>
        </pc:sldMkLst>
      </pc:sldChg>
      <pc:sldChg chg="del">
        <pc:chgData name="Luka Van Esbroeck" userId="134fc993-7b81-4a7c-b1f6-6ae1dd5ae1ac" providerId="ADAL" clId="{607EE3C6-496D-D84C-A140-ACEDF7FD4DB2}" dt="2025-06-27T12:06:14.823" v="53" actId="2696"/>
        <pc:sldMkLst>
          <pc:docMk/>
          <pc:sldMk cId="0" sldId="354"/>
        </pc:sldMkLst>
      </pc:sldChg>
      <pc:sldChg chg="del">
        <pc:chgData name="Luka Van Esbroeck" userId="134fc993-7b81-4a7c-b1f6-6ae1dd5ae1ac" providerId="ADAL" clId="{607EE3C6-496D-D84C-A140-ACEDF7FD4DB2}" dt="2025-06-27T12:06:14.869" v="70" actId="2696"/>
        <pc:sldMkLst>
          <pc:docMk/>
          <pc:sldMk cId="0" sldId="355"/>
        </pc:sldMkLst>
      </pc:sldChg>
      <pc:sldChg chg="del">
        <pc:chgData name="Luka Van Esbroeck" userId="134fc993-7b81-4a7c-b1f6-6ae1dd5ae1ac" providerId="ADAL" clId="{607EE3C6-496D-D84C-A140-ACEDF7FD4DB2}" dt="2025-06-27T12:06:14.852" v="63" actId="2696"/>
        <pc:sldMkLst>
          <pc:docMk/>
          <pc:sldMk cId="0" sldId="356"/>
        </pc:sldMkLst>
      </pc:sldChg>
      <pc:sldChg chg="del">
        <pc:chgData name="Luka Van Esbroeck" userId="134fc993-7b81-4a7c-b1f6-6ae1dd5ae1ac" providerId="ADAL" clId="{607EE3C6-496D-D84C-A140-ACEDF7FD4DB2}" dt="2025-06-27T12:06:14.851" v="62" actId="2696"/>
        <pc:sldMkLst>
          <pc:docMk/>
          <pc:sldMk cId="0" sldId="357"/>
        </pc:sldMkLst>
      </pc:sldChg>
      <pc:sldChg chg="del">
        <pc:chgData name="Luka Van Esbroeck" userId="134fc993-7b81-4a7c-b1f6-6ae1dd5ae1ac" providerId="ADAL" clId="{607EE3C6-496D-D84C-A140-ACEDF7FD4DB2}" dt="2025-06-27T12:06:14.858" v="68" actId="2696"/>
        <pc:sldMkLst>
          <pc:docMk/>
          <pc:sldMk cId="0" sldId="358"/>
        </pc:sldMkLst>
      </pc:sldChg>
      <pc:sldChg chg="del">
        <pc:chgData name="Luka Van Esbroeck" userId="134fc993-7b81-4a7c-b1f6-6ae1dd5ae1ac" providerId="ADAL" clId="{607EE3C6-496D-D84C-A140-ACEDF7FD4DB2}" dt="2025-06-27T12:06:14.856" v="66" actId="2696"/>
        <pc:sldMkLst>
          <pc:docMk/>
          <pc:sldMk cId="0" sldId="359"/>
        </pc:sldMkLst>
      </pc:sldChg>
      <pc:sldChg chg="del">
        <pc:chgData name="Luka Van Esbroeck" userId="134fc993-7b81-4a7c-b1f6-6ae1dd5ae1ac" providerId="ADAL" clId="{607EE3C6-496D-D84C-A140-ACEDF7FD4DB2}" dt="2025-06-27T12:06:14.882" v="73" actId="2696"/>
        <pc:sldMkLst>
          <pc:docMk/>
          <pc:sldMk cId="0" sldId="360"/>
        </pc:sldMkLst>
      </pc:sldChg>
      <pc:sldChg chg="del">
        <pc:chgData name="Luka Van Esbroeck" userId="134fc993-7b81-4a7c-b1f6-6ae1dd5ae1ac" providerId="ADAL" clId="{607EE3C6-496D-D84C-A140-ACEDF7FD4DB2}" dt="2025-06-27T12:06:14.871" v="72" actId="2696"/>
        <pc:sldMkLst>
          <pc:docMk/>
          <pc:sldMk cId="0" sldId="361"/>
        </pc:sldMkLst>
      </pc:sldChg>
      <pc:sldChg chg="del">
        <pc:chgData name="Luka Van Esbroeck" userId="134fc993-7b81-4a7c-b1f6-6ae1dd5ae1ac" providerId="ADAL" clId="{607EE3C6-496D-D84C-A140-ACEDF7FD4DB2}" dt="2025-06-27T12:06:14.892" v="74" actId="2696"/>
        <pc:sldMkLst>
          <pc:docMk/>
          <pc:sldMk cId="0" sldId="362"/>
        </pc:sldMkLst>
      </pc:sldChg>
      <pc:sldChg chg="del">
        <pc:chgData name="Luka Van Esbroeck" userId="134fc993-7b81-4a7c-b1f6-6ae1dd5ae1ac" providerId="ADAL" clId="{607EE3C6-496D-D84C-A140-ACEDF7FD4DB2}" dt="2025-06-27T12:06:14.854" v="65" actId="2696"/>
        <pc:sldMkLst>
          <pc:docMk/>
          <pc:sldMk cId="0" sldId="363"/>
        </pc:sldMkLst>
      </pc:sldChg>
      <pc:sldChg chg="del">
        <pc:chgData name="Luka Van Esbroeck" userId="134fc993-7b81-4a7c-b1f6-6ae1dd5ae1ac" providerId="ADAL" clId="{607EE3C6-496D-D84C-A140-ACEDF7FD4DB2}" dt="2025-06-27T12:06:14.870" v="71" actId="2696"/>
        <pc:sldMkLst>
          <pc:docMk/>
          <pc:sldMk cId="0" sldId="364"/>
        </pc:sldMkLst>
      </pc:sldChg>
      <pc:sldChg chg="del">
        <pc:chgData name="Luka Van Esbroeck" userId="134fc993-7b81-4a7c-b1f6-6ae1dd5ae1ac" providerId="ADAL" clId="{607EE3C6-496D-D84C-A140-ACEDF7FD4DB2}" dt="2025-06-27T12:06:14.853" v="64" actId="2696"/>
        <pc:sldMkLst>
          <pc:docMk/>
          <pc:sldMk cId="0" sldId="365"/>
        </pc:sldMkLst>
      </pc:sldChg>
      <pc:sldChg chg="del">
        <pc:chgData name="Luka Van Esbroeck" userId="134fc993-7b81-4a7c-b1f6-6ae1dd5ae1ac" providerId="ADAL" clId="{607EE3C6-496D-D84C-A140-ACEDF7FD4DB2}" dt="2025-06-27T12:06:14.896" v="75" actId="2696"/>
        <pc:sldMkLst>
          <pc:docMk/>
          <pc:sldMk cId="0" sldId="366"/>
        </pc:sldMkLst>
      </pc:sldChg>
      <pc:sldChg chg="del">
        <pc:chgData name="Luka Van Esbroeck" userId="134fc993-7b81-4a7c-b1f6-6ae1dd5ae1ac" providerId="ADAL" clId="{607EE3C6-496D-D84C-A140-ACEDF7FD4DB2}" dt="2025-06-27T12:06:14.857" v="67" actId="2696"/>
        <pc:sldMkLst>
          <pc:docMk/>
          <pc:sldMk cId="0" sldId="367"/>
        </pc:sldMkLst>
      </pc:sldChg>
      <pc:sldChg chg="del">
        <pc:chgData name="Luka Van Esbroeck" userId="134fc993-7b81-4a7c-b1f6-6ae1dd5ae1ac" providerId="ADAL" clId="{607EE3C6-496D-D84C-A140-ACEDF7FD4DB2}" dt="2025-06-27T12:06:14.859" v="69" actId="2696"/>
        <pc:sldMkLst>
          <pc:docMk/>
          <pc:sldMk cId="0" sldId="368"/>
        </pc:sldMkLst>
      </pc:sldChg>
      <pc:sldChg chg="del">
        <pc:chgData name="Luka Van Esbroeck" userId="134fc993-7b81-4a7c-b1f6-6ae1dd5ae1ac" providerId="ADAL" clId="{607EE3C6-496D-D84C-A140-ACEDF7FD4DB2}" dt="2025-06-27T12:06:20.387" v="76" actId="2696"/>
        <pc:sldMkLst>
          <pc:docMk/>
          <pc:sldMk cId="0" sldId="374"/>
        </pc:sldMkLst>
      </pc:sldChg>
      <pc:sldChg chg="del">
        <pc:chgData name="Luka Van Esbroeck" userId="134fc993-7b81-4a7c-b1f6-6ae1dd5ae1ac" providerId="ADAL" clId="{607EE3C6-496D-D84C-A140-ACEDF7FD4DB2}" dt="2025-06-27T12:06:20.397" v="78" actId="2696"/>
        <pc:sldMkLst>
          <pc:docMk/>
          <pc:sldMk cId="0" sldId="375"/>
        </pc:sldMkLst>
      </pc:sldChg>
      <pc:sldChg chg="del">
        <pc:chgData name="Luka Van Esbroeck" userId="134fc993-7b81-4a7c-b1f6-6ae1dd5ae1ac" providerId="ADAL" clId="{607EE3C6-496D-D84C-A140-ACEDF7FD4DB2}" dt="2025-06-27T12:06:20.389" v="77" actId="2696"/>
        <pc:sldMkLst>
          <pc:docMk/>
          <pc:sldMk cId="0" sldId="376"/>
        </pc:sldMkLst>
      </pc:sldChg>
      <pc:sldChg chg="del">
        <pc:chgData name="Luka Van Esbroeck" userId="134fc993-7b81-4a7c-b1f6-6ae1dd5ae1ac" providerId="ADAL" clId="{607EE3C6-496D-D84C-A140-ACEDF7FD4DB2}" dt="2025-06-27T12:06:20.401" v="79" actId="2696"/>
        <pc:sldMkLst>
          <pc:docMk/>
          <pc:sldMk cId="0" sldId="377"/>
        </pc:sldMkLst>
      </pc:sldChg>
      <pc:sldChg chg="del">
        <pc:chgData name="Luka Van Esbroeck" userId="134fc993-7b81-4a7c-b1f6-6ae1dd5ae1ac" providerId="ADAL" clId="{607EE3C6-496D-D84C-A140-ACEDF7FD4DB2}" dt="2025-06-27T12:05:34.133" v="3" actId="2696"/>
        <pc:sldMkLst>
          <pc:docMk/>
          <pc:sldMk cId="0" sldId="400"/>
        </pc:sldMkLst>
      </pc:sldChg>
    </pc:docChg>
  </pc:docChgLst>
  <pc:docChgLst>
    <pc:chgData name="Luka Van Esbroeck" userId="134fc993-7b81-4a7c-b1f6-6ae1dd5ae1ac" providerId="ADAL" clId="{83B79370-64A8-DC45-A8D6-6AA3B07853B0}"/>
    <pc:docChg chg="undo custSel addSld delSld modSld">
      <pc:chgData name="Luka Van Esbroeck" userId="134fc993-7b81-4a7c-b1f6-6ae1dd5ae1ac" providerId="ADAL" clId="{83B79370-64A8-DC45-A8D6-6AA3B07853B0}" dt="2025-06-20T13:11:32.717" v="12" actId="680"/>
      <pc:docMkLst>
        <pc:docMk/>
      </pc:docMkLst>
      <pc:sldChg chg="modSp new del mod">
        <pc:chgData name="Luka Van Esbroeck" userId="134fc993-7b81-4a7c-b1f6-6ae1dd5ae1ac" providerId="ADAL" clId="{83B79370-64A8-DC45-A8D6-6AA3B07853B0}" dt="2025-06-20T13:11:32.717" v="12" actId="680"/>
        <pc:sldMkLst>
          <pc:docMk/>
          <pc:sldMk cId="3977292842" sldId="400"/>
        </pc:sldMkLst>
      </pc:sldChg>
    </pc:docChg>
  </pc:docChgLst>
  <pc:docChgLst>
    <pc:chgData name="Luka Van Esbroeck" userId="134fc993-7b81-4a7c-b1f6-6ae1dd5ae1ac" providerId="ADAL" clId="{FA156DF2-5827-A54D-A677-CE7E7C4C74AE}"/>
    <pc:docChg chg="undo custSel addSld delSld modSld modMainMaster">
      <pc:chgData name="Luka Van Esbroeck" userId="134fc993-7b81-4a7c-b1f6-6ae1dd5ae1ac" providerId="ADAL" clId="{FA156DF2-5827-A54D-A677-CE7E7C4C74AE}" dt="2025-06-20T13:10:55.517" v="277" actId="2696"/>
      <pc:docMkLst>
        <pc:docMk/>
      </pc:docMkLst>
      <pc:sldChg chg="addSp delSp modSp mod modClrScheme chgLayout">
        <pc:chgData name="Luka Van Esbroeck" userId="134fc993-7b81-4a7c-b1f6-6ae1dd5ae1ac" providerId="ADAL" clId="{FA156DF2-5827-A54D-A677-CE7E7C4C74AE}" dt="2025-06-20T13:10:32.236" v="275" actId="700"/>
        <pc:sldMkLst>
          <pc:docMk/>
          <pc:sldMk cId="0" sldId="278"/>
        </pc:sldMkLst>
      </pc:sldChg>
      <pc:sldChg chg="new del">
        <pc:chgData name="Luka Van Esbroeck" userId="134fc993-7b81-4a7c-b1f6-6ae1dd5ae1ac" providerId="ADAL" clId="{FA156DF2-5827-A54D-A677-CE7E7C4C74AE}" dt="2025-06-20T13:10:55.517" v="277" actId="2696"/>
        <pc:sldMkLst>
          <pc:docMk/>
          <pc:sldMk cId="3913008121" sldId="400"/>
        </pc:sldMkLst>
      </pc:sldChg>
      <pc:sldMasterChg chg="modSp modSldLayout">
        <pc:chgData name="Luka Van Esbroeck" userId="134fc993-7b81-4a7c-b1f6-6ae1dd5ae1ac" providerId="ADAL" clId="{FA156DF2-5827-A54D-A677-CE7E7C4C74AE}" dt="2025-06-20T13:10:00.383" v="261" actId="207"/>
        <pc:sldMasterMkLst>
          <pc:docMk/>
          <pc:sldMasterMk cId="757955707" sldId="2147483648"/>
        </pc:sldMasterMkLst>
        <pc:spChg chg="mod">
          <ac:chgData name="Luka Van Esbroeck" userId="134fc993-7b81-4a7c-b1f6-6ae1dd5ae1ac" providerId="ADAL" clId="{FA156DF2-5827-A54D-A677-CE7E7C4C74AE}" dt="2025-06-20T13:07:04.023" v="210"/>
          <ac:spMkLst>
            <pc:docMk/>
            <pc:sldMasterMk cId="757955707" sldId="2147483648"/>
            <ac:spMk id="2" creationId="{487FC4A6-7301-C2D0-4DF4-40E9306F47B1}"/>
          </ac:spMkLst>
        </pc:spChg>
        <pc:sldLayoutChg chg="addSp delSp modSp mod">
          <pc:chgData name="Luka Van Esbroeck" userId="134fc993-7b81-4a7c-b1f6-6ae1dd5ae1ac" providerId="ADAL" clId="{FA156DF2-5827-A54D-A677-CE7E7C4C74AE}" dt="2025-06-20T12:57:59.693" v="150"/>
          <pc:sldLayoutMkLst>
            <pc:docMk/>
            <pc:sldMasterMk cId="757955707" sldId="2147483648"/>
            <pc:sldLayoutMk cId="674430202" sldId="2147483649"/>
          </pc:sldLayoutMkLst>
          <pc:spChg chg="add mod">
            <ac:chgData name="Luka Van Esbroeck" userId="134fc993-7b81-4a7c-b1f6-6ae1dd5ae1ac" providerId="ADAL" clId="{FA156DF2-5827-A54D-A677-CE7E7C4C74AE}" dt="2025-06-20T12:52:57.120" v="61" actId="1076"/>
            <ac:spMkLst>
              <pc:docMk/>
              <pc:sldMasterMk cId="757955707" sldId="2147483648"/>
              <pc:sldLayoutMk cId="674430202" sldId="2147483649"/>
              <ac:spMk id="5" creationId="{D10A7C98-893C-1176-46CA-3DA053A90F80}"/>
            </ac:spMkLst>
          </pc:spChg>
          <pc:spChg chg="add mod">
            <ac:chgData name="Luka Van Esbroeck" userId="134fc993-7b81-4a7c-b1f6-6ae1dd5ae1ac" providerId="ADAL" clId="{FA156DF2-5827-A54D-A677-CE7E7C4C74AE}" dt="2025-06-20T12:52:57.120" v="61" actId="1076"/>
            <ac:spMkLst>
              <pc:docMk/>
              <pc:sldMasterMk cId="757955707" sldId="2147483648"/>
              <pc:sldLayoutMk cId="674430202" sldId="2147483649"/>
              <ac:spMk id="7" creationId="{A73722D1-7472-EC5A-028C-082AC6F6976E}"/>
            </ac:spMkLst>
          </pc:spChg>
          <pc:spChg chg="add mod">
            <ac:chgData name="Luka Van Esbroeck" userId="134fc993-7b81-4a7c-b1f6-6ae1dd5ae1ac" providerId="ADAL" clId="{FA156DF2-5827-A54D-A677-CE7E7C4C74AE}" dt="2025-06-20T12:52:57.120" v="61" actId="1076"/>
            <ac:spMkLst>
              <pc:docMk/>
              <pc:sldMasterMk cId="757955707" sldId="2147483648"/>
              <pc:sldLayoutMk cId="674430202" sldId="2147483649"/>
              <ac:spMk id="8" creationId="{4C18FAFC-A3A1-49B0-E1AB-D6DA1C4601A8}"/>
            </ac:spMkLst>
          </pc:spChg>
          <pc:spChg chg="add mod">
            <ac:chgData name="Luka Van Esbroeck" userId="134fc993-7b81-4a7c-b1f6-6ae1dd5ae1ac" providerId="ADAL" clId="{FA156DF2-5827-A54D-A677-CE7E7C4C74AE}" dt="2025-06-20T12:57:59.693" v="150"/>
            <ac:spMkLst>
              <pc:docMk/>
              <pc:sldMasterMk cId="757955707" sldId="2147483648"/>
              <pc:sldLayoutMk cId="674430202" sldId="2147483649"/>
              <ac:spMk id="9" creationId="{79BB332C-F51E-87D4-C073-5EA9CE39EF41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3:09:45.831" v="258" actId="478"/>
          <pc:sldLayoutMkLst>
            <pc:docMk/>
            <pc:sldMasterMk cId="757955707" sldId="2147483648"/>
            <pc:sldLayoutMk cId="3392221097" sldId="2147483651"/>
          </pc:sldLayoutMkLst>
          <pc:spChg chg="mod">
            <ac:chgData name="Luka Van Esbroeck" userId="134fc993-7b81-4a7c-b1f6-6ae1dd5ae1ac" providerId="ADAL" clId="{FA156DF2-5827-A54D-A677-CE7E7C4C74AE}" dt="2025-06-20T13:09:40.460" v="257" actId="1036"/>
            <ac:spMkLst>
              <pc:docMk/>
              <pc:sldMasterMk cId="757955707" sldId="2147483648"/>
              <pc:sldLayoutMk cId="3392221097" sldId="2147483651"/>
              <ac:spMk id="2" creationId="{05C69DAD-26B4-145F-DCA2-986DF5B9081A}"/>
            </ac:spMkLst>
          </pc:spChg>
          <pc:spChg chg="add mod">
            <ac:chgData name="Luka Van Esbroeck" userId="134fc993-7b81-4a7c-b1f6-6ae1dd5ae1ac" providerId="ADAL" clId="{FA156DF2-5827-A54D-A677-CE7E7C4C74AE}" dt="2025-06-20T13:02:48.194" v="171"/>
            <ac:spMkLst>
              <pc:docMk/>
              <pc:sldMasterMk cId="757955707" sldId="2147483648"/>
              <pc:sldLayoutMk cId="3392221097" sldId="2147483651"/>
              <ac:spMk id="4" creationId="{8A4B07A1-2FC5-02E7-F223-128711D3C727}"/>
            </ac:spMkLst>
          </pc:spChg>
          <pc:spChg chg="mod">
            <ac:chgData name="Luka Van Esbroeck" userId="134fc993-7b81-4a7c-b1f6-6ae1dd5ae1ac" providerId="ADAL" clId="{FA156DF2-5827-A54D-A677-CE7E7C4C74AE}" dt="2025-06-20T13:02:08.274" v="159" actId="1076"/>
            <ac:spMkLst>
              <pc:docMk/>
              <pc:sldMasterMk cId="757955707" sldId="2147483648"/>
              <pc:sldLayoutMk cId="3392221097" sldId="2147483651"/>
              <ac:spMk id="12" creationId="{AC3D73B0-BE03-6FF8-71FD-6BB0220444B4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3:00:02.356" v="152"/>
          <pc:sldLayoutMkLst>
            <pc:docMk/>
            <pc:sldMasterMk cId="757955707" sldId="2147483648"/>
            <pc:sldLayoutMk cId="455406656" sldId="2147483660"/>
          </pc:sldLayoutMkLst>
          <pc:spChg chg="mod">
            <ac:chgData name="Luka Van Esbroeck" userId="134fc993-7b81-4a7c-b1f6-6ae1dd5ae1ac" providerId="ADAL" clId="{FA156DF2-5827-A54D-A677-CE7E7C4C74AE}" dt="2025-06-20T12:49:18.769" v="6" actId="14100"/>
            <ac:spMkLst>
              <pc:docMk/>
              <pc:sldMasterMk cId="757955707" sldId="2147483648"/>
              <pc:sldLayoutMk cId="455406656" sldId="2147483660"/>
              <ac:spMk id="2" creationId="{05C69DAD-26B4-145F-DCA2-986DF5B9081A}"/>
            </ac:spMkLst>
          </pc:spChg>
          <pc:spChg chg="mod">
            <ac:chgData name="Luka Van Esbroeck" userId="134fc993-7b81-4a7c-b1f6-6ae1dd5ae1ac" providerId="ADAL" clId="{FA156DF2-5827-A54D-A677-CE7E7C4C74AE}" dt="2025-06-20T12:49:15.111" v="5" actId="14100"/>
            <ac:spMkLst>
              <pc:docMk/>
              <pc:sldMasterMk cId="757955707" sldId="2147483648"/>
              <pc:sldLayoutMk cId="455406656" sldId="2147483660"/>
              <ac:spMk id="3" creationId="{93DE4791-B970-A879-1D72-DD4526580148}"/>
            </ac:spMkLst>
          </pc:spChg>
          <pc:spChg chg="add mod">
            <ac:chgData name="Luka Van Esbroeck" userId="134fc993-7b81-4a7c-b1f6-6ae1dd5ae1ac" providerId="ADAL" clId="{FA156DF2-5827-A54D-A677-CE7E7C4C74AE}" dt="2025-06-20T13:00:02.356" v="152"/>
            <ac:spMkLst>
              <pc:docMk/>
              <pc:sldMasterMk cId="757955707" sldId="2147483648"/>
              <pc:sldLayoutMk cId="455406656" sldId="2147483660"/>
              <ac:spMk id="4" creationId="{810BA82D-F440-47B6-F48C-7A8217BB6962}"/>
            </ac:spMkLst>
          </pc:spChg>
          <pc:spChg chg="mod">
            <ac:chgData name="Luka Van Esbroeck" userId="134fc993-7b81-4a7c-b1f6-6ae1dd5ae1ac" providerId="ADAL" clId="{FA156DF2-5827-A54D-A677-CE7E7C4C74AE}" dt="2025-06-20T12:49:21.894" v="7" actId="1076"/>
            <ac:spMkLst>
              <pc:docMk/>
              <pc:sldMasterMk cId="757955707" sldId="2147483648"/>
              <pc:sldLayoutMk cId="455406656" sldId="2147483660"/>
              <ac:spMk id="7" creationId="{583831FB-47F7-8780-CC3B-71451999DE39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3:05:47.109" v="205" actId="478"/>
          <pc:sldLayoutMkLst>
            <pc:docMk/>
            <pc:sldMasterMk cId="757955707" sldId="2147483648"/>
            <pc:sldLayoutMk cId="3119303182" sldId="2147483661"/>
          </pc:sldLayoutMkLst>
          <pc:spChg chg="mod">
            <ac:chgData name="Luka Van Esbroeck" userId="134fc993-7b81-4a7c-b1f6-6ae1dd5ae1ac" providerId="ADAL" clId="{FA156DF2-5827-A54D-A677-CE7E7C4C74AE}" dt="2025-06-20T13:05:40.541" v="202" actId="1037"/>
            <ac:spMkLst>
              <pc:docMk/>
              <pc:sldMasterMk cId="757955707" sldId="2147483648"/>
              <pc:sldLayoutMk cId="3119303182" sldId="2147483661"/>
              <ac:spMk id="2" creationId="{DB042AD8-1C8E-23C0-5A89-1920DAA7F37C}"/>
            </ac:spMkLst>
          </pc:spChg>
          <pc:spChg chg="mod">
            <ac:chgData name="Luka Van Esbroeck" userId="134fc993-7b81-4a7c-b1f6-6ae1dd5ae1ac" providerId="ADAL" clId="{FA156DF2-5827-A54D-A677-CE7E7C4C74AE}" dt="2025-06-20T13:05:44.407" v="204" actId="1076"/>
            <ac:spMkLst>
              <pc:docMk/>
              <pc:sldMasterMk cId="757955707" sldId="2147483648"/>
              <pc:sldLayoutMk cId="3119303182" sldId="2147483661"/>
              <ac:spMk id="5" creationId="{DD8AA75B-492C-CEAA-C48F-CA4CD2827576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6:34.906" v="125" actId="478"/>
          <pc:sldLayoutMkLst>
            <pc:docMk/>
            <pc:sldMasterMk cId="757955707" sldId="2147483648"/>
            <pc:sldLayoutMk cId="1306428242" sldId="2147483662"/>
          </pc:sldLayoutMkLst>
          <pc:spChg chg="add mod">
            <ac:chgData name="Luka Van Esbroeck" userId="134fc993-7b81-4a7c-b1f6-6ae1dd5ae1ac" providerId="ADAL" clId="{FA156DF2-5827-A54D-A677-CE7E7C4C74AE}" dt="2025-06-20T12:50:09.832" v="14" actId="1076"/>
            <ac:spMkLst>
              <pc:docMk/>
              <pc:sldMasterMk cId="757955707" sldId="2147483648"/>
              <pc:sldLayoutMk cId="1306428242" sldId="2147483662"/>
              <ac:spMk id="10" creationId="{14E7C85C-4E77-90D2-46CD-08D3DE76DA6E}"/>
            </ac:spMkLst>
          </pc:spChg>
          <pc:spChg chg="add mod">
            <ac:chgData name="Luka Van Esbroeck" userId="134fc993-7b81-4a7c-b1f6-6ae1dd5ae1ac" providerId="ADAL" clId="{FA156DF2-5827-A54D-A677-CE7E7C4C74AE}" dt="2025-06-20T12:50:09.832" v="14" actId="1076"/>
            <ac:spMkLst>
              <pc:docMk/>
              <pc:sldMasterMk cId="757955707" sldId="2147483648"/>
              <pc:sldLayoutMk cId="1306428242" sldId="2147483662"/>
              <ac:spMk id="11" creationId="{7E3CEA46-6A17-465F-3E02-6BD66FDE74B0}"/>
            </ac:spMkLst>
          </pc:spChg>
          <pc:spChg chg="add del mod">
            <ac:chgData name="Luka Van Esbroeck" userId="134fc993-7b81-4a7c-b1f6-6ae1dd5ae1ac" providerId="ADAL" clId="{FA156DF2-5827-A54D-A677-CE7E7C4C74AE}" dt="2025-06-20T12:56:29.553" v="123" actId="1037"/>
            <ac:spMkLst>
              <pc:docMk/>
              <pc:sldMasterMk cId="757955707" sldId="2147483648"/>
              <pc:sldLayoutMk cId="1306428242" sldId="2147483662"/>
              <ac:spMk id="12" creationId="{C3577081-600E-15F2-47F6-FF3376A8F171}"/>
            </ac:spMkLst>
          </pc:spChg>
          <pc:spChg chg="add mod">
            <ac:chgData name="Luka Van Esbroeck" userId="134fc993-7b81-4a7c-b1f6-6ae1dd5ae1ac" providerId="ADAL" clId="{FA156DF2-5827-A54D-A677-CE7E7C4C74AE}" dt="2025-06-20T12:50:09.832" v="14" actId="1076"/>
            <ac:spMkLst>
              <pc:docMk/>
              <pc:sldMasterMk cId="757955707" sldId="2147483648"/>
              <pc:sldLayoutMk cId="1306428242" sldId="2147483662"/>
              <ac:spMk id="13" creationId="{03D2EE22-372F-17D2-E1A9-E20FD4DBBBFA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6:55.623" v="127"/>
          <pc:sldLayoutMkLst>
            <pc:docMk/>
            <pc:sldMasterMk cId="757955707" sldId="2147483648"/>
            <pc:sldLayoutMk cId="202475471" sldId="2147483663"/>
          </pc:sldLayoutMkLst>
          <pc:spChg chg="add mod">
            <ac:chgData name="Luka Van Esbroeck" userId="134fc993-7b81-4a7c-b1f6-6ae1dd5ae1ac" providerId="ADAL" clId="{FA156DF2-5827-A54D-A677-CE7E7C4C74AE}" dt="2025-06-20T12:49:42.432" v="9"/>
            <ac:spMkLst>
              <pc:docMk/>
              <pc:sldMasterMk cId="757955707" sldId="2147483648"/>
              <pc:sldLayoutMk cId="202475471" sldId="2147483663"/>
              <ac:spMk id="2" creationId="{4F3E8364-C672-A513-A5F7-FEBE8E8C185C}"/>
            </ac:spMkLst>
          </pc:spChg>
          <pc:spChg chg="add mod">
            <ac:chgData name="Luka Van Esbroeck" userId="134fc993-7b81-4a7c-b1f6-6ae1dd5ae1ac" providerId="ADAL" clId="{FA156DF2-5827-A54D-A677-CE7E7C4C74AE}" dt="2025-06-20T12:49:42.432" v="9"/>
            <ac:spMkLst>
              <pc:docMk/>
              <pc:sldMasterMk cId="757955707" sldId="2147483648"/>
              <pc:sldLayoutMk cId="202475471" sldId="2147483663"/>
              <ac:spMk id="3" creationId="{4A397E59-1C35-64ED-DEF0-FA39D0FB802B}"/>
            </ac:spMkLst>
          </pc:spChg>
          <pc:spChg chg="add mod">
            <ac:chgData name="Luka Van Esbroeck" userId="134fc993-7b81-4a7c-b1f6-6ae1dd5ae1ac" providerId="ADAL" clId="{FA156DF2-5827-A54D-A677-CE7E7C4C74AE}" dt="2025-06-20T12:49:42.432" v="9"/>
            <ac:spMkLst>
              <pc:docMk/>
              <pc:sldMasterMk cId="757955707" sldId="2147483648"/>
              <pc:sldLayoutMk cId="202475471" sldId="2147483663"/>
              <ac:spMk id="7" creationId="{C962A04F-7F91-2ECB-E414-C5AF907FDA39}"/>
            </ac:spMkLst>
          </pc:spChg>
          <pc:spChg chg="add mod">
            <ac:chgData name="Luka Van Esbroeck" userId="134fc993-7b81-4a7c-b1f6-6ae1dd5ae1ac" providerId="ADAL" clId="{FA156DF2-5827-A54D-A677-CE7E7C4C74AE}" dt="2025-06-20T12:56:55.623" v="127"/>
            <ac:spMkLst>
              <pc:docMk/>
              <pc:sldMasterMk cId="757955707" sldId="2147483648"/>
              <pc:sldLayoutMk cId="202475471" sldId="2147483663"/>
              <ac:spMk id="10" creationId="{F3FEF277-8E90-7469-1F98-3FE8FE362156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07.925" v="131"/>
          <pc:sldLayoutMkLst>
            <pc:docMk/>
            <pc:sldMasterMk cId="757955707" sldId="2147483648"/>
            <pc:sldLayoutMk cId="3454120388" sldId="2147483664"/>
          </pc:sldLayoutMkLst>
          <pc:spChg chg="add mod">
            <ac:chgData name="Luka Van Esbroeck" userId="134fc993-7b81-4a7c-b1f6-6ae1dd5ae1ac" providerId="ADAL" clId="{FA156DF2-5827-A54D-A677-CE7E7C4C74AE}" dt="2025-06-20T12:50:39.131" v="21"/>
            <ac:spMkLst>
              <pc:docMk/>
              <pc:sldMasterMk cId="757955707" sldId="2147483648"/>
              <pc:sldLayoutMk cId="3454120388" sldId="2147483664"/>
              <ac:spMk id="2" creationId="{04D6754E-3180-71EC-7EAA-A236087F3AAE}"/>
            </ac:spMkLst>
          </pc:spChg>
          <pc:spChg chg="add mod">
            <ac:chgData name="Luka Van Esbroeck" userId="134fc993-7b81-4a7c-b1f6-6ae1dd5ae1ac" providerId="ADAL" clId="{FA156DF2-5827-A54D-A677-CE7E7C4C74AE}" dt="2025-06-20T12:50:39.131" v="21"/>
            <ac:spMkLst>
              <pc:docMk/>
              <pc:sldMasterMk cId="757955707" sldId="2147483648"/>
              <pc:sldLayoutMk cId="3454120388" sldId="2147483664"/>
              <ac:spMk id="3" creationId="{9DDBA2BD-107C-72F8-DAE2-2DB0FFF65A7A}"/>
            </ac:spMkLst>
          </pc:spChg>
          <pc:spChg chg="add mod">
            <ac:chgData name="Luka Van Esbroeck" userId="134fc993-7b81-4a7c-b1f6-6ae1dd5ae1ac" providerId="ADAL" clId="{FA156DF2-5827-A54D-A677-CE7E7C4C74AE}" dt="2025-06-20T12:50:39.131" v="21"/>
            <ac:spMkLst>
              <pc:docMk/>
              <pc:sldMasterMk cId="757955707" sldId="2147483648"/>
              <pc:sldLayoutMk cId="3454120388" sldId="2147483664"/>
              <ac:spMk id="7" creationId="{D622CFC5-12D4-3E3D-5200-B5AD5F32AAA5}"/>
            </ac:spMkLst>
          </pc:spChg>
          <pc:spChg chg="add mod">
            <ac:chgData name="Luka Van Esbroeck" userId="134fc993-7b81-4a7c-b1f6-6ae1dd5ae1ac" providerId="ADAL" clId="{FA156DF2-5827-A54D-A677-CE7E7C4C74AE}" dt="2025-06-20T12:57:07.925" v="131"/>
            <ac:spMkLst>
              <pc:docMk/>
              <pc:sldMasterMk cId="757955707" sldId="2147483648"/>
              <pc:sldLayoutMk cId="3454120388" sldId="2147483664"/>
              <ac:spMk id="11" creationId="{5B971705-213E-525A-C660-4D05954B01DC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18.614" v="135"/>
          <pc:sldLayoutMkLst>
            <pc:docMk/>
            <pc:sldMasterMk cId="757955707" sldId="2147483648"/>
            <pc:sldLayoutMk cId="1877889258" sldId="2147483665"/>
          </pc:sldLayoutMkLst>
          <pc:spChg chg="mod">
            <ac:chgData name="Luka Van Esbroeck" userId="134fc993-7b81-4a7c-b1f6-6ae1dd5ae1ac" providerId="ADAL" clId="{FA156DF2-5827-A54D-A677-CE7E7C4C74AE}" dt="2025-06-20T12:51:10.853" v="27" actId="14100"/>
            <ac:spMkLst>
              <pc:docMk/>
              <pc:sldMasterMk cId="757955707" sldId="2147483648"/>
              <pc:sldLayoutMk cId="1877889258" sldId="2147483665"/>
              <ac:spMk id="2" creationId="{05C69DAD-26B4-145F-DCA2-986DF5B9081A}"/>
            </ac:spMkLst>
          </pc:spChg>
          <pc:spChg chg="mod">
            <ac:chgData name="Luka Van Esbroeck" userId="134fc993-7b81-4a7c-b1f6-6ae1dd5ae1ac" providerId="ADAL" clId="{FA156DF2-5827-A54D-A677-CE7E7C4C74AE}" dt="2025-06-20T12:51:20.123" v="30" actId="1076"/>
            <ac:spMkLst>
              <pc:docMk/>
              <pc:sldMasterMk cId="757955707" sldId="2147483648"/>
              <pc:sldLayoutMk cId="1877889258" sldId="2147483665"/>
              <ac:spMk id="3" creationId="{93DE4791-B970-A879-1D72-DD4526580148}"/>
            </ac:spMkLst>
          </pc:spChg>
          <pc:spChg chg="mod">
            <ac:chgData name="Luka Van Esbroeck" userId="134fc993-7b81-4a7c-b1f6-6ae1dd5ae1ac" providerId="ADAL" clId="{FA156DF2-5827-A54D-A677-CE7E7C4C74AE}" dt="2025-06-20T12:51:23.225" v="31" actId="14100"/>
            <ac:spMkLst>
              <pc:docMk/>
              <pc:sldMasterMk cId="757955707" sldId="2147483648"/>
              <pc:sldLayoutMk cId="1877889258" sldId="2147483665"/>
              <ac:spMk id="7" creationId="{583831FB-47F7-8780-CC3B-71451999DE39}"/>
            </ac:spMkLst>
          </pc:spChg>
          <pc:spChg chg="add mod">
            <ac:chgData name="Luka Van Esbroeck" userId="134fc993-7b81-4a7c-b1f6-6ae1dd5ae1ac" providerId="ADAL" clId="{FA156DF2-5827-A54D-A677-CE7E7C4C74AE}" dt="2025-06-20T12:57:18.614" v="135"/>
            <ac:spMkLst>
              <pc:docMk/>
              <pc:sldMasterMk cId="757955707" sldId="2147483648"/>
              <pc:sldLayoutMk cId="1877889258" sldId="2147483665"/>
              <ac:spMk id="9" creationId="{526C7923-04C8-1B24-DB37-EDF84D68123C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23.787" v="137"/>
          <pc:sldLayoutMkLst>
            <pc:docMk/>
            <pc:sldMasterMk cId="757955707" sldId="2147483648"/>
            <pc:sldLayoutMk cId="2269128758" sldId="2147483666"/>
          </pc:sldLayoutMkLst>
          <pc:spChg chg="add mod">
            <ac:chgData name="Luka Van Esbroeck" userId="134fc993-7b81-4a7c-b1f6-6ae1dd5ae1ac" providerId="ADAL" clId="{FA156DF2-5827-A54D-A677-CE7E7C4C74AE}" dt="2025-06-20T12:51:36.697" v="37"/>
            <ac:spMkLst>
              <pc:docMk/>
              <pc:sldMasterMk cId="757955707" sldId="2147483648"/>
              <pc:sldLayoutMk cId="2269128758" sldId="2147483666"/>
              <ac:spMk id="10" creationId="{E1AAD30A-3D28-00EA-F471-8BD5A0A40DB8}"/>
            </ac:spMkLst>
          </pc:spChg>
          <pc:spChg chg="add mod">
            <ac:chgData name="Luka Van Esbroeck" userId="134fc993-7b81-4a7c-b1f6-6ae1dd5ae1ac" providerId="ADAL" clId="{FA156DF2-5827-A54D-A677-CE7E7C4C74AE}" dt="2025-06-20T12:51:36.697" v="37"/>
            <ac:spMkLst>
              <pc:docMk/>
              <pc:sldMasterMk cId="757955707" sldId="2147483648"/>
              <pc:sldLayoutMk cId="2269128758" sldId="2147483666"/>
              <ac:spMk id="11" creationId="{46B90BB4-F3F5-31A5-E123-67382E6F050B}"/>
            </ac:spMkLst>
          </pc:spChg>
          <pc:spChg chg="add mod">
            <ac:chgData name="Luka Van Esbroeck" userId="134fc993-7b81-4a7c-b1f6-6ae1dd5ae1ac" providerId="ADAL" clId="{FA156DF2-5827-A54D-A677-CE7E7C4C74AE}" dt="2025-06-20T12:51:36.697" v="37"/>
            <ac:spMkLst>
              <pc:docMk/>
              <pc:sldMasterMk cId="757955707" sldId="2147483648"/>
              <pc:sldLayoutMk cId="2269128758" sldId="2147483666"/>
              <ac:spMk id="12" creationId="{9C25EE3A-02FD-3B66-6FD4-EED1D2E1DB3E}"/>
            </ac:spMkLst>
          </pc:spChg>
          <pc:spChg chg="add mod">
            <ac:chgData name="Luka Van Esbroeck" userId="134fc993-7b81-4a7c-b1f6-6ae1dd5ae1ac" providerId="ADAL" clId="{FA156DF2-5827-A54D-A677-CE7E7C4C74AE}" dt="2025-06-20T12:57:23.787" v="137"/>
            <ac:spMkLst>
              <pc:docMk/>
              <pc:sldMasterMk cId="757955707" sldId="2147483648"/>
              <pc:sldLayoutMk cId="2269128758" sldId="2147483666"/>
              <ac:spMk id="13" creationId="{7D7BE1B7-9430-DAE8-48E7-8DDAA94E9398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54.592" v="148"/>
          <pc:sldLayoutMkLst>
            <pc:docMk/>
            <pc:sldMasterMk cId="757955707" sldId="2147483648"/>
            <pc:sldLayoutMk cId="1202890010" sldId="2147483667"/>
          </pc:sldLayoutMkLst>
          <pc:spChg chg="mod">
            <ac:chgData name="Luka Van Esbroeck" userId="134fc993-7b81-4a7c-b1f6-6ae1dd5ae1ac" providerId="ADAL" clId="{FA156DF2-5827-A54D-A677-CE7E7C4C74AE}" dt="2025-06-20T12:53:07.348" v="63" actId="14100"/>
            <ac:spMkLst>
              <pc:docMk/>
              <pc:sldMasterMk cId="757955707" sldId="2147483648"/>
              <pc:sldLayoutMk cId="1202890010" sldId="2147483667"/>
              <ac:spMk id="2" creationId="{05C69DAD-26B4-145F-DCA2-986DF5B9081A}"/>
            </ac:spMkLst>
          </pc:spChg>
          <pc:spChg chg="mod">
            <ac:chgData name="Luka Van Esbroeck" userId="134fc993-7b81-4a7c-b1f6-6ae1dd5ae1ac" providerId="ADAL" clId="{FA156DF2-5827-A54D-A677-CE7E7C4C74AE}" dt="2025-06-20T12:53:18.683" v="66" actId="14100"/>
            <ac:spMkLst>
              <pc:docMk/>
              <pc:sldMasterMk cId="757955707" sldId="2147483648"/>
              <pc:sldLayoutMk cId="1202890010" sldId="2147483667"/>
              <ac:spMk id="3" creationId="{93DE4791-B970-A879-1D72-DD4526580148}"/>
            </ac:spMkLst>
          </pc:spChg>
          <pc:spChg chg="add mod">
            <ac:chgData name="Luka Van Esbroeck" userId="134fc993-7b81-4a7c-b1f6-6ae1dd5ae1ac" providerId="ADAL" clId="{FA156DF2-5827-A54D-A677-CE7E7C4C74AE}" dt="2025-06-20T12:57:54.592" v="148"/>
            <ac:spMkLst>
              <pc:docMk/>
              <pc:sldMasterMk cId="757955707" sldId="2147483648"/>
              <pc:sldLayoutMk cId="1202890010" sldId="2147483667"/>
              <ac:spMk id="4" creationId="{F8FC5D74-7D0D-761C-1539-296F9C752F47}"/>
            </ac:spMkLst>
          </pc:spChg>
          <pc:spChg chg="mod">
            <ac:chgData name="Luka Van Esbroeck" userId="134fc993-7b81-4a7c-b1f6-6ae1dd5ae1ac" providerId="ADAL" clId="{FA156DF2-5827-A54D-A677-CE7E7C4C74AE}" dt="2025-06-20T12:53:25.731" v="68" actId="1076"/>
            <ac:spMkLst>
              <pc:docMk/>
              <pc:sldMasterMk cId="757955707" sldId="2147483648"/>
              <pc:sldLayoutMk cId="1202890010" sldId="2147483667"/>
              <ac:spMk id="7" creationId="{583831FB-47F7-8780-CC3B-71451999DE39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30.620" v="139"/>
          <pc:sldLayoutMkLst>
            <pc:docMk/>
            <pc:sldMasterMk cId="757955707" sldId="2147483648"/>
            <pc:sldLayoutMk cId="626550864" sldId="2147483668"/>
          </pc:sldLayoutMkLst>
          <pc:spChg chg="add mod">
            <ac:chgData name="Luka Van Esbroeck" userId="134fc993-7b81-4a7c-b1f6-6ae1dd5ae1ac" providerId="ADAL" clId="{FA156DF2-5827-A54D-A677-CE7E7C4C74AE}" dt="2025-06-20T12:51:52.620" v="40" actId="1076"/>
            <ac:spMkLst>
              <pc:docMk/>
              <pc:sldMasterMk cId="757955707" sldId="2147483648"/>
              <pc:sldLayoutMk cId="626550864" sldId="2147483668"/>
              <ac:spMk id="4" creationId="{40BB958D-766E-CFCA-F125-74E0C4C7860A}"/>
            </ac:spMkLst>
          </pc:spChg>
          <pc:spChg chg="add mod">
            <ac:chgData name="Luka Van Esbroeck" userId="134fc993-7b81-4a7c-b1f6-6ae1dd5ae1ac" providerId="ADAL" clId="{FA156DF2-5827-A54D-A677-CE7E7C4C74AE}" dt="2025-06-20T12:51:52.620" v="40" actId="1076"/>
            <ac:spMkLst>
              <pc:docMk/>
              <pc:sldMasterMk cId="757955707" sldId="2147483648"/>
              <pc:sldLayoutMk cId="626550864" sldId="2147483668"/>
              <ac:spMk id="10" creationId="{C46FC6C0-6720-92F1-5D46-2C5D6712AC10}"/>
            </ac:spMkLst>
          </pc:spChg>
          <pc:spChg chg="add mod">
            <ac:chgData name="Luka Van Esbroeck" userId="134fc993-7b81-4a7c-b1f6-6ae1dd5ae1ac" providerId="ADAL" clId="{FA156DF2-5827-A54D-A677-CE7E7C4C74AE}" dt="2025-06-20T12:51:52.620" v="40" actId="1076"/>
            <ac:spMkLst>
              <pc:docMk/>
              <pc:sldMasterMk cId="757955707" sldId="2147483648"/>
              <pc:sldLayoutMk cId="626550864" sldId="2147483668"/>
              <ac:spMk id="12" creationId="{F1302053-18F3-C1F4-FFEF-D2AD2CC439A5}"/>
            </ac:spMkLst>
          </pc:spChg>
          <pc:spChg chg="add mod">
            <ac:chgData name="Luka Van Esbroeck" userId="134fc993-7b81-4a7c-b1f6-6ae1dd5ae1ac" providerId="ADAL" clId="{FA156DF2-5827-A54D-A677-CE7E7C4C74AE}" dt="2025-06-20T12:57:30.620" v="139"/>
            <ac:spMkLst>
              <pc:docMk/>
              <pc:sldMasterMk cId="757955707" sldId="2147483648"/>
              <pc:sldLayoutMk cId="626550864" sldId="2147483668"/>
              <ac:spMk id="13" creationId="{3A3D6BC1-3B6E-DE15-7E6A-7C9D651A77F9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41.393" v="143"/>
          <pc:sldLayoutMkLst>
            <pc:docMk/>
            <pc:sldMasterMk cId="757955707" sldId="2147483648"/>
            <pc:sldLayoutMk cId="1131357290" sldId="2147483669"/>
          </pc:sldLayoutMkLst>
          <pc:spChg chg="add mod">
            <ac:chgData name="Luka Van Esbroeck" userId="134fc993-7b81-4a7c-b1f6-6ae1dd5ae1ac" providerId="ADAL" clId="{FA156DF2-5827-A54D-A677-CE7E7C4C74AE}" dt="2025-06-20T12:52:14.242" v="54" actId="1076"/>
            <ac:spMkLst>
              <pc:docMk/>
              <pc:sldMasterMk cId="757955707" sldId="2147483648"/>
              <pc:sldLayoutMk cId="1131357290" sldId="2147483669"/>
              <ac:spMk id="12" creationId="{2214A130-3856-C6F0-80DA-5FDEFD700C7F}"/>
            </ac:spMkLst>
          </pc:spChg>
          <pc:spChg chg="add mod">
            <ac:chgData name="Luka Van Esbroeck" userId="134fc993-7b81-4a7c-b1f6-6ae1dd5ae1ac" providerId="ADAL" clId="{FA156DF2-5827-A54D-A677-CE7E7C4C74AE}" dt="2025-06-20T12:52:14.242" v="54" actId="1076"/>
            <ac:spMkLst>
              <pc:docMk/>
              <pc:sldMasterMk cId="757955707" sldId="2147483648"/>
              <pc:sldLayoutMk cId="1131357290" sldId="2147483669"/>
              <ac:spMk id="13" creationId="{1BD24EFB-7EEC-5334-1BA6-D360A387EACC}"/>
            </ac:spMkLst>
          </pc:spChg>
          <pc:spChg chg="add mod">
            <ac:chgData name="Luka Van Esbroeck" userId="134fc993-7b81-4a7c-b1f6-6ae1dd5ae1ac" providerId="ADAL" clId="{FA156DF2-5827-A54D-A677-CE7E7C4C74AE}" dt="2025-06-20T12:52:14.242" v="54" actId="1076"/>
            <ac:spMkLst>
              <pc:docMk/>
              <pc:sldMasterMk cId="757955707" sldId="2147483648"/>
              <pc:sldLayoutMk cId="1131357290" sldId="2147483669"/>
              <ac:spMk id="14" creationId="{0F9328F4-FEFD-74F4-CE92-45BAFED58478}"/>
            </ac:spMkLst>
          </pc:spChg>
          <pc:spChg chg="add mod">
            <ac:chgData name="Luka Van Esbroeck" userId="134fc993-7b81-4a7c-b1f6-6ae1dd5ae1ac" providerId="ADAL" clId="{FA156DF2-5827-A54D-A677-CE7E7C4C74AE}" dt="2025-06-20T12:57:41.393" v="143"/>
            <ac:spMkLst>
              <pc:docMk/>
              <pc:sldMasterMk cId="757955707" sldId="2147483648"/>
              <pc:sldLayoutMk cId="1131357290" sldId="2147483669"/>
              <ac:spMk id="16" creationId="{BEB2E742-0014-1EC0-3A72-42DB7A882B90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3:10:00.383" v="261" actId="207"/>
          <pc:sldLayoutMkLst>
            <pc:docMk/>
            <pc:sldMasterMk cId="757955707" sldId="2147483648"/>
            <pc:sldLayoutMk cId="3407457184" sldId="2147483672"/>
          </pc:sldLayoutMkLst>
          <pc:spChg chg="add mod">
            <ac:chgData name="Luka Van Esbroeck" userId="134fc993-7b81-4a7c-b1f6-6ae1dd5ae1ac" providerId="ADAL" clId="{FA156DF2-5827-A54D-A677-CE7E7C4C74AE}" dt="2025-06-20T13:10:00.383" v="261" actId="207"/>
            <ac:spMkLst>
              <pc:docMk/>
              <pc:sldMasterMk cId="757955707" sldId="2147483648"/>
              <pc:sldLayoutMk cId="3407457184" sldId="2147483672"/>
              <ac:spMk id="7" creationId="{3831A695-ABC3-0390-7A61-D81FF6EAC470}"/>
            </ac:spMkLst>
          </pc:spChg>
          <pc:picChg chg="mod">
            <ac:chgData name="Luka Van Esbroeck" userId="134fc993-7b81-4a7c-b1f6-6ae1dd5ae1ac" providerId="ADAL" clId="{FA156DF2-5827-A54D-A677-CE7E7C4C74AE}" dt="2025-06-20T13:03:50.886" v="186" actId="1038"/>
            <ac:picMkLst>
              <pc:docMk/>
              <pc:sldMasterMk cId="757955707" sldId="2147483648"/>
              <pc:sldLayoutMk cId="3407457184" sldId="2147483672"/>
              <ac:picMk id="3" creationId="{762707D0-03EC-E0CE-B26F-C8517DB6A892}"/>
            </ac:picMkLst>
          </pc:picChg>
        </pc:sldLayoutChg>
        <pc:sldLayoutChg chg="addSp delSp modSp mod">
          <pc:chgData name="Luka Van Esbroeck" userId="134fc993-7b81-4a7c-b1f6-6ae1dd5ae1ac" providerId="ADAL" clId="{FA156DF2-5827-A54D-A677-CE7E7C4C74AE}" dt="2025-06-20T13:06:15.530" v="209" actId="207"/>
          <pc:sldLayoutMkLst>
            <pc:docMk/>
            <pc:sldMasterMk cId="757955707" sldId="2147483648"/>
            <pc:sldLayoutMk cId="3945958420" sldId="2147483673"/>
          </pc:sldLayoutMkLst>
          <pc:spChg chg="add mod">
            <ac:chgData name="Luka Van Esbroeck" userId="134fc993-7b81-4a7c-b1f6-6ae1dd5ae1ac" providerId="ADAL" clId="{FA156DF2-5827-A54D-A677-CE7E7C4C74AE}" dt="2025-06-20T13:06:15.530" v="209" actId="207"/>
            <ac:spMkLst>
              <pc:docMk/>
              <pc:sldMasterMk cId="757955707" sldId="2147483648"/>
              <pc:sldLayoutMk cId="3945958420" sldId="2147483673"/>
              <ac:spMk id="4" creationId="{D9BB6876-F87A-6ABD-B1F8-120D9C4DA8DF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04.051" v="129"/>
          <pc:sldLayoutMkLst>
            <pc:docMk/>
            <pc:sldMasterMk cId="757955707" sldId="2147483648"/>
            <pc:sldLayoutMk cId="3892661322" sldId="2147483674"/>
          </pc:sldLayoutMkLst>
          <pc:spChg chg="add mod">
            <ac:chgData name="Luka Van Esbroeck" userId="134fc993-7b81-4a7c-b1f6-6ae1dd5ae1ac" providerId="ADAL" clId="{FA156DF2-5827-A54D-A677-CE7E7C4C74AE}" dt="2025-06-20T12:50:34.688" v="19"/>
            <ac:spMkLst>
              <pc:docMk/>
              <pc:sldMasterMk cId="757955707" sldId="2147483648"/>
              <pc:sldLayoutMk cId="3892661322" sldId="2147483674"/>
              <ac:spMk id="13" creationId="{EFEC22A1-8D71-9FA4-B3E0-6D9B072E6BBE}"/>
            </ac:spMkLst>
          </pc:spChg>
          <pc:spChg chg="add mod">
            <ac:chgData name="Luka Van Esbroeck" userId="134fc993-7b81-4a7c-b1f6-6ae1dd5ae1ac" providerId="ADAL" clId="{FA156DF2-5827-A54D-A677-CE7E7C4C74AE}" dt="2025-06-20T12:50:34.688" v="19"/>
            <ac:spMkLst>
              <pc:docMk/>
              <pc:sldMasterMk cId="757955707" sldId="2147483648"/>
              <pc:sldLayoutMk cId="3892661322" sldId="2147483674"/>
              <ac:spMk id="14" creationId="{737E7370-A773-919F-26D4-FD9DBE943F4A}"/>
            </ac:spMkLst>
          </pc:spChg>
          <pc:spChg chg="add mod">
            <ac:chgData name="Luka Van Esbroeck" userId="134fc993-7b81-4a7c-b1f6-6ae1dd5ae1ac" providerId="ADAL" clId="{FA156DF2-5827-A54D-A677-CE7E7C4C74AE}" dt="2025-06-20T12:50:34.688" v="19"/>
            <ac:spMkLst>
              <pc:docMk/>
              <pc:sldMasterMk cId="757955707" sldId="2147483648"/>
              <pc:sldLayoutMk cId="3892661322" sldId="2147483674"/>
              <ac:spMk id="15" creationId="{3B641733-11D9-280D-B7DE-33FD8B3B77EB}"/>
            </ac:spMkLst>
          </pc:spChg>
          <pc:spChg chg="add mod">
            <ac:chgData name="Luka Van Esbroeck" userId="134fc993-7b81-4a7c-b1f6-6ae1dd5ae1ac" providerId="ADAL" clId="{FA156DF2-5827-A54D-A677-CE7E7C4C74AE}" dt="2025-06-20T12:57:04.051" v="129"/>
            <ac:spMkLst>
              <pc:docMk/>
              <pc:sldMasterMk cId="757955707" sldId="2147483648"/>
              <pc:sldLayoutMk cId="3892661322" sldId="2147483674"/>
              <ac:spMk id="16" creationId="{2AE72457-3707-0112-A55B-77BC4CF52B1F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11.101" v="133"/>
          <pc:sldLayoutMkLst>
            <pc:docMk/>
            <pc:sldMasterMk cId="757955707" sldId="2147483648"/>
            <pc:sldLayoutMk cId="1649869617" sldId="2147483675"/>
          </pc:sldLayoutMkLst>
          <pc:spChg chg="add mod">
            <ac:chgData name="Luka Van Esbroeck" userId="134fc993-7b81-4a7c-b1f6-6ae1dd5ae1ac" providerId="ADAL" clId="{FA156DF2-5827-A54D-A677-CE7E7C4C74AE}" dt="2025-06-20T12:50:43.878" v="23"/>
            <ac:spMkLst>
              <pc:docMk/>
              <pc:sldMasterMk cId="757955707" sldId="2147483648"/>
              <pc:sldLayoutMk cId="1649869617" sldId="2147483675"/>
              <ac:spMk id="3" creationId="{6DC72F89-0CE5-6DAA-02DB-F99AB5CB2AD9}"/>
            </ac:spMkLst>
          </pc:spChg>
          <pc:spChg chg="add mod">
            <ac:chgData name="Luka Van Esbroeck" userId="134fc993-7b81-4a7c-b1f6-6ae1dd5ae1ac" providerId="ADAL" clId="{FA156DF2-5827-A54D-A677-CE7E7C4C74AE}" dt="2025-06-20T12:50:43.878" v="23"/>
            <ac:spMkLst>
              <pc:docMk/>
              <pc:sldMasterMk cId="757955707" sldId="2147483648"/>
              <pc:sldLayoutMk cId="1649869617" sldId="2147483675"/>
              <ac:spMk id="7" creationId="{6222E995-5102-A211-BFE1-FDE75087D201}"/>
            </ac:spMkLst>
          </pc:spChg>
          <pc:spChg chg="add mod">
            <ac:chgData name="Luka Van Esbroeck" userId="134fc993-7b81-4a7c-b1f6-6ae1dd5ae1ac" providerId="ADAL" clId="{FA156DF2-5827-A54D-A677-CE7E7C4C74AE}" dt="2025-06-20T12:50:43.878" v="23"/>
            <ac:spMkLst>
              <pc:docMk/>
              <pc:sldMasterMk cId="757955707" sldId="2147483648"/>
              <pc:sldLayoutMk cId="1649869617" sldId="2147483675"/>
              <ac:spMk id="10" creationId="{4C540657-D081-794E-D6A4-82EE88C84C24}"/>
            </ac:spMkLst>
          </pc:spChg>
          <pc:spChg chg="add mod">
            <ac:chgData name="Luka Van Esbroeck" userId="134fc993-7b81-4a7c-b1f6-6ae1dd5ae1ac" providerId="ADAL" clId="{FA156DF2-5827-A54D-A677-CE7E7C4C74AE}" dt="2025-06-20T12:57:11.101" v="133"/>
            <ac:spMkLst>
              <pc:docMk/>
              <pc:sldMasterMk cId="757955707" sldId="2147483648"/>
              <pc:sldLayoutMk cId="1649869617" sldId="2147483675"/>
              <ac:spMk id="11" creationId="{EFD00CA8-8433-417A-5160-C95B1D821141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45.911" v="145"/>
          <pc:sldLayoutMkLst>
            <pc:docMk/>
            <pc:sldMasterMk cId="757955707" sldId="2147483648"/>
            <pc:sldLayoutMk cId="3155481135" sldId="2147483676"/>
          </pc:sldLayoutMkLst>
          <pc:spChg chg="add mod">
            <ac:chgData name="Luka Van Esbroeck" userId="134fc993-7b81-4a7c-b1f6-6ae1dd5ae1ac" providerId="ADAL" clId="{FA156DF2-5827-A54D-A677-CE7E7C4C74AE}" dt="2025-06-20T12:52:26.469" v="58" actId="1076"/>
            <ac:spMkLst>
              <pc:docMk/>
              <pc:sldMasterMk cId="757955707" sldId="2147483648"/>
              <pc:sldLayoutMk cId="3155481135" sldId="2147483676"/>
              <ac:spMk id="5" creationId="{467760AE-6E51-2E86-5947-E9952285E3B7}"/>
            </ac:spMkLst>
          </pc:spChg>
          <pc:spChg chg="add mod">
            <ac:chgData name="Luka Van Esbroeck" userId="134fc993-7b81-4a7c-b1f6-6ae1dd5ae1ac" providerId="ADAL" clId="{FA156DF2-5827-A54D-A677-CE7E7C4C74AE}" dt="2025-06-20T12:52:26.469" v="58" actId="1076"/>
            <ac:spMkLst>
              <pc:docMk/>
              <pc:sldMasterMk cId="757955707" sldId="2147483648"/>
              <pc:sldLayoutMk cId="3155481135" sldId="2147483676"/>
              <ac:spMk id="9" creationId="{D68A8CEE-B87D-7AF8-0F29-678313464912}"/>
            </ac:spMkLst>
          </pc:spChg>
          <pc:spChg chg="add mod">
            <ac:chgData name="Luka Van Esbroeck" userId="134fc993-7b81-4a7c-b1f6-6ae1dd5ae1ac" providerId="ADAL" clId="{FA156DF2-5827-A54D-A677-CE7E7C4C74AE}" dt="2025-06-20T12:52:26.469" v="58" actId="1076"/>
            <ac:spMkLst>
              <pc:docMk/>
              <pc:sldMasterMk cId="757955707" sldId="2147483648"/>
              <pc:sldLayoutMk cId="3155481135" sldId="2147483676"/>
              <ac:spMk id="11" creationId="{96B5C094-5073-B15F-4E55-DF6514B60278}"/>
            </ac:spMkLst>
          </pc:spChg>
          <pc:spChg chg="add mod">
            <ac:chgData name="Luka Van Esbroeck" userId="134fc993-7b81-4a7c-b1f6-6ae1dd5ae1ac" providerId="ADAL" clId="{FA156DF2-5827-A54D-A677-CE7E7C4C74AE}" dt="2025-06-20T12:57:45.911" v="145"/>
            <ac:spMkLst>
              <pc:docMk/>
              <pc:sldMasterMk cId="757955707" sldId="2147483648"/>
              <pc:sldLayoutMk cId="3155481135" sldId="2147483676"/>
              <ac:spMk id="12" creationId="{BF6C4BA3-5C54-1DA8-00F4-0FF6332D2841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37.786" v="141"/>
          <pc:sldLayoutMkLst>
            <pc:docMk/>
            <pc:sldMasterMk cId="757955707" sldId="2147483648"/>
            <pc:sldLayoutMk cId="3626120787" sldId="2147483677"/>
          </pc:sldLayoutMkLst>
          <pc:spChg chg="add mod">
            <ac:chgData name="Luka Van Esbroeck" userId="134fc993-7b81-4a7c-b1f6-6ae1dd5ae1ac" providerId="ADAL" clId="{FA156DF2-5827-A54D-A677-CE7E7C4C74AE}" dt="2025-06-20T12:52:00.166" v="42"/>
            <ac:spMkLst>
              <pc:docMk/>
              <pc:sldMasterMk cId="757955707" sldId="2147483648"/>
              <pc:sldLayoutMk cId="3626120787" sldId="2147483677"/>
              <ac:spMk id="8" creationId="{2488B422-00BC-FAE1-CF28-91BFA4D142CF}"/>
            </ac:spMkLst>
          </pc:spChg>
          <pc:spChg chg="add mod">
            <ac:chgData name="Luka Van Esbroeck" userId="134fc993-7b81-4a7c-b1f6-6ae1dd5ae1ac" providerId="ADAL" clId="{FA156DF2-5827-A54D-A677-CE7E7C4C74AE}" dt="2025-06-20T12:52:00.166" v="42"/>
            <ac:spMkLst>
              <pc:docMk/>
              <pc:sldMasterMk cId="757955707" sldId="2147483648"/>
              <pc:sldLayoutMk cId="3626120787" sldId="2147483677"/>
              <ac:spMk id="10" creationId="{EDA0AE05-C033-84C5-3821-8A8D284AA794}"/>
            </ac:spMkLst>
          </pc:spChg>
          <pc:spChg chg="add mod">
            <ac:chgData name="Luka Van Esbroeck" userId="134fc993-7b81-4a7c-b1f6-6ae1dd5ae1ac" providerId="ADAL" clId="{FA156DF2-5827-A54D-A677-CE7E7C4C74AE}" dt="2025-06-20T12:52:00.166" v="42"/>
            <ac:spMkLst>
              <pc:docMk/>
              <pc:sldMasterMk cId="757955707" sldId="2147483648"/>
              <pc:sldLayoutMk cId="3626120787" sldId="2147483677"/>
              <ac:spMk id="12" creationId="{05A4C4CA-2BA0-22E3-70D3-5FB60B689D51}"/>
            </ac:spMkLst>
          </pc:spChg>
          <pc:spChg chg="add mod">
            <ac:chgData name="Luka Van Esbroeck" userId="134fc993-7b81-4a7c-b1f6-6ae1dd5ae1ac" providerId="ADAL" clId="{FA156DF2-5827-A54D-A677-CE7E7C4C74AE}" dt="2025-06-20T12:57:37.786" v="141"/>
            <ac:spMkLst>
              <pc:docMk/>
              <pc:sldMasterMk cId="757955707" sldId="2147483648"/>
              <pc:sldLayoutMk cId="3626120787" sldId="2147483677"/>
              <ac:spMk id="13" creationId="{2506468C-09C1-B4E3-F49F-8A38A5842127}"/>
            </ac:spMkLst>
          </pc:spChg>
        </pc:sldLayoutChg>
      </pc:sldMasterChg>
    </pc:docChg>
  </pc:docChgLst>
  <pc:docChgLst>
    <pc:chgData name="Luka Van Esbroeck" userId="134fc993-7b81-4a7c-b1f6-6ae1dd5ae1ac" providerId="ADAL" clId="{FCA93709-12D8-B34D-AE83-2EB956760738}"/>
    <pc:docChg chg="delSld">
      <pc:chgData name="Luka Van Esbroeck" userId="134fc993-7b81-4a7c-b1f6-6ae1dd5ae1ac" providerId="ADAL" clId="{FCA93709-12D8-B34D-AE83-2EB956760738}" dt="2025-06-27T12:14:56.469" v="57" actId="2696"/>
      <pc:docMkLst>
        <pc:docMk/>
      </pc:docMkLst>
      <pc:sldChg chg="del">
        <pc:chgData name="Luka Van Esbroeck" userId="134fc993-7b81-4a7c-b1f6-6ae1dd5ae1ac" providerId="ADAL" clId="{FCA93709-12D8-B34D-AE83-2EB956760738}" dt="2025-06-27T12:14:49.368" v="0" actId="2696"/>
        <pc:sldMkLst>
          <pc:docMk/>
          <pc:sldMk cId="0" sldId="289"/>
        </pc:sldMkLst>
      </pc:sldChg>
      <pc:sldChg chg="del">
        <pc:chgData name="Luka Van Esbroeck" userId="134fc993-7b81-4a7c-b1f6-6ae1dd5ae1ac" providerId="ADAL" clId="{FCA93709-12D8-B34D-AE83-2EB956760738}" dt="2025-06-27T12:14:49.400" v="14" actId="2696"/>
        <pc:sldMkLst>
          <pc:docMk/>
          <pc:sldMk cId="0" sldId="290"/>
        </pc:sldMkLst>
      </pc:sldChg>
      <pc:sldChg chg="del">
        <pc:chgData name="Luka Van Esbroeck" userId="134fc993-7b81-4a7c-b1f6-6ae1dd5ae1ac" providerId="ADAL" clId="{FCA93709-12D8-B34D-AE83-2EB956760738}" dt="2025-06-27T12:14:49.382" v="9" actId="2696"/>
        <pc:sldMkLst>
          <pc:docMk/>
          <pc:sldMk cId="0" sldId="291"/>
        </pc:sldMkLst>
      </pc:sldChg>
      <pc:sldChg chg="del">
        <pc:chgData name="Luka Van Esbroeck" userId="134fc993-7b81-4a7c-b1f6-6ae1dd5ae1ac" providerId="ADAL" clId="{FCA93709-12D8-B34D-AE83-2EB956760738}" dt="2025-06-27T12:14:49.371" v="1" actId="2696"/>
        <pc:sldMkLst>
          <pc:docMk/>
          <pc:sldMk cId="0" sldId="292"/>
        </pc:sldMkLst>
      </pc:sldChg>
      <pc:sldChg chg="del">
        <pc:chgData name="Luka Van Esbroeck" userId="134fc993-7b81-4a7c-b1f6-6ae1dd5ae1ac" providerId="ADAL" clId="{FCA93709-12D8-B34D-AE83-2EB956760738}" dt="2025-06-27T12:14:49.386" v="13" actId="2696"/>
        <pc:sldMkLst>
          <pc:docMk/>
          <pc:sldMk cId="0" sldId="293"/>
        </pc:sldMkLst>
      </pc:sldChg>
      <pc:sldChg chg="del">
        <pc:chgData name="Luka Van Esbroeck" userId="134fc993-7b81-4a7c-b1f6-6ae1dd5ae1ac" providerId="ADAL" clId="{FCA93709-12D8-B34D-AE83-2EB956760738}" dt="2025-06-27T12:14:49.384" v="11" actId="2696"/>
        <pc:sldMkLst>
          <pc:docMk/>
          <pc:sldMk cId="0" sldId="294"/>
        </pc:sldMkLst>
      </pc:sldChg>
      <pc:sldChg chg="del">
        <pc:chgData name="Luka Van Esbroeck" userId="134fc993-7b81-4a7c-b1f6-6ae1dd5ae1ac" providerId="ADAL" clId="{FCA93709-12D8-B34D-AE83-2EB956760738}" dt="2025-06-27T12:14:49.413" v="24" actId="2696"/>
        <pc:sldMkLst>
          <pc:docMk/>
          <pc:sldMk cId="0" sldId="295"/>
        </pc:sldMkLst>
      </pc:sldChg>
      <pc:sldChg chg="del">
        <pc:chgData name="Luka Van Esbroeck" userId="134fc993-7b81-4a7c-b1f6-6ae1dd5ae1ac" providerId="ADAL" clId="{FCA93709-12D8-B34D-AE83-2EB956760738}" dt="2025-06-27T12:14:49.373" v="2" actId="2696"/>
        <pc:sldMkLst>
          <pc:docMk/>
          <pc:sldMk cId="0" sldId="296"/>
        </pc:sldMkLst>
      </pc:sldChg>
      <pc:sldChg chg="del">
        <pc:chgData name="Luka Van Esbroeck" userId="134fc993-7b81-4a7c-b1f6-6ae1dd5ae1ac" providerId="ADAL" clId="{FCA93709-12D8-B34D-AE83-2EB956760738}" dt="2025-06-27T12:14:49.407" v="20" actId="2696"/>
        <pc:sldMkLst>
          <pc:docMk/>
          <pc:sldMk cId="0" sldId="297"/>
        </pc:sldMkLst>
      </pc:sldChg>
      <pc:sldChg chg="del">
        <pc:chgData name="Luka Van Esbroeck" userId="134fc993-7b81-4a7c-b1f6-6ae1dd5ae1ac" providerId="ADAL" clId="{FCA93709-12D8-B34D-AE83-2EB956760738}" dt="2025-06-27T12:14:49.380" v="7" actId="2696"/>
        <pc:sldMkLst>
          <pc:docMk/>
          <pc:sldMk cId="0" sldId="298"/>
        </pc:sldMkLst>
      </pc:sldChg>
      <pc:sldChg chg="del">
        <pc:chgData name="Luka Van Esbroeck" userId="134fc993-7b81-4a7c-b1f6-6ae1dd5ae1ac" providerId="ADAL" clId="{FCA93709-12D8-B34D-AE83-2EB956760738}" dt="2025-06-27T12:14:49.405" v="18" actId="2696"/>
        <pc:sldMkLst>
          <pc:docMk/>
          <pc:sldMk cId="0" sldId="299"/>
        </pc:sldMkLst>
      </pc:sldChg>
      <pc:sldChg chg="del">
        <pc:chgData name="Luka Van Esbroeck" userId="134fc993-7b81-4a7c-b1f6-6ae1dd5ae1ac" providerId="ADAL" clId="{FCA93709-12D8-B34D-AE83-2EB956760738}" dt="2025-06-27T12:14:49.376" v="4" actId="2696"/>
        <pc:sldMkLst>
          <pc:docMk/>
          <pc:sldMk cId="0" sldId="300"/>
        </pc:sldMkLst>
      </pc:sldChg>
      <pc:sldChg chg="del">
        <pc:chgData name="Luka Van Esbroeck" userId="134fc993-7b81-4a7c-b1f6-6ae1dd5ae1ac" providerId="ADAL" clId="{FCA93709-12D8-B34D-AE83-2EB956760738}" dt="2025-06-27T12:14:49.409" v="23" actId="2696"/>
        <pc:sldMkLst>
          <pc:docMk/>
          <pc:sldMk cId="0" sldId="301"/>
        </pc:sldMkLst>
      </pc:sldChg>
      <pc:sldChg chg="del">
        <pc:chgData name="Luka Van Esbroeck" userId="134fc993-7b81-4a7c-b1f6-6ae1dd5ae1ac" providerId="ADAL" clId="{FCA93709-12D8-B34D-AE83-2EB956760738}" dt="2025-06-27T12:14:49.407" v="21" actId="2696"/>
        <pc:sldMkLst>
          <pc:docMk/>
          <pc:sldMk cId="0" sldId="302"/>
        </pc:sldMkLst>
      </pc:sldChg>
      <pc:sldChg chg="del">
        <pc:chgData name="Luka Van Esbroeck" userId="134fc993-7b81-4a7c-b1f6-6ae1dd5ae1ac" providerId="ADAL" clId="{FCA93709-12D8-B34D-AE83-2EB956760738}" dt="2025-06-27T12:14:49.381" v="8" actId="2696"/>
        <pc:sldMkLst>
          <pc:docMk/>
          <pc:sldMk cId="0" sldId="303"/>
        </pc:sldMkLst>
      </pc:sldChg>
      <pc:sldChg chg="del">
        <pc:chgData name="Luka Van Esbroeck" userId="134fc993-7b81-4a7c-b1f6-6ae1dd5ae1ac" providerId="ADAL" clId="{FCA93709-12D8-B34D-AE83-2EB956760738}" dt="2025-06-27T12:14:49.403" v="16" actId="2696"/>
        <pc:sldMkLst>
          <pc:docMk/>
          <pc:sldMk cId="0" sldId="304"/>
        </pc:sldMkLst>
      </pc:sldChg>
      <pc:sldChg chg="del">
        <pc:chgData name="Luka Van Esbroeck" userId="134fc993-7b81-4a7c-b1f6-6ae1dd5ae1ac" providerId="ADAL" clId="{FCA93709-12D8-B34D-AE83-2EB956760738}" dt="2025-06-27T12:14:49.377" v="5" actId="2696"/>
        <pc:sldMkLst>
          <pc:docMk/>
          <pc:sldMk cId="0" sldId="305"/>
        </pc:sldMkLst>
      </pc:sldChg>
      <pc:sldChg chg="del">
        <pc:chgData name="Luka Van Esbroeck" userId="134fc993-7b81-4a7c-b1f6-6ae1dd5ae1ac" providerId="ADAL" clId="{FCA93709-12D8-B34D-AE83-2EB956760738}" dt="2025-06-27T12:14:49.408" v="22" actId="2696"/>
        <pc:sldMkLst>
          <pc:docMk/>
          <pc:sldMk cId="0" sldId="306"/>
        </pc:sldMkLst>
      </pc:sldChg>
      <pc:sldChg chg="del">
        <pc:chgData name="Luka Van Esbroeck" userId="134fc993-7b81-4a7c-b1f6-6ae1dd5ae1ac" providerId="ADAL" clId="{FCA93709-12D8-B34D-AE83-2EB956760738}" dt="2025-06-27T12:14:49.383" v="10" actId="2696"/>
        <pc:sldMkLst>
          <pc:docMk/>
          <pc:sldMk cId="0" sldId="307"/>
        </pc:sldMkLst>
      </pc:sldChg>
      <pc:sldChg chg="del">
        <pc:chgData name="Luka Van Esbroeck" userId="134fc993-7b81-4a7c-b1f6-6ae1dd5ae1ac" providerId="ADAL" clId="{FCA93709-12D8-B34D-AE83-2EB956760738}" dt="2025-06-27T12:14:49.374" v="3" actId="2696"/>
        <pc:sldMkLst>
          <pc:docMk/>
          <pc:sldMk cId="0" sldId="308"/>
        </pc:sldMkLst>
      </pc:sldChg>
      <pc:sldChg chg="del">
        <pc:chgData name="Luka Van Esbroeck" userId="134fc993-7b81-4a7c-b1f6-6ae1dd5ae1ac" providerId="ADAL" clId="{FCA93709-12D8-B34D-AE83-2EB956760738}" dt="2025-06-27T12:14:49.404" v="17" actId="2696"/>
        <pc:sldMkLst>
          <pc:docMk/>
          <pc:sldMk cId="0" sldId="309"/>
        </pc:sldMkLst>
      </pc:sldChg>
      <pc:sldChg chg="del">
        <pc:chgData name="Luka Van Esbroeck" userId="134fc993-7b81-4a7c-b1f6-6ae1dd5ae1ac" providerId="ADAL" clId="{FCA93709-12D8-B34D-AE83-2EB956760738}" dt="2025-06-27T12:14:49.385" v="12" actId="2696"/>
        <pc:sldMkLst>
          <pc:docMk/>
          <pc:sldMk cId="0" sldId="310"/>
        </pc:sldMkLst>
      </pc:sldChg>
      <pc:sldChg chg="del">
        <pc:chgData name="Luka Van Esbroeck" userId="134fc993-7b81-4a7c-b1f6-6ae1dd5ae1ac" providerId="ADAL" clId="{FCA93709-12D8-B34D-AE83-2EB956760738}" dt="2025-06-27T12:14:49.401" v="15" actId="2696"/>
        <pc:sldMkLst>
          <pc:docMk/>
          <pc:sldMk cId="0" sldId="311"/>
        </pc:sldMkLst>
      </pc:sldChg>
      <pc:sldChg chg="del">
        <pc:chgData name="Luka Van Esbroeck" userId="134fc993-7b81-4a7c-b1f6-6ae1dd5ae1ac" providerId="ADAL" clId="{FCA93709-12D8-B34D-AE83-2EB956760738}" dt="2025-06-27T12:14:49.378" v="6" actId="2696"/>
        <pc:sldMkLst>
          <pc:docMk/>
          <pc:sldMk cId="0" sldId="312"/>
        </pc:sldMkLst>
      </pc:sldChg>
      <pc:sldChg chg="del">
        <pc:chgData name="Luka Van Esbroeck" userId="134fc993-7b81-4a7c-b1f6-6ae1dd5ae1ac" providerId="ADAL" clId="{FCA93709-12D8-B34D-AE83-2EB956760738}" dt="2025-06-27T12:14:49.406" v="19" actId="2696"/>
        <pc:sldMkLst>
          <pc:docMk/>
          <pc:sldMk cId="0" sldId="313"/>
        </pc:sldMkLst>
      </pc:sldChg>
      <pc:sldChg chg="del">
        <pc:chgData name="Luka Van Esbroeck" userId="134fc993-7b81-4a7c-b1f6-6ae1dd5ae1ac" providerId="ADAL" clId="{FCA93709-12D8-B34D-AE83-2EB956760738}" dt="2025-06-27T12:14:56.062" v="25" actId="2696"/>
        <pc:sldMkLst>
          <pc:docMk/>
          <pc:sldMk cId="0" sldId="322"/>
        </pc:sldMkLst>
      </pc:sldChg>
      <pc:sldChg chg="del">
        <pc:chgData name="Luka Van Esbroeck" userId="134fc993-7b81-4a7c-b1f6-6ae1dd5ae1ac" providerId="ADAL" clId="{FCA93709-12D8-B34D-AE83-2EB956760738}" dt="2025-06-27T12:14:56.452" v="51" actId="2696"/>
        <pc:sldMkLst>
          <pc:docMk/>
          <pc:sldMk cId="0" sldId="323"/>
        </pc:sldMkLst>
      </pc:sldChg>
      <pc:sldChg chg="del">
        <pc:chgData name="Luka Van Esbroeck" userId="134fc993-7b81-4a7c-b1f6-6ae1dd5ae1ac" providerId="ADAL" clId="{FCA93709-12D8-B34D-AE83-2EB956760738}" dt="2025-06-27T12:14:56.440" v="48" actId="2696"/>
        <pc:sldMkLst>
          <pc:docMk/>
          <pc:sldMk cId="0" sldId="324"/>
        </pc:sldMkLst>
      </pc:sldChg>
      <pc:sldChg chg="del">
        <pc:chgData name="Luka Van Esbroeck" userId="134fc993-7b81-4a7c-b1f6-6ae1dd5ae1ac" providerId="ADAL" clId="{FCA93709-12D8-B34D-AE83-2EB956760738}" dt="2025-06-27T12:14:56.073" v="31" actId="2696"/>
        <pc:sldMkLst>
          <pc:docMk/>
          <pc:sldMk cId="0" sldId="325"/>
        </pc:sldMkLst>
      </pc:sldChg>
      <pc:sldChg chg="del">
        <pc:chgData name="Luka Van Esbroeck" userId="134fc993-7b81-4a7c-b1f6-6ae1dd5ae1ac" providerId="ADAL" clId="{FCA93709-12D8-B34D-AE83-2EB956760738}" dt="2025-06-27T12:14:56.430" v="35" actId="2696"/>
        <pc:sldMkLst>
          <pc:docMk/>
          <pc:sldMk cId="0" sldId="326"/>
        </pc:sldMkLst>
      </pc:sldChg>
      <pc:sldChg chg="del">
        <pc:chgData name="Luka Van Esbroeck" userId="134fc993-7b81-4a7c-b1f6-6ae1dd5ae1ac" providerId="ADAL" clId="{FCA93709-12D8-B34D-AE83-2EB956760738}" dt="2025-06-27T12:14:56.434" v="40" actId="2696"/>
        <pc:sldMkLst>
          <pc:docMk/>
          <pc:sldMk cId="0" sldId="327"/>
        </pc:sldMkLst>
      </pc:sldChg>
      <pc:sldChg chg="del">
        <pc:chgData name="Luka Van Esbroeck" userId="134fc993-7b81-4a7c-b1f6-6ae1dd5ae1ac" providerId="ADAL" clId="{FCA93709-12D8-B34D-AE83-2EB956760738}" dt="2025-06-27T12:14:56.070" v="29" actId="2696"/>
        <pc:sldMkLst>
          <pc:docMk/>
          <pc:sldMk cId="0" sldId="328"/>
        </pc:sldMkLst>
      </pc:sldChg>
      <pc:sldChg chg="del">
        <pc:chgData name="Luka Van Esbroeck" userId="134fc993-7b81-4a7c-b1f6-6ae1dd5ae1ac" providerId="ADAL" clId="{FCA93709-12D8-B34D-AE83-2EB956760738}" dt="2025-06-27T12:14:56.076" v="33" actId="2696"/>
        <pc:sldMkLst>
          <pc:docMk/>
          <pc:sldMk cId="0" sldId="329"/>
        </pc:sldMkLst>
      </pc:sldChg>
      <pc:sldChg chg="del">
        <pc:chgData name="Luka Van Esbroeck" userId="134fc993-7b81-4a7c-b1f6-6ae1dd5ae1ac" providerId="ADAL" clId="{FCA93709-12D8-B34D-AE83-2EB956760738}" dt="2025-06-27T12:14:56.068" v="28" actId="2696"/>
        <pc:sldMkLst>
          <pc:docMk/>
          <pc:sldMk cId="0" sldId="330"/>
        </pc:sldMkLst>
      </pc:sldChg>
      <pc:sldChg chg="del">
        <pc:chgData name="Luka Van Esbroeck" userId="134fc993-7b81-4a7c-b1f6-6ae1dd5ae1ac" providerId="ADAL" clId="{FCA93709-12D8-B34D-AE83-2EB956760738}" dt="2025-06-27T12:14:56.458" v="56" actId="2696"/>
        <pc:sldMkLst>
          <pc:docMk/>
          <pc:sldMk cId="0" sldId="331"/>
        </pc:sldMkLst>
      </pc:sldChg>
      <pc:sldChg chg="del">
        <pc:chgData name="Luka Van Esbroeck" userId="134fc993-7b81-4a7c-b1f6-6ae1dd5ae1ac" providerId="ADAL" clId="{FCA93709-12D8-B34D-AE83-2EB956760738}" dt="2025-06-27T12:14:56.469" v="57" actId="2696"/>
        <pc:sldMkLst>
          <pc:docMk/>
          <pc:sldMk cId="0" sldId="370"/>
        </pc:sldMkLst>
      </pc:sldChg>
      <pc:sldChg chg="del">
        <pc:chgData name="Luka Van Esbroeck" userId="134fc993-7b81-4a7c-b1f6-6ae1dd5ae1ac" providerId="ADAL" clId="{FCA93709-12D8-B34D-AE83-2EB956760738}" dt="2025-06-27T12:14:56.432" v="37" actId="2696"/>
        <pc:sldMkLst>
          <pc:docMk/>
          <pc:sldMk cId="0" sldId="371"/>
        </pc:sldMkLst>
      </pc:sldChg>
      <pc:sldChg chg="del">
        <pc:chgData name="Luka Van Esbroeck" userId="134fc993-7b81-4a7c-b1f6-6ae1dd5ae1ac" providerId="ADAL" clId="{FCA93709-12D8-B34D-AE83-2EB956760738}" dt="2025-06-27T12:14:56.430" v="34" actId="2696"/>
        <pc:sldMkLst>
          <pc:docMk/>
          <pc:sldMk cId="0" sldId="372"/>
        </pc:sldMkLst>
      </pc:sldChg>
      <pc:sldChg chg="del">
        <pc:chgData name="Luka Van Esbroeck" userId="134fc993-7b81-4a7c-b1f6-6ae1dd5ae1ac" providerId="ADAL" clId="{FCA93709-12D8-B34D-AE83-2EB956760738}" dt="2025-06-27T12:14:56.431" v="36" actId="2696"/>
        <pc:sldMkLst>
          <pc:docMk/>
          <pc:sldMk cId="0" sldId="373"/>
        </pc:sldMkLst>
      </pc:sldChg>
      <pc:sldChg chg="del">
        <pc:chgData name="Luka Van Esbroeck" userId="134fc993-7b81-4a7c-b1f6-6ae1dd5ae1ac" providerId="ADAL" clId="{FCA93709-12D8-B34D-AE83-2EB956760738}" dt="2025-06-27T12:14:56.454" v="54" actId="2696"/>
        <pc:sldMkLst>
          <pc:docMk/>
          <pc:sldMk cId="0" sldId="378"/>
        </pc:sldMkLst>
      </pc:sldChg>
      <pc:sldChg chg="del">
        <pc:chgData name="Luka Van Esbroeck" userId="134fc993-7b81-4a7c-b1f6-6ae1dd5ae1ac" providerId="ADAL" clId="{FCA93709-12D8-B34D-AE83-2EB956760738}" dt="2025-06-27T12:14:56.437" v="44" actId="2696"/>
        <pc:sldMkLst>
          <pc:docMk/>
          <pc:sldMk cId="0" sldId="380"/>
        </pc:sldMkLst>
      </pc:sldChg>
      <pc:sldChg chg="del">
        <pc:chgData name="Luka Van Esbroeck" userId="134fc993-7b81-4a7c-b1f6-6ae1dd5ae1ac" providerId="ADAL" clId="{FCA93709-12D8-B34D-AE83-2EB956760738}" dt="2025-06-27T12:14:56.065" v="26" actId="2696"/>
        <pc:sldMkLst>
          <pc:docMk/>
          <pc:sldMk cId="0" sldId="381"/>
        </pc:sldMkLst>
      </pc:sldChg>
      <pc:sldChg chg="del">
        <pc:chgData name="Luka Van Esbroeck" userId="134fc993-7b81-4a7c-b1f6-6ae1dd5ae1ac" providerId="ADAL" clId="{FCA93709-12D8-B34D-AE83-2EB956760738}" dt="2025-06-27T12:14:56.072" v="30" actId="2696"/>
        <pc:sldMkLst>
          <pc:docMk/>
          <pc:sldMk cId="0" sldId="382"/>
        </pc:sldMkLst>
      </pc:sldChg>
      <pc:sldChg chg="del">
        <pc:chgData name="Luka Van Esbroeck" userId="134fc993-7b81-4a7c-b1f6-6ae1dd5ae1ac" providerId="ADAL" clId="{FCA93709-12D8-B34D-AE83-2EB956760738}" dt="2025-06-27T12:14:56.066" v="27" actId="2696"/>
        <pc:sldMkLst>
          <pc:docMk/>
          <pc:sldMk cId="0" sldId="383"/>
        </pc:sldMkLst>
      </pc:sldChg>
      <pc:sldChg chg="del">
        <pc:chgData name="Luka Van Esbroeck" userId="134fc993-7b81-4a7c-b1f6-6ae1dd5ae1ac" providerId="ADAL" clId="{FCA93709-12D8-B34D-AE83-2EB956760738}" dt="2025-06-27T12:14:56.433" v="38" actId="2696"/>
        <pc:sldMkLst>
          <pc:docMk/>
          <pc:sldMk cId="0" sldId="385"/>
        </pc:sldMkLst>
      </pc:sldChg>
      <pc:sldChg chg="del">
        <pc:chgData name="Luka Van Esbroeck" userId="134fc993-7b81-4a7c-b1f6-6ae1dd5ae1ac" providerId="ADAL" clId="{FCA93709-12D8-B34D-AE83-2EB956760738}" dt="2025-06-27T12:14:56.434" v="39" actId="2696"/>
        <pc:sldMkLst>
          <pc:docMk/>
          <pc:sldMk cId="0" sldId="386"/>
        </pc:sldMkLst>
      </pc:sldChg>
      <pc:sldChg chg="del">
        <pc:chgData name="Luka Van Esbroeck" userId="134fc993-7b81-4a7c-b1f6-6ae1dd5ae1ac" providerId="ADAL" clId="{FCA93709-12D8-B34D-AE83-2EB956760738}" dt="2025-06-27T12:14:56.436" v="43" actId="2696"/>
        <pc:sldMkLst>
          <pc:docMk/>
          <pc:sldMk cId="0" sldId="387"/>
        </pc:sldMkLst>
      </pc:sldChg>
      <pc:sldChg chg="del">
        <pc:chgData name="Luka Van Esbroeck" userId="134fc993-7b81-4a7c-b1f6-6ae1dd5ae1ac" providerId="ADAL" clId="{FCA93709-12D8-B34D-AE83-2EB956760738}" dt="2025-06-27T12:14:56.439" v="47" actId="2696"/>
        <pc:sldMkLst>
          <pc:docMk/>
          <pc:sldMk cId="0" sldId="388"/>
        </pc:sldMkLst>
      </pc:sldChg>
      <pc:sldChg chg="del">
        <pc:chgData name="Luka Van Esbroeck" userId="134fc993-7b81-4a7c-b1f6-6ae1dd5ae1ac" providerId="ADAL" clId="{FCA93709-12D8-B34D-AE83-2EB956760738}" dt="2025-06-27T12:14:56.454" v="53" actId="2696"/>
        <pc:sldMkLst>
          <pc:docMk/>
          <pc:sldMk cId="0" sldId="389"/>
        </pc:sldMkLst>
      </pc:sldChg>
      <pc:sldChg chg="del">
        <pc:chgData name="Luka Van Esbroeck" userId="134fc993-7b81-4a7c-b1f6-6ae1dd5ae1ac" providerId="ADAL" clId="{FCA93709-12D8-B34D-AE83-2EB956760738}" dt="2025-06-27T12:14:56.440" v="49" actId="2696"/>
        <pc:sldMkLst>
          <pc:docMk/>
          <pc:sldMk cId="0" sldId="390"/>
        </pc:sldMkLst>
      </pc:sldChg>
      <pc:sldChg chg="del">
        <pc:chgData name="Luka Van Esbroeck" userId="134fc993-7b81-4a7c-b1f6-6ae1dd5ae1ac" providerId="ADAL" clId="{FCA93709-12D8-B34D-AE83-2EB956760738}" dt="2025-06-27T12:14:56.455" v="55" actId="2696"/>
        <pc:sldMkLst>
          <pc:docMk/>
          <pc:sldMk cId="0" sldId="391"/>
        </pc:sldMkLst>
      </pc:sldChg>
      <pc:sldChg chg="del">
        <pc:chgData name="Luka Van Esbroeck" userId="134fc993-7b81-4a7c-b1f6-6ae1dd5ae1ac" providerId="ADAL" clId="{FCA93709-12D8-B34D-AE83-2EB956760738}" dt="2025-06-27T12:14:56.435" v="41" actId="2696"/>
        <pc:sldMkLst>
          <pc:docMk/>
          <pc:sldMk cId="0" sldId="393"/>
        </pc:sldMkLst>
      </pc:sldChg>
      <pc:sldChg chg="del">
        <pc:chgData name="Luka Van Esbroeck" userId="134fc993-7b81-4a7c-b1f6-6ae1dd5ae1ac" providerId="ADAL" clId="{FCA93709-12D8-B34D-AE83-2EB956760738}" dt="2025-06-27T12:14:56.074" v="32" actId="2696"/>
        <pc:sldMkLst>
          <pc:docMk/>
          <pc:sldMk cId="0" sldId="394"/>
        </pc:sldMkLst>
      </pc:sldChg>
      <pc:sldChg chg="del">
        <pc:chgData name="Luka Van Esbroeck" userId="134fc993-7b81-4a7c-b1f6-6ae1dd5ae1ac" providerId="ADAL" clId="{FCA93709-12D8-B34D-AE83-2EB956760738}" dt="2025-06-27T12:14:56.438" v="46" actId="2696"/>
        <pc:sldMkLst>
          <pc:docMk/>
          <pc:sldMk cId="0" sldId="395"/>
        </pc:sldMkLst>
      </pc:sldChg>
      <pc:sldChg chg="del">
        <pc:chgData name="Luka Van Esbroeck" userId="134fc993-7b81-4a7c-b1f6-6ae1dd5ae1ac" providerId="ADAL" clId="{FCA93709-12D8-B34D-AE83-2EB956760738}" dt="2025-06-27T12:14:56.453" v="52" actId="2696"/>
        <pc:sldMkLst>
          <pc:docMk/>
          <pc:sldMk cId="2954905702" sldId="396"/>
        </pc:sldMkLst>
      </pc:sldChg>
      <pc:sldChg chg="del">
        <pc:chgData name="Luka Van Esbroeck" userId="134fc993-7b81-4a7c-b1f6-6ae1dd5ae1ac" providerId="ADAL" clId="{FCA93709-12D8-B34D-AE83-2EB956760738}" dt="2025-06-27T12:14:56.441" v="50" actId="2696"/>
        <pc:sldMkLst>
          <pc:docMk/>
          <pc:sldMk cId="2343889299" sldId="397"/>
        </pc:sldMkLst>
      </pc:sldChg>
      <pc:sldChg chg="del">
        <pc:chgData name="Luka Van Esbroeck" userId="134fc993-7b81-4a7c-b1f6-6ae1dd5ae1ac" providerId="ADAL" clId="{FCA93709-12D8-B34D-AE83-2EB956760738}" dt="2025-06-27T12:14:56.436" v="42" actId="2696"/>
        <pc:sldMkLst>
          <pc:docMk/>
          <pc:sldMk cId="3580976211" sldId="398"/>
        </pc:sldMkLst>
      </pc:sldChg>
      <pc:sldChg chg="del">
        <pc:chgData name="Luka Van Esbroeck" userId="134fc993-7b81-4a7c-b1f6-6ae1dd5ae1ac" providerId="ADAL" clId="{FCA93709-12D8-B34D-AE83-2EB956760738}" dt="2025-06-27T12:14:56.437" v="45" actId="2696"/>
        <pc:sldMkLst>
          <pc:docMk/>
          <pc:sldMk cId="831736874" sldId="3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1D711-4EAB-064E-AB0F-F4D77DDBDF5D}" type="datetimeFigureOut">
              <a:rPr lang="en-US" smtClean="0"/>
              <a:t>6/27/25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08245-C22E-374A-8B8F-30BAC815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9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08245-C22E-374A-8B8F-30BAC815AA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6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C3D73B0-BE03-6FF8-71FD-6BB0220444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1"/>
            <a:ext cx="12192000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C69DAD-26B4-145F-DCA2-986DF5B90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4611670"/>
            <a:ext cx="6530975" cy="1619681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961" y="6261195"/>
            <a:ext cx="484695" cy="365125"/>
          </a:xfrm>
        </p:spPr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8A4B07A1-2FC5-02E7-F223-128711D3C727}"/>
              </a:ext>
            </a:extLst>
          </p:cNvPr>
          <p:cNvSpPr/>
          <p:nvPr userDrawn="1"/>
        </p:nvSpPr>
        <p:spPr>
          <a:xfrm>
            <a:off x="787400" y="787400"/>
            <a:ext cx="3434177" cy="583810"/>
          </a:xfrm>
          <a:custGeom>
            <a:avLst/>
            <a:gdLst/>
            <a:ahLst/>
            <a:cxnLst/>
            <a:rect l="l" t="t" r="r" b="b"/>
            <a:pathLst>
              <a:path w="5151266" h="875715">
                <a:moveTo>
                  <a:pt x="0" y="0"/>
                </a:moveTo>
                <a:lnTo>
                  <a:pt x="5151266" y="0"/>
                </a:lnTo>
                <a:lnTo>
                  <a:pt x="5151266" y="875715"/>
                </a:lnTo>
                <a:lnTo>
                  <a:pt x="0" y="87571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9222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1/3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7207" y="12700"/>
            <a:ext cx="4064793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46885E4-CFCB-FE8B-32D9-E3A66AF30D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2" name="Imagen 10">
            <a:extLst>
              <a:ext uri="{FF2B5EF4-FFF2-40B4-BE49-F238E27FC236}">
                <a16:creationId xmlns:a16="http://schemas.microsoft.com/office/drawing/2014/main" id="{82BF0994-6EE6-CA67-D534-9BCF7B1FC1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DC72F89-0CE5-6DAA-02DB-F99AB5CB2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5" y="1888188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6222E995-5102-A211-BFE1-FDE75087D2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565" y="2572039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4C540657-D081-794E-D6A4-82EE88C84C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0565" y="3153930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EFD00CA8-8433-417A-5160-C95B1D82114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986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2 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429000"/>
            <a:ext cx="12192000" cy="3429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C69DAD-26B4-145F-DCA2-986DF5B90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625" y="1286320"/>
            <a:ext cx="6515100" cy="38139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DE4791-B970-A879-1D72-DD45265801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5624" y="1780946"/>
            <a:ext cx="4464050" cy="328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4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583831FB-47F7-8780-CC3B-71451999DE3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5624" y="2252983"/>
            <a:ext cx="6515099" cy="1062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137FB9-D4C5-9B6A-ABB0-3488ACDC5B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A2683F1-FB9D-6829-2411-EE84B0663F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526C7923-04C8-1B24-DB37-EDF84D68123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77889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3 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D37AEC1-8D97-DF51-4A62-FBA0F10FC9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4575175"/>
            <a:ext cx="12192000" cy="2282825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137FB9-D4C5-9B6A-ABB0-3488ACDC5B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322FBF9-1C80-79BD-D2DE-16CF20F6A5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E1AAD30A-3D28-00EA-F471-8BD5A0A40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625" y="1286320"/>
            <a:ext cx="6515100" cy="38139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46B90BB4-F3F5-31A5-E123-67382E6F050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5624" y="1780946"/>
            <a:ext cx="4464050" cy="328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4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9C25EE3A-02FD-3B66-6FD4-EED1D2E1DB3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5624" y="2252983"/>
            <a:ext cx="6515099" cy="1062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7D7BE1B7-9430-DAE8-48E7-8DDAA94E939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69128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2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-72"/>
            <a:ext cx="12192000" cy="3429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86EC44B-4651-E266-DD57-0735BF7509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65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82627FD-EBF8-2554-05E6-5230390B07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0BB958D-766E-CFCA-F125-74E0C4C7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80" y="3873199"/>
            <a:ext cx="6515100" cy="38139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C46FC6C0-6720-92F1-5D46-2C5D6712AC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3279" y="4367825"/>
            <a:ext cx="4464050" cy="328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4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F1302053-18F3-C1F4-FFEF-D2AD2CC439A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3279" y="4839862"/>
            <a:ext cx="6515099" cy="1062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3A3D6BC1-3B6E-DE15-7E6A-7C9D651A77F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26550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1/2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-72"/>
            <a:ext cx="12192000" cy="3429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82627FD-EBF8-2554-05E6-5230390B07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4" name="Imagen 10">
            <a:extLst>
              <a:ext uri="{FF2B5EF4-FFF2-40B4-BE49-F238E27FC236}">
                <a16:creationId xmlns:a16="http://schemas.microsoft.com/office/drawing/2014/main" id="{5D322E5F-170B-60F3-0E8B-36139993D4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488B422-00BC-FAE1-CF28-91BFA4D14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80" y="3873199"/>
            <a:ext cx="6515100" cy="38139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EDA0AE05-C033-84C5-3821-8A8D284AA7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3279" y="4367825"/>
            <a:ext cx="4464050" cy="328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4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05A4C4CA-2BA0-22E3-70D3-5FB60B689D5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3279" y="4839862"/>
            <a:ext cx="6515099" cy="1062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2506468C-09C1-B4E3-F49F-8A38A584212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26120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3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D37AEC1-8D97-DF51-4A62-FBA0F10FC9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282825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F7541F-B52E-E05E-1ACC-3ED5AB23BE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65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461D89B-BED4-04CF-9060-10D8C2B8B5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2214A130-3856-C6F0-80DA-5FDEFD700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453" y="2918753"/>
            <a:ext cx="6515100" cy="38139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1BD24EFB-7EEC-5334-1BA6-D360A387EA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4452" y="3413379"/>
            <a:ext cx="4464050" cy="328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4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0F9328F4-FEFD-74F4-CE92-45BAFED5847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4452" y="3885416"/>
            <a:ext cx="6515099" cy="1062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EB2E742-0014-1EC0-3A72-42DB7A882B9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31357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1/3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D37AEC1-8D97-DF51-4A62-FBA0F10FC9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282825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461D89B-BED4-04CF-9060-10D8C2B8B5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4" name="Imagen 10">
            <a:extLst>
              <a:ext uri="{FF2B5EF4-FFF2-40B4-BE49-F238E27FC236}">
                <a16:creationId xmlns:a16="http://schemas.microsoft.com/office/drawing/2014/main" id="{F638CC73-2FB9-384A-EA44-4149F7431D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67760AE-6E51-2E86-5947-E9952285E3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80" y="3109450"/>
            <a:ext cx="6515100" cy="38139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D68A8CEE-B87D-7AF8-0F29-6783134649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3279" y="3604076"/>
            <a:ext cx="4464050" cy="328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4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96B5C094-5073-B15F-4E55-DF6514B6027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3279" y="4076113"/>
            <a:ext cx="6515099" cy="1062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BF6C4BA3-5C54-1DA8-00F4-0FF6332D284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5548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plit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D37AEC1-8D97-DF51-4A62-FBA0F10FC9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2000" cy="6858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2BD3DE8-8DE0-90FC-F939-93A28765F57B}"/>
              </a:ext>
            </a:extLst>
          </p:cNvPr>
          <p:cNvSpPr/>
          <p:nvPr userDrawn="1"/>
        </p:nvSpPr>
        <p:spPr>
          <a:xfrm>
            <a:off x="3781425" y="0"/>
            <a:ext cx="462915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C69DAD-26B4-145F-DCA2-986DF5B90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812" y="1051584"/>
            <a:ext cx="4016375" cy="714871"/>
          </a:xfrm>
        </p:spPr>
        <p:txBody>
          <a:bodyPr anchor="t">
            <a:noAutofit/>
          </a:bodyPr>
          <a:lstStyle>
            <a:lvl1pPr algn="ctr">
              <a:defRPr sz="2400"/>
            </a:lvl1pPr>
          </a:lstStyle>
          <a:p>
            <a:r>
              <a:rPr lang="es-ES" dirty="0"/>
              <a:t>CLICK TO</a:t>
            </a:r>
            <a:br>
              <a:rPr lang="es-ES" dirty="0"/>
            </a:br>
            <a:r>
              <a:rPr lang="es-ES" dirty="0"/>
              <a:t>ADD TITLE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DE4791-B970-A879-1D72-DD45265801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20018" y="1951937"/>
            <a:ext cx="2751961" cy="334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583831FB-47F7-8780-CC3B-71451999DE3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087813" y="2660235"/>
            <a:ext cx="4016374" cy="10176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A63DD0-7914-2B7B-3C02-4446F7D593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65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6AB0D87-C502-A827-515F-9496FF801B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F8FC5D74-7D0D-761C-1539-296F9C752F4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02890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C3D023-E868-906D-8E22-3AF65E61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1F931AD-C94D-5378-13E9-6F996077D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113C2D4-230A-8804-F01A-319CB37D87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10A7C98-893C-1176-46CA-3DA053A90F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5" y="1463712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A73722D1-7472-EC5A-028C-082AC6F697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565" y="2147563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4C18FAFC-A3A1-49B0-E1AB-D6DA1C4601A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0565" y="2729454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79BB332C-F51E-87D4-C073-5EA9CE39EF4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74430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5E35F04-A94A-7402-9E95-8A0EC8BC93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236C4B-2513-EED8-1D9A-2C0A9F9136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558" y="3140285"/>
            <a:ext cx="3400417" cy="577430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837F021E-C483-4CB4-F1F3-7B8DAAB542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63975" y="5387726"/>
            <a:ext cx="4464050" cy="538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7575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go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C3D73B0-BE03-6FF8-71FD-6BB0220444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1"/>
            <a:ext cx="12192000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961" y="6261195"/>
            <a:ext cx="484695" cy="365125"/>
          </a:xfrm>
        </p:spPr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Imagen 10">
            <a:extLst>
              <a:ext uri="{FF2B5EF4-FFF2-40B4-BE49-F238E27FC236}">
                <a16:creationId xmlns:a16="http://schemas.microsoft.com/office/drawing/2014/main" id="{762707D0-03EC-E0CE-B26F-C8517DB6A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77" y="787400"/>
            <a:ext cx="3429889" cy="58381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831A695-ABC3-0390-7A61-D81FF6EAC4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4611670"/>
            <a:ext cx="6530975" cy="1619681"/>
          </a:xfrm>
        </p:spPr>
        <p:txBody>
          <a:bodyPr anchor="b">
            <a:noAutofit/>
          </a:bodyPr>
          <a:lstStyle>
            <a:lvl1pPr>
              <a:defRPr sz="6000">
                <a:solidFill>
                  <a:srgbClr val="183650"/>
                </a:solidFill>
              </a:defRPr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57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pictur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5E35F04-A94A-7402-9E95-8A0EC8BC93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837F021E-C483-4CB4-F1F3-7B8DAAB542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63975" y="5387726"/>
            <a:ext cx="4464050" cy="538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SUBTITLE</a:t>
            </a:r>
          </a:p>
        </p:txBody>
      </p:sp>
      <p:pic>
        <p:nvPicPr>
          <p:cNvPr id="8" name="Imagen 10">
            <a:extLst>
              <a:ext uri="{FF2B5EF4-FFF2-40B4-BE49-F238E27FC236}">
                <a16:creationId xmlns:a16="http://schemas.microsoft.com/office/drawing/2014/main" id="{583D1FCF-1130-CF8F-B75B-05F63FDEBE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558" y="3140285"/>
            <a:ext cx="3400417" cy="57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87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1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6FAAE0E-1233-CD7C-7727-28D6BC17B7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8AA75B-492C-CEAA-C48F-CA4CD28275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1"/>
            <a:ext cx="12192000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042AD8-1C8E-23C0-5A89-1920DAA7F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856" y="4195744"/>
            <a:ext cx="5485362" cy="2023605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F08FAF-63B0-CEDF-4829-52BED235D8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0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logo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6FAAE0E-1233-CD7C-7727-28D6BC17B7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8AA75B-492C-CEAA-C48F-CA4CD28275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1"/>
            <a:ext cx="12192000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Imagen 10">
            <a:extLst>
              <a:ext uri="{FF2B5EF4-FFF2-40B4-BE49-F238E27FC236}">
                <a16:creationId xmlns:a16="http://schemas.microsoft.com/office/drawing/2014/main" id="{CB2C4315-0629-C2C9-BB87-5537C1CBF2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9BB6876-F87A-6ABD-B1F8-120D9C4DA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856" y="4195744"/>
            <a:ext cx="5485362" cy="2023605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183650"/>
                </a:solidFill>
              </a:defRPr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5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2 on le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69DAD-26B4-145F-DCA2-986DF5B90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5874" y="1888188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DE4791-B970-A879-1D72-DD45265801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5874" y="2572039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583831FB-47F7-8780-CC3B-71451999DE3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65874" y="3153930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1"/>
            <a:ext cx="6095999" cy="6845300"/>
          </a:xfrm>
          <a:prstGeom prst="roundRect">
            <a:avLst>
              <a:gd name="adj" fmla="val 0"/>
            </a:avLst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6D65608-DC16-8108-FFAA-6599EF0E90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AFDEF7A-F71D-C043-B492-AA2B8B9A2B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810BA82D-F440-47B6-F48C-7A8217BB696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5540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3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1"/>
            <a:ext cx="4064793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10760B5-99CA-230D-A520-CEDF526D02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AFDEF7A-F71D-C043-B492-AA2B8B9A2B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F3E8364-C672-A513-A5F7-FEBE8E8C1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5874" y="1888188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397E59-1C35-64ED-DEF0-FA39D0FB80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5874" y="2572039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C962A04F-7F91-2ECB-E414-C5AF907FDA3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65874" y="3153930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F3FEF277-8E90-7469-1F98-3FE8FE36215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247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2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2701"/>
            <a:ext cx="6095999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90203F3-F9B8-ED29-1B11-BCCA34C3F4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C3577081-600E-15F2-47F6-FF3376A8F17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A178322-A442-3EA8-F528-A49136DA2D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650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14E7C85C-4E77-90D2-46CD-08D3DE76DA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5" y="1888188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7E3CEA46-6A17-465F-3E02-6BD66FDE74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565" y="2572039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03D2EE22-372F-17D2-E1A9-E20FD4DBBBF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0565" y="3153930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6428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1/2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2701"/>
            <a:ext cx="6095999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90203F3-F9B8-ED29-1B11-BCCA34C3F4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4" name="Imagen 10">
            <a:extLst>
              <a:ext uri="{FF2B5EF4-FFF2-40B4-BE49-F238E27FC236}">
                <a16:creationId xmlns:a16="http://schemas.microsoft.com/office/drawing/2014/main" id="{E8B2FCE6-E48C-B7F7-4BF7-D4C6FED0CD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FEC22A1-8D71-9FA4-B3E0-6D9B072E6B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5" y="1888188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37E7370-A773-919F-26D4-FD9DBE943F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565" y="2572039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3B641733-11D9-280D-B7DE-33FD8B3B77E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0565" y="3153930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2AE72457-3707-0112-A55B-77BC4CF52B1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92661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3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7207" y="12700"/>
            <a:ext cx="4064793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46885E4-CFCB-FE8B-32D9-E3A66AF30D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7F32CB6-87E5-AFBA-67D0-22C6EB5CC7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650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4D6754E-3180-71EC-7EAA-A236087F3A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5" y="1888188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DBA2BD-107C-72F8-DAE2-2DB0FFF65A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565" y="2572039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D622CFC5-12D4-3E3D-5200-B5AD5F32AAA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0565" y="3153930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B971705-213E-525A-C660-4D05954B01D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5412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87FC4A6-7301-C2D0-4DF4-40E9306F4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63" y="540133"/>
            <a:ext cx="7776673" cy="2023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CLICK TO MODIFY THE PATTERN TITLE STYLE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B136B3-EEF1-22F5-FA19-AB4843F1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686" y="6346920"/>
            <a:ext cx="484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5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2" r:id="rId2"/>
    <p:sldLayoutId id="2147483661" r:id="rId3"/>
    <p:sldLayoutId id="2147483673" r:id="rId4"/>
    <p:sldLayoutId id="2147483660" r:id="rId5"/>
    <p:sldLayoutId id="2147483663" r:id="rId6"/>
    <p:sldLayoutId id="2147483662" r:id="rId7"/>
    <p:sldLayoutId id="2147483674" r:id="rId8"/>
    <p:sldLayoutId id="2147483664" r:id="rId9"/>
    <p:sldLayoutId id="2147483675" r:id="rId10"/>
    <p:sldLayoutId id="2147483665" r:id="rId11"/>
    <p:sldLayoutId id="2147483666" r:id="rId12"/>
    <p:sldLayoutId id="2147483668" r:id="rId13"/>
    <p:sldLayoutId id="2147483677" r:id="rId14"/>
    <p:sldLayoutId id="2147483669" r:id="rId15"/>
    <p:sldLayoutId id="2147483676" r:id="rId16"/>
    <p:sldLayoutId id="2147483667" r:id="rId17"/>
    <p:sldLayoutId id="2147483649" r:id="rId18"/>
    <p:sldLayoutId id="2147483670" r:id="rId19"/>
    <p:sldLayoutId id="2147483678" r:id="rId20"/>
    <p:sldLayoutId id="214748367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73650"/>
          </a:solidFill>
          <a:latin typeface="Montserra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173650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173650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173650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173650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1736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1997" cy="6858000"/>
          </a:xfrm>
          <a:custGeom>
            <a:avLst/>
            <a:gdLst/>
            <a:ahLst/>
            <a:cxnLst/>
            <a:rect l="l" t="t" r="r" b="b"/>
            <a:pathLst>
              <a:path w="18449488" h="12299659">
                <a:moveTo>
                  <a:pt x="0" y="0"/>
                </a:moveTo>
                <a:lnTo>
                  <a:pt x="18449488" y="0"/>
                </a:lnTo>
                <a:lnTo>
                  <a:pt x="18449488" y="12299659"/>
                </a:lnTo>
                <a:lnTo>
                  <a:pt x="0" y="1229965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0" cy="6858000"/>
            <a:chOff x="0" y="0"/>
            <a:chExt cx="4816593" cy="2709333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49804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35"/>
                </a:lnSpc>
              </a:pPr>
              <a:endParaRPr sz="1200"/>
            </a:p>
          </p:txBody>
        </p:sp>
      </p:grp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685800"/>
            <a:ext cx="3434177" cy="583810"/>
          </a:xfrm>
          <a:custGeom>
            <a:avLst/>
            <a:gdLst/>
            <a:ahLst/>
            <a:cxnLst/>
            <a:rect l="l" t="t" r="r" b="b"/>
            <a:pathLst>
              <a:path w="5151266" h="875715">
                <a:moveTo>
                  <a:pt x="0" y="0"/>
                </a:moveTo>
                <a:lnTo>
                  <a:pt x="5151266" y="0"/>
                </a:lnTo>
                <a:lnTo>
                  <a:pt x="5151266" y="875715"/>
                </a:lnTo>
                <a:lnTo>
                  <a:pt x="0" y="87571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5457506"/>
            <a:ext cx="5897428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44"/>
              </a:lnSpc>
            </a:pPr>
            <a:r>
              <a:rPr lang="en-US" sz="6000" b="1" dirty="0">
                <a:solidFill>
                  <a:srgbClr val="FFFFF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MINING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D904064B-819C-EFE5-8C5D-92C038CA23F5}"/>
              </a:ext>
            </a:extLst>
          </p:cNvPr>
          <p:cNvSpPr/>
          <p:nvPr/>
        </p:nvSpPr>
        <p:spPr>
          <a:xfrm>
            <a:off x="0" y="0"/>
            <a:ext cx="12191997" cy="6858000"/>
          </a:xfrm>
          <a:custGeom>
            <a:avLst/>
            <a:gdLst/>
            <a:ahLst/>
            <a:cxnLst/>
            <a:rect l="l" t="t" r="r" b="b"/>
            <a:pathLst>
              <a:path w="18449488" h="12299659">
                <a:moveTo>
                  <a:pt x="0" y="0"/>
                </a:moveTo>
                <a:lnTo>
                  <a:pt x="18449488" y="0"/>
                </a:lnTo>
                <a:lnTo>
                  <a:pt x="18449488" y="12299659"/>
                </a:lnTo>
                <a:lnTo>
                  <a:pt x="0" y="1229965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ABA8862A-65E8-83C9-26C6-683C4E38DAB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0" cy="6858000"/>
            <a:chOff x="0" y="0"/>
            <a:chExt cx="4816593" cy="2709333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1DE6CBA5-23C4-EF24-C684-F4E8737243E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49804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EED23647-BE32-0F26-9D42-1FBCBC45456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35"/>
                </a:lnSpc>
              </a:pPr>
              <a:endParaRPr sz="1200"/>
            </a:p>
          </p:txBody>
        </p:sp>
      </p:grp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5831536"/>
            <a:ext cx="5897428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7"/>
              </a:lnSpc>
            </a:pPr>
            <a:r>
              <a:rPr lang="en-US" sz="2400" b="1">
                <a:solidFill>
                  <a:srgbClr val="FFFFF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MINING</a:t>
            </a:r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00661" y="378859"/>
            <a:ext cx="1805539" cy="306941"/>
          </a:xfrm>
          <a:custGeom>
            <a:avLst/>
            <a:gdLst/>
            <a:ahLst/>
            <a:cxnLst/>
            <a:rect l="l" t="t" r="r" b="b"/>
            <a:pathLst>
              <a:path w="2708308" h="460412">
                <a:moveTo>
                  <a:pt x="0" y="0"/>
                </a:moveTo>
                <a:lnTo>
                  <a:pt x="2708308" y="0"/>
                </a:lnTo>
                <a:lnTo>
                  <a:pt x="2708308" y="460412"/>
                </a:lnTo>
                <a:lnTo>
                  <a:pt x="0" y="46041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685800" y="378859"/>
            <a:ext cx="298881" cy="312964"/>
          </a:xfrm>
          <a:custGeom>
            <a:avLst/>
            <a:gdLst/>
            <a:ahLst/>
            <a:cxnLst/>
            <a:rect l="l" t="t" r="r" b="b"/>
            <a:pathLst>
              <a:path w="448321" h="469446">
                <a:moveTo>
                  <a:pt x="0" y="0"/>
                </a:moveTo>
                <a:lnTo>
                  <a:pt x="448321" y="0"/>
                </a:lnTo>
                <a:lnTo>
                  <a:pt x="448321" y="469446"/>
                </a:lnTo>
                <a:lnTo>
                  <a:pt x="0" y="46944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9700661" y="366980"/>
            <a:ext cx="1805539" cy="306941"/>
          </a:xfrm>
          <a:custGeom>
            <a:avLst/>
            <a:gdLst/>
            <a:ahLst/>
            <a:cxnLst/>
            <a:rect l="l" t="t" r="r" b="b"/>
            <a:pathLst>
              <a:path w="2708308" h="460412">
                <a:moveTo>
                  <a:pt x="0" y="0"/>
                </a:moveTo>
                <a:lnTo>
                  <a:pt x="2708308" y="0"/>
                </a:lnTo>
                <a:lnTo>
                  <a:pt x="2708308" y="460413"/>
                </a:lnTo>
                <a:lnTo>
                  <a:pt x="0" y="46041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11490475" y="6153150"/>
            <a:ext cx="133050" cy="178062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FFFFFF"/>
                </a:solidFill>
                <a:latin typeface="Montserrat 1"/>
                <a:ea typeface="Montserrat 1"/>
                <a:cs typeface="Montserrat 1"/>
                <a:sym typeface="Montserrat 1"/>
              </a:rPr>
              <a:t>61</a:t>
            </a:r>
          </a:p>
        </p:txBody>
      </p:sp>
      <p:sp>
        <p:nvSpPr>
          <p:cNvPr id="9" name="Freeform 9"/>
          <p:cNvSpPr/>
          <p:nvPr/>
        </p:nvSpPr>
        <p:spPr>
          <a:xfrm>
            <a:off x="7609735" y="0"/>
            <a:ext cx="4582265" cy="6858000"/>
          </a:xfrm>
          <a:custGeom>
            <a:avLst/>
            <a:gdLst/>
            <a:ahLst/>
            <a:cxnLst/>
            <a:rect l="l" t="t" r="r" b="b"/>
            <a:pathLst>
              <a:path w="11394498" h="10439400">
                <a:moveTo>
                  <a:pt x="0" y="0"/>
                </a:moveTo>
                <a:lnTo>
                  <a:pt x="11394497" y="0"/>
                </a:lnTo>
                <a:lnTo>
                  <a:pt x="11394497" y="10439400"/>
                </a:lnTo>
                <a:lnTo>
                  <a:pt x="0" y="104394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"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1" name="Freeform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09734" y="0"/>
            <a:ext cx="4582265" cy="6858000"/>
          </a:xfrm>
          <a:custGeom>
            <a:avLst/>
            <a:gdLst/>
            <a:ahLst/>
            <a:cxnLst/>
            <a:rect l="l" t="t" r="r" b="b"/>
            <a:pathLst>
              <a:path w="1848915" h="2709333">
                <a:moveTo>
                  <a:pt x="0" y="0"/>
                </a:moveTo>
                <a:lnTo>
                  <a:pt x="1848915" y="0"/>
                </a:lnTo>
                <a:lnTo>
                  <a:pt x="1848915" y="2709333"/>
                </a:lnTo>
                <a:lnTo>
                  <a:pt x="0" y="2709333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lin ang="54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02261" y="468580"/>
            <a:ext cx="1805539" cy="306941"/>
          </a:xfrm>
          <a:custGeom>
            <a:avLst/>
            <a:gdLst/>
            <a:ahLst/>
            <a:cxnLst/>
            <a:rect l="l" t="t" r="r" b="b"/>
            <a:pathLst>
              <a:path w="2708308" h="460412">
                <a:moveTo>
                  <a:pt x="0" y="0"/>
                </a:moveTo>
                <a:lnTo>
                  <a:pt x="2708308" y="0"/>
                </a:lnTo>
                <a:lnTo>
                  <a:pt x="2708308" y="460413"/>
                </a:lnTo>
                <a:lnTo>
                  <a:pt x="0" y="46041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TextBox 14"/>
          <p:cNvSpPr txBox="1"/>
          <p:nvPr/>
        </p:nvSpPr>
        <p:spPr>
          <a:xfrm>
            <a:off x="1492871" y="2875471"/>
            <a:ext cx="4446315" cy="286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35"/>
              </a:lnSpc>
            </a:pPr>
            <a:r>
              <a:rPr lang="en-US" sz="1133" spc="1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Mining logistics has been a core strength of the Fracht Group for decades. We understand the unique challenges of transporting equipment and materials to remote, hard-to-reach sites with minimal infrastructure — whether in the Andes, the Gobi Desert, the Australian outback, or the Democratic Republic of Congo.</a:t>
            </a:r>
          </a:p>
          <a:p>
            <a:pPr algn="just">
              <a:lnSpc>
                <a:spcPts val="1435"/>
              </a:lnSpc>
            </a:pPr>
            <a:endParaRPr lang="en-US" sz="1133" spc="10" dirty="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just">
              <a:lnSpc>
                <a:spcPts val="1435"/>
              </a:lnSpc>
            </a:pPr>
            <a:r>
              <a:rPr lang="en-US" sz="1133" spc="1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From coal, uranium, and oil sands to copper, iron ore, and rare minerals, we support every stage of your operation with dependable, cost-effective logistics solutions. Our services include full risk assessments, tailored operational manuals, and a sharp focus on safety, timing, and precision.</a:t>
            </a:r>
          </a:p>
          <a:p>
            <a:pPr algn="just">
              <a:lnSpc>
                <a:spcPts val="1435"/>
              </a:lnSpc>
            </a:pPr>
            <a:endParaRPr lang="en-US" sz="1133" spc="10" dirty="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just">
              <a:lnSpc>
                <a:spcPts val="1435"/>
              </a:lnSpc>
            </a:pPr>
            <a:r>
              <a:rPr lang="en-US" sz="1133" spc="1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Fracht’s experienced teams manage the delivery of complex mining equipment such as excavators, dump trucks, crushers, ship unloaders, conveyor belt systems, tires, and drilling machines — ensuring flawless execution under the toughest conditions.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86520" y="1626498"/>
            <a:ext cx="4609480" cy="72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 b="1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EXPERT LOGISTICS FOR THE MINING SECTOR</a:t>
            </a:r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7400" y="6248400"/>
            <a:ext cx="4052240" cy="16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MINING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E1F40366-5735-4F9D-E403-224485045673}"/>
              </a:ext>
            </a:extLst>
          </p:cNvPr>
          <p:cNvSpPr txBox="1"/>
          <p:nvPr/>
        </p:nvSpPr>
        <p:spPr>
          <a:xfrm>
            <a:off x="11398527" y="6153150"/>
            <a:ext cx="137859" cy="18037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en-US" sz="1066" dirty="0">
                <a:solidFill>
                  <a:schemeClr val="bg1"/>
                </a:solidFill>
                <a:latin typeface="Montserrat 1"/>
                <a:ea typeface="Montserrat 1"/>
                <a:cs typeface="Montserrat 1"/>
                <a:sym typeface="Montserrat 1"/>
              </a:rPr>
              <a:t>61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6389945" y="0"/>
            <a:ext cx="5802055" cy="6857999"/>
          </a:xfrm>
          <a:custGeom>
            <a:avLst/>
            <a:gdLst/>
            <a:ahLst/>
            <a:cxnLst/>
            <a:rect l="l" t="t" r="r" b="b"/>
            <a:pathLst>
              <a:path w="614181" h="520629">
                <a:moveTo>
                  <a:pt x="0" y="0"/>
                </a:moveTo>
                <a:lnTo>
                  <a:pt x="614181" y="0"/>
                </a:lnTo>
                <a:lnTo>
                  <a:pt x="614181" y="520629"/>
                </a:lnTo>
                <a:lnTo>
                  <a:pt x="0" y="520629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70"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7" name="TextBox 7"/>
          <p:cNvSpPr txBox="1"/>
          <p:nvPr/>
        </p:nvSpPr>
        <p:spPr>
          <a:xfrm>
            <a:off x="835241" y="2490373"/>
            <a:ext cx="4966816" cy="1065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5"/>
              </a:lnSpc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Fracht’s global team of mining logistics experts ensures your supply chain remains efficient and resilient, even in the harshest environments.</a:t>
            </a:r>
          </a:p>
          <a:p>
            <a:pPr algn="just">
              <a:lnSpc>
                <a:spcPts val="1405"/>
              </a:lnSpc>
            </a:pPr>
            <a:endParaRPr lang="en-US" sz="1133" dirty="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just">
              <a:lnSpc>
                <a:spcPts val="1405"/>
              </a:lnSpc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We provide seamless transport via sea freight (FCL, LCL, Out of Gauge, Breakbulk, Charter/Part Charter), airfreight, trucking, and rail — managing every step from origin to remote site delivery.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5503" y="3925996"/>
            <a:ext cx="3756140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9"/>
              </a:lnSpc>
            </a:pPr>
            <a:r>
              <a:rPr lang="en-US" sz="1266" b="1" dirty="0">
                <a:solidFill>
                  <a:srgbClr val="5BC2E7"/>
                </a:solidFill>
                <a:latin typeface="Montserrat 1 Bold" panose="020B0604020202020204" charset="0"/>
                <a:ea typeface="Trebuchet MS Bold"/>
                <a:cs typeface="Trebuchet MS Bold"/>
                <a:sym typeface="Trebuchet MS Bold"/>
              </a:rPr>
              <a:t>SERVICES FOR THE MINING INDUSTRY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65391" y="4175842"/>
            <a:ext cx="4439308" cy="1324146"/>
            <a:chOff x="0" y="-28575"/>
            <a:chExt cx="8878615" cy="264829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28575"/>
              <a:ext cx="8878615" cy="335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44700" lvl="1" indent="-122349" algn="just">
                <a:lnSpc>
                  <a:spcPts val="1435"/>
                </a:lnSpc>
                <a:buFont typeface="Arial"/>
                <a:buChar char="•"/>
              </a:pPr>
              <a:r>
                <a:rPr lang="en-US" sz="1133" spc="10">
                  <a:solidFill>
                    <a:srgbClr val="18365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Tower services.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742191"/>
              <a:ext cx="8878615" cy="335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44700" lvl="1" indent="-122349" algn="just">
                <a:lnSpc>
                  <a:spcPts val="1435"/>
                </a:lnSpc>
                <a:buFont typeface="Arial"/>
                <a:buChar char="•"/>
              </a:pPr>
              <a:r>
                <a:rPr lang="en-US" sz="1133" spc="10">
                  <a:solidFill>
                    <a:srgbClr val="18365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Capital project logistics &amp; freight forwarding.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2960"/>
              <a:ext cx="8878615" cy="335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44700" lvl="1" indent="-122349" algn="just">
                <a:lnSpc>
                  <a:spcPts val="1435"/>
                </a:lnSpc>
                <a:buFont typeface="Arial"/>
                <a:buChar char="•"/>
              </a:pPr>
              <a:r>
                <a:rPr lang="en-US" sz="1133" spc="10">
                  <a:solidFill>
                    <a:srgbClr val="18365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Supply chain consultancy &amp; solution design.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283728"/>
              <a:ext cx="8878615" cy="335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44700" lvl="1" indent="-122349" algn="just">
                <a:lnSpc>
                  <a:spcPts val="1435"/>
                </a:lnSpc>
                <a:buFont typeface="Arial"/>
                <a:buChar char="•"/>
              </a:pPr>
              <a:r>
                <a:rPr lang="en-US" sz="1133" spc="10">
                  <a:solidFill>
                    <a:srgbClr val="18365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Lead logistics provider &amp; control tower service.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35241" y="1564776"/>
            <a:ext cx="5055839" cy="72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 b="1" dirty="0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FRACHT COVERS ALL YOUR NEEDS FROM START TO FINISH</a:t>
            </a:r>
          </a:p>
        </p:txBody>
      </p:sp>
      <p:sp>
        <p:nvSpPr>
          <p:cNvPr id="15" name="Freeform 1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685800" y="378859"/>
            <a:ext cx="298881" cy="312964"/>
          </a:xfrm>
          <a:custGeom>
            <a:avLst/>
            <a:gdLst/>
            <a:ahLst/>
            <a:cxnLst/>
            <a:rect l="l" t="t" r="r" b="b"/>
            <a:pathLst>
              <a:path w="448321" h="469446">
                <a:moveTo>
                  <a:pt x="0" y="0"/>
                </a:moveTo>
                <a:lnTo>
                  <a:pt x="448321" y="0"/>
                </a:lnTo>
                <a:lnTo>
                  <a:pt x="448321" y="469446"/>
                </a:lnTo>
                <a:lnTo>
                  <a:pt x="0" y="46944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6146800"/>
            <a:ext cx="4052240" cy="16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MINING</a:t>
            </a:r>
          </a:p>
        </p:txBody>
      </p:sp>
      <p:grpSp>
        <p:nvGrpSpPr>
          <p:cNvPr id="17" name="Group 17"/>
          <p:cNvGrpSpPr>
            <a:grpSpLocks noGrp="1" noUngrp="1" noRot="1" noMove="1" noResize="1"/>
          </p:cNvGrpSpPr>
          <p:nvPr/>
        </p:nvGrpSpPr>
        <p:grpSpPr>
          <a:xfrm>
            <a:off x="6389945" y="-1119206"/>
            <a:ext cx="5830146" cy="7996869"/>
            <a:chOff x="0" y="-38100"/>
            <a:chExt cx="2303268" cy="3159257"/>
          </a:xfrm>
        </p:grpSpPr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411824"/>
              <a:ext cx="2292170" cy="2709333"/>
            </a:xfrm>
            <a:custGeom>
              <a:avLst/>
              <a:gdLst/>
              <a:ahLst/>
              <a:cxnLst/>
              <a:rect l="l" t="t" r="r" b="b"/>
              <a:pathLst>
                <a:path w="2303268" h="3121157">
                  <a:moveTo>
                    <a:pt x="0" y="0"/>
                  </a:moveTo>
                  <a:lnTo>
                    <a:pt x="2303268" y="0"/>
                  </a:lnTo>
                  <a:lnTo>
                    <a:pt x="2303268" y="3121157"/>
                  </a:lnTo>
                  <a:lnTo>
                    <a:pt x="0" y="3121157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50000">
                  <a:srgbClr val="000000">
                    <a:alpha val="0"/>
                  </a:srgbClr>
                </a:gs>
                <a:gs pos="100000">
                  <a:srgbClr val="000000">
                    <a:alpha val="5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TextBox 1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303268" cy="31592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1476851" y="6153150"/>
            <a:ext cx="160300" cy="178062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FFFFFF"/>
                </a:solidFill>
                <a:latin typeface="Montserrat 1"/>
                <a:ea typeface="Montserrat 1"/>
                <a:cs typeface="Montserrat 1"/>
                <a:sym typeface="Montserrat 1"/>
              </a:rPr>
              <a:t>62</a:t>
            </a:r>
          </a:p>
        </p:txBody>
      </p:sp>
      <p:sp>
        <p:nvSpPr>
          <p:cNvPr id="21" name="Freeform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00661" y="378859"/>
            <a:ext cx="1805539" cy="306941"/>
          </a:xfrm>
          <a:custGeom>
            <a:avLst/>
            <a:gdLst/>
            <a:ahLst/>
            <a:cxnLst/>
            <a:rect l="l" t="t" r="r" b="b"/>
            <a:pathLst>
              <a:path w="2708308" h="460412">
                <a:moveTo>
                  <a:pt x="0" y="0"/>
                </a:moveTo>
                <a:lnTo>
                  <a:pt x="2708308" y="0"/>
                </a:lnTo>
                <a:lnTo>
                  <a:pt x="2708308" y="460412"/>
                </a:lnTo>
                <a:lnTo>
                  <a:pt x="0" y="4604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Global designe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3650"/>
      </a:accent1>
      <a:accent2>
        <a:srgbClr val="5BC2E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lobal">
      <a:majorFont>
        <a:latin typeface="Montserrat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FDD1D44855AA47B7BD9FB6401D0146" ma:contentTypeVersion="13" ma:contentTypeDescription="Create a new document." ma:contentTypeScope="" ma:versionID="52dbdcb83414ef2456c5240de7bc7b10">
  <xsd:schema xmlns:xsd="http://www.w3.org/2001/XMLSchema" xmlns:xs="http://www.w3.org/2001/XMLSchema" xmlns:p="http://schemas.microsoft.com/office/2006/metadata/properties" xmlns:ns2="059ca2f9-89eb-4d89-b8bd-cdcbe0f4d803" targetNamespace="http://schemas.microsoft.com/office/2006/metadata/properties" ma:root="true" ma:fieldsID="12093472b7252f0f93433997c2f5fa26" ns2:_="">
    <xsd:import namespace="059ca2f9-89eb-4d89-b8bd-cdcbe0f4d80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ca2f9-89eb-4d89-b8bd-cdcbe0f4d80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faf7bdb-6937-4ef3-9837-a0ddb58b82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9ca2f9-89eb-4d89-b8bd-cdcbe0f4d8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11F1DF-EF4B-459C-918E-5EC413AE186B}"/>
</file>

<file path=customXml/itemProps2.xml><?xml version="1.0" encoding="utf-8"?>
<ds:datastoreItem xmlns:ds="http://schemas.openxmlformats.org/officeDocument/2006/customXml" ds:itemID="{F9F70784-38D7-4E58-8EEE-6E209D7D07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84FB40-681F-4879-946B-33BB2BF91157}">
  <ds:schemaRefs>
    <ds:schemaRef ds:uri="http://purl.org/dc/elements/1.1/"/>
    <ds:schemaRef ds:uri="0e18ae7c-c539-4e6c-9215-7ba6b54e8e21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1a1ec92-9004-4a9f-ae2a-252e292b080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6287</TotalTime>
  <Words>263</Words>
  <Application>Microsoft Macintosh PowerPoint</Application>
  <PresentationFormat>Widescreen</PresentationFormat>
  <Paragraphs>23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Montserrat 2 Bold</vt:lpstr>
      <vt:lpstr>Aptos</vt:lpstr>
      <vt:lpstr>Arial</vt:lpstr>
      <vt:lpstr>Montserrat 1 Bold</vt:lpstr>
      <vt:lpstr>Trebuchet MS</vt:lpstr>
      <vt:lpstr>Montserrat 1</vt:lpstr>
      <vt:lpstr>Montserrat</vt:lpstr>
      <vt:lpstr>Tema de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aaron garcia</dc:creator>
  <cp:lastModifiedBy>Luka Van Esbroeck</cp:lastModifiedBy>
  <cp:revision>22</cp:revision>
  <dcterms:created xsi:type="dcterms:W3CDTF">2025-05-23T15:27:03Z</dcterms:created>
  <dcterms:modified xsi:type="dcterms:W3CDTF">2025-06-27T12:15:23Z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0x010100E7FDD1D44855AA47B7BD9FB6401D0146</vt:lpwstr>
  </property>
  <property fmtid="{D5CDD505-2E9C-101B-9397-08002B2CF9AE}" pid="3" name="MediaServiceImageTags">
    <vt:lpwstr/>
  </property>
</Properties>
</file>