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9"/>
  </p:notesMasterIdLst>
  <p:sldIdLst>
    <p:sldId id="310" r:id="rId5"/>
    <p:sldId id="311" r:id="rId6"/>
    <p:sldId id="312" r:id="rId7"/>
    <p:sldId id="313" r:id="rId8"/>
  </p:sldIdLst>
  <p:sldSz cx="12192000" cy="6858000"/>
  <p:notesSz cx="6858000" cy="9144000"/>
  <p:embeddedFontLst>
    <p:embeddedFont>
      <p:font typeface="Montserrat" pitchFamily="2" charset="77"/>
      <p:regular r:id="rId10"/>
      <p:bold r:id="rId11"/>
      <p:italic r:id="rId12"/>
      <p:boldItalic r:id="rId13"/>
    </p:embeddedFont>
    <p:embeddedFont>
      <p:font typeface="Montserrat 1" pitchFamily="2" charset="77"/>
      <p:regular r:id="rId14"/>
      <p:bold r:id="rId15"/>
      <p:italic r:id="rId16"/>
      <p:boldItalic r:id="rId17"/>
    </p:embeddedFont>
    <p:embeddedFont>
      <p:font typeface="Montserrat 1 Bold" pitchFamily="2" charset="77"/>
      <p:regular r:id="rId18"/>
      <p:bold r:id="rId19"/>
      <p:italic r:id="rId20"/>
      <p:boldItalic r:id="rId21"/>
    </p:embeddedFont>
    <p:embeddedFont>
      <p:font typeface="Montserrat 2 Bold" pitchFamily="2" charset="77"/>
      <p:regular r:id="rId22"/>
      <p:bold r:id="rId23"/>
      <p:italic r:id="rId24"/>
      <p:boldItalic r:id="rId25"/>
    </p:embeddedFont>
    <p:embeddedFont>
      <p:font typeface="Trebuchet MS" panose="020B0703020202090204" pitchFamily="34" charset="0"/>
      <p:regular r:id="rId26"/>
      <p:bold r:id="rId27"/>
      <p:italic r:id="rId28"/>
      <p:boldItalic r:id="rId29"/>
    </p:embeddedFont>
  </p:embeddedFontLst>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650"/>
    <a:srgbClr val="F3F4F5"/>
    <a:srgbClr val="173650"/>
    <a:srgbClr val="5BC2E7"/>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C43BBA-94A2-E548-AFCF-6A12471B275B}" v="1" dt="2025-06-27T12:14:11.086"/>
    <p1510:client id="{A46291DA-7427-6341-86CD-37A41C0D32B9}" v="25" dt="2025-06-27T08:50:39.3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78" autoAdjust="0"/>
    <p:restoredTop sz="95034" autoAdjust="0"/>
  </p:normalViewPr>
  <p:slideViewPr>
    <p:cSldViewPr snapToGrid="0" showGuides="1">
      <p:cViewPr varScale="1">
        <p:scale>
          <a:sx n="107" d="100"/>
          <a:sy n="107" d="100"/>
        </p:scale>
        <p:origin x="1576" y="480"/>
      </p:cViewPr>
      <p:guideLst>
        <p:guide orient="horz" pos="2160"/>
        <p:guide pos="3840"/>
      </p:guideLst>
    </p:cSldViewPr>
  </p:slideViewPr>
  <p:notesTextViewPr>
    <p:cViewPr>
      <p:scale>
        <a:sx n="400" d="100"/>
        <a:sy n="4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font" Target="fonts/font17.fntdata"/><Relationship Id="rId3" Type="http://schemas.openxmlformats.org/officeDocument/2006/relationships/customXml" Target="../customXml/item3.xml"/><Relationship Id="rId21" Type="http://schemas.openxmlformats.org/officeDocument/2006/relationships/font" Target="fonts/font12.fntdata"/><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font" Target="fonts/font16.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font" Target="fonts/font7.fntdata"/><Relationship Id="rId20" Type="http://schemas.openxmlformats.org/officeDocument/2006/relationships/font" Target="fonts/font11.fntdata"/><Relationship Id="rId29"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2.fntdata"/><Relationship Id="rId24" Type="http://schemas.openxmlformats.org/officeDocument/2006/relationships/font" Target="fonts/font15.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font" Target="fonts/font6.fntdata"/><Relationship Id="rId23" Type="http://schemas.openxmlformats.org/officeDocument/2006/relationships/font" Target="fonts/font14.fntdata"/><Relationship Id="rId28" Type="http://schemas.openxmlformats.org/officeDocument/2006/relationships/font" Target="fonts/font19.fntdata"/><Relationship Id="rId10" Type="http://schemas.openxmlformats.org/officeDocument/2006/relationships/font" Target="fonts/font1.fntdata"/><Relationship Id="rId19" Type="http://schemas.openxmlformats.org/officeDocument/2006/relationships/font" Target="fonts/font10.fntdata"/><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font" Target="fonts/font13.fntdata"/><Relationship Id="rId27" Type="http://schemas.openxmlformats.org/officeDocument/2006/relationships/font" Target="fonts/font18.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a Van Esbroeck" userId="134fc993-7b81-4a7c-b1f6-6ae1dd5ae1ac" providerId="ADAL" clId="{A46291DA-7427-6341-86CD-37A41C0D32B9}"/>
    <pc:docChg chg="undo custSel addSld modSld modMainMaster addSection modSection">
      <pc:chgData name="Luka Van Esbroeck" userId="134fc993-7b81-4a7c-b1f6-6ae1dd5ae1ac" providerId="ADAL" clId="{A46291DA-7427-6341-86CD-37A41C0D32B9}" dt="2025-06-27T08:51:40.443" v="234" actId="122"/>
      <pc:docMkLst>
        <pc:docMk/>
      </pc:docMkLst>
      <pc:sldChg chg="addSp delSp modSp mod">
        <pc:chgData name="Luka Van Esbroeck" userId="134fc993-7b81-4a7c-b1f6-6ae1dd5ae1ac" providerId="ADAL" clId="{A46291DA-7427-6341-86CD-37A41C0D32B9}" dt="2025-06-27T08:51:40.443" v="234" actId="122"/>
        <pc:sldMkLst>
          <pc:docMk/>
          <pc:sldMk cId="0" sldId="257"/>
        </pc:sldMkLst>
        <pc:spChg chg="mod">
          <ac:chgData name="Luka Van Esbroeck" userId="134fc993-7b81-4a7c-b1f6-6ae1dd5ae1ac" providerId="ADAL" clId="{A46291DA-7427-6341-86CD-37A41C0D32B9}" dt="2025-06-27T08:51:40.443" v="234" actId="122"/>
          <ac:spMkLst>
            <pc:docMk/>
            <pc:sldMk cId="0" sldId="257"/>
            <ac:spMk id="9" creationId="{00000000-0000-0000-0000-000000000000}"/>
          </ac:spMkLst>
        </pc:spChg>
      </pc:sldChg>
      <pc:sldChg chg="modSp mod">
        <pc:chgData name="Luka Van Esbroeck" userId="134fc993-7b81-4a7c-b1f6-6ae1dd5ae1ac" providerId="ADAL" clId="{A46291DA-7427-6341-86CD-37A41C0D32B9}" dt="2025-06-23T10:20:46.301" v="232" actId="34135"/>
        <pc:sldMkLst>
          <pc:docMk/>
          <pc:sldMk cId="0" sldId="297"/>
        </pc:sldMkLst>
      </pc:sldChg>
      <pc:sldChg chg="addSp delSp modSp add mod setBg modClrScheme chgLayout">
        <pc:chgData name="Luka Van Esbroeck" userId="134fc993-7b81-4a7c-b1f6-6ae1dd5ae1ac" providerId="ADAL" clId="{A46291DA-7427-6341-86CD-37A41C0D32B9}" dt="2025-06-23T10:00:25.418" v="186" actId="14100"/>
        <pc:sldMkLst>
          <pc:docMk/>
          <pc:sldMk cId="0" sldId="400"/>
        </pc:sldMkLst>
      </pc:sldChg>
      <pc:sldMasterChg chg="modSp mod modSldLayout">
        <pc:chgData name="Luka Van Esbroeck" userId="134fc993-7b81-4a7c-b1f6-6ae1dd5ae1ac" providerId="ADAL" clId="{A46291DA-7427-6341-86CD-37A41C0D32B9}" dt="2025-06-23T07:54:37.169" v="52" actId="255"/>
        <pc:sldMasterMkLst>
          <pc:docMk/>
          <pc:sldMasterMk cId="757955707" sldId="2147483648"/>
        </pc:sldMasterMkLst>
        <pc:spChg chg="mod">
          <ac:chgData name="Luka Van Esbroeck" userId="134fc993-7b81-4a7c-b1f6-6ae1dd5ae1ac" providerId="ADAL" clId="{A46291DA-7427-6341-86CD-37A41C0D32B9}" dt="2025-06-23T07:42:40.547" v="6" actId="3064"/>
          <ac:spMkLst>
            <pc:docMk/>
            <pc:sldMasterMk cId="757955707" sldId="2147483648"/>
            <ac:spMk id="2" creationId="{487FC4A6-7301-C2D0-4DF4-40E9306F47B1}"/>
          </ac:spMkLst>
        </pc:spChg>
        <pc:sldLayoutChg chg="addSp delSp modSp mod">
          <pc:chgData name="Luka Van Esbroeck" userId="134fc993-7b81-4a7c-b1f6-6ae1dd5ae1ac" providerId="ADAL" clId="{A46291DA-7427-6341-86CD-37A41C0D32B9}" dt="2025-06-23T07:54:37.169" v="52" actId="255"/>
          <pc:sldLayoutMkLst>
            <pc:docMk/>
            <pc:sldMasterMk cId="757955707" sldId="2147483648"/>
            <pc:sldLayoutMk cId="674430202" sldId="2147483649"/>
          </pc:sldLayoutMkLst>
          <pc:spChg chg="mod">
            <ac:chgData name="Luka Van Esbroeck" userId="134fc993-7b81-4a7c-b1f6-6ae1dd5ae1ac" providerId="ADAL" clId="{A46291DA-7427-6341-86CD-37A41C0D32B9}" dt="2025-06-23T07:50:59.641" v="36" actId="3064"/>
            <ac:spMkLst>
              <pc:docMk/>
              <pc:sldMasterMk cId="757955707" sldId="2147483648"/>
              <pc:sldLayoutMk cId="674430202" sldId="2147483649"/>
              <ac:spMk id="5" creationId="{D10A7C98-893C-1176-46CA-3DA053A90F80}"/>
            </ac:spMkLst>
          </pc:spChg>
          <pc:spChg chg="mod">
            <ac:chgData name="Luka Van Esbroeck" userId="134fc993-7b81-4a7c-b1f6-6ae1dd5ae1ac" providerId="ADAL" clId="{A46291DA-7427-6341-86CD-37A41C0D32B9}" dt="2025-06-23T07:50:59.641" v="36" actId="3064"/>
            <ac:spMkLst>
              <pc:docMk/>
              <pc:sldMasterMk cId="757955707" sldId="2147483648"/>
              <pc:sldLayoutMk cId="674430202" sldId="2147483649"/>
              <ac:spMk id="7" creationId="{A73722D1-7472-EC5A-028C-082AC6F6976E}"/>
            </ac:spMkLst>
          </pc:spChg>
          <pc:spChg chg="mod">
            <ac:chgData name="Luka Van Esbroeck" userId="134fc993-7b81-4a7c-b1f6-6ae1dd5ae1ac" providerId="ADAL" clId="{A46291DA-7427-6341-86CD-37A41C0D32B9}" dt="2025-06-23T07:54:37.169" v="52" actId="255"/>
            <ac:spMkLst>
              <pc:docMk/>
              <pc:sldMasterMk cId="757955707" sldId="2147483648"/>
              <pc:sldLayoutMk cId="674430202" sldId="2147483649"/>
              <ac:spMk id="8" creationId="{4C18FAFC-A3A1-49B0-E1AB-D6DA1C4601A8}"/>
            </ac:spMkLst>
          </pc:spChg>
          <pc:spChg chg="mod">
            <ac:chgData name="Luka Van Esbroeck" userId="134fc993-7b81-4a7c-b1f6-6ae1dd5ae1ac" providerId="ADAL" clId="{A46291DA-7427-6341-86CD-37A41C0D32B9}" dt="2025-06-23T07:50:59.641" v="36" actId="3064"/>
            <ac:spMkLst>
              <pc:docMk/>
              <pc:sldMasterMk cId="757955707" sldId="2147483648"/>
              <pc:sldLayoutMk cId="674430202" sldId="2147483649"/>
              <ac:spMk id="9" creationId="{79BB332C-F51E-87D4-C073-5EA9CE39EF41}"/>
            </ac:spMkLst>
          </pc:spChg>
        </pc:sldLayoutChg>
        <pc:sldLayoutChg chg="addSp delSp modSp mod">
          <pc:chgData name="Luka Van Esbroeck" userId="134fc993-7b81-4a7c-b1f6-6ae1dd5ae1ac" providerId="ADAL" clId="{A46291DA-7427-6341-86CD-37A41C0D32B9}" dt="2025-06-23T07:38:48.389" v="1" actId="478"/>
          <pc:sldLayoutMkLst>
            <pc:docMk/>
            <pc:sldMasterMk cId="757955707" sldId="2147483648"/>
            <pc:sldLayoutMk cId="3392221097" sldId="2147483651"/>
          </pc:sldLayoutMkLst>
        </pc:sldLayoutChg>
        <pc:sldLayoutChg chg="modSp mod">
          <pc:chgData name="Luka Van Esbroeck" userId="134fc993-7b81-4a7c-b1f6-6ae1dd5ae1ac" providerId="ADAL" clId="{A46291DA-7427-6341-86CD-37A41C0D32B9}" dt="2025-06-23T07:52:12.793" v="39" actId="255"/>
          <pc:sldLayoutMkLst>
            <pc:docMk/>
            <pc:sldMasterMk cId="757955707" sldId="2147483648"/>
            <pc:sldLayoutMk cId="455406656" sldId="2147483660"/>
          </pc:sldLayoutMkLst>
          <pc:spChg chg="mod">
            <ac:chgData name="Luka Van Esbroeck" userId="134fc993-7b81-4a7c-b1f6-6ae1dd5ae1ac" providerId="ADAL" clId="{A46291DA-7427-6341-86CD-37A41C0D32B9}" dt="2025-06-23T07:46:39.444" v="13" actId="3064"/>
            <ac:spMkLst>
              <pc:docMk/>
              <pc:sldMasterMk cId="757955707" sldId="2147483648"/>
              <pc:sldLayoutMk cId="455406656" sldId="2147483660"/>
              <ac:spMk id="2" creationId="{05C69DAD-26B4-145F-DCA2-986DF5B9081A}"/>
            </ac:spMkLst>
          </pc:spChg>
          <pc:spChg chg="mod">
            <ac:chgData name="Luka Van Esbroeck" userId="134fc993-7b81-4a7c-b1f6-6ae1dd5ae1ac" providerId="ADAL" clId="{A46291DA-7427-6341-86CD-37A41C0D32B9}" dt="2025-06-23T07:46:39.444" v="13" actId="3064"/>
            <ac:spMkLst>
              <pc:docMk/>
              <pc:sldMasterMk cId="757955707" sldId="2147483648"/>
              <pc:sldLayoutMk cId="455406656" sldId="2147483660"/>
              <ac:spMk id="3" creationId="{93DE4791-B970-A879-1D72-DD4526580148}"/>
            </ac:spMkLst>
          </pc:spChg>
          <pc:spChg chg="mod">
            <ac:chgData name="Luka Van Esbroeck" userId="134fc993-7b81-4a7c-b1f6-6ae1dd5ae1ac" providerId="ADAL" clId="{A46291DA-7427-6341-86CD-37A41C0D32B9}" dt="2025-06-23T07:46:39.444" v="13" actId="3064"/>
            <ac:spMkLst>
              <pc:docMk/>
              <pc:sldMasterMk cId="757955707" sldId="2147483648"/>
              <pc:sldLayoutMk cId="455406656" sldId="2147483660"/>
              <ac:spMk id="4" creationId="{810BA82D-F440-47B6-F48C-7A8217BB6962}"/>
            </ac:spMkLst>
          </pc:spChg>
          <pc:spChg chg="mod">
            <ac:chgData name="Luka Van Esbroeck" userId="134fc993-7b81-4a7c-b1f6-6ae1dd5ae1ac" providerId="ADAL" clId="{A46291DA-7427-6341-86CD-37A41C0D32B9}" dt="2025-06-23T07:46:39.444" v="13" actId="3064"/>
            <ac:spMkLst>
              <pc:docMk/>
              <pc:sldMasterMk cId="757955707" sldId="2147483648"/>
              <pc:sldLayoutMk cId="455406656" sldId="2147483660"/>
              <ac:spMk id="5" creationId="{3328EAA2-B5EB-EB4E-F190-622BA0595456}"/>
            </ac:spMkLst>
          </pc:spChg>
          <pc:spChg chg="mod">
            <ac:chgData name="Luka Van Esbroeck" userId="134fc993-7b81-4a7c-b1f6-6ae1dd5ae1ac" providerId="ADAL" clId="{A46291DA-7427-6341-86CD-37A41C0D32B9}" dt="2025-06-23T07:52:12.793" v="39" actId="255"/>
            <ac:spMkLst>
              <pc:docMk/>
              <pc:sldMasterMk cId="757955707" sldId="2147483648"/>
              <pc:sldLayoutMk cId="455406656" sldId="2147483660"/>
              <ac:spMk id="7" creationId="{583831FB-47F7-8780-CC3B-71451999DE39}"/>
            </ac:spMkLst>
          </pc:spChg>
        </pc:sldLayoutChg>
        <pc:sldLayoutChg chg="modSp mod">
          <pc:chgData name="Luka Van Esbroeck" userId="134fc993-7b81-4a7c-b1f6-6ae1dd5ae1ac" providerId="ADAL" clId="{A46291DA-7427-6341-86CD-37A41C0D32B9}" dt="2025-06-23T07:44:16.034" v="10" actId="3064"/>
          <pc:sldLayoutMkLst>
            <pc:docMk/>
            <pc:sldMasterMk cId="757955707" sldId="2147483648"/>
            <pc:sldLayoutMk cId="3119303182" sldId="2147483661"/>
          </pc:sldLayoutMkLst>
          <pc:spChg chg="mod">
            <ac:chgData name="Luka Van Esbroeck" userId="134fc993-7b81-4a7c-b1f6-6ae1dd5ae1ac" providerId="ADAL" clId="{A46291DA-7427-6341-86CD-37A41C0D32B9}" dt="2025-06-23T07:44:16.034" v="10" actId="3064"/>
            <ac:spMkLst>
              <pc:docMk/>
              <pc:sldMasterMk cId="757955707" sldId="2147483648"/>
              <pc:sldLayoutMk cId="3119303182" sldId="2147483661"/>
              <ac:spMk id="2" creationId="{DB042AD8-1C8E-23C0-5A89-1920DAA7F37C}"/>
            </ac:spMkLst>
          </pc:spChg>
        </pc:sldLayoutChg>
        <pc:sldLayoutChg chg="modSp mod">
          <pc:chgData name="Luka Van Esbroeck" userId="134fc993-7b81-4a7c-b1f6-6ae1dd5ae1ac" providerId="ADAL" clId="{A46291DA-7427-6341-86CD-37A41C0D32B9}" dt="2025-06-23T07:53:14.250" v="41" actId="255"/>
          <pc:sldLayoutMkLst>
            <pc:docMk/>
            <pc:sldMasterMk cId="757955707" sldId="2147483648"/>
            <pc:sldLayoutMk cId="1306428242" sldId="2147483662"/>
          </pc:sldLayoutMkLst>
          <pc:spChg chg="mod">
            <ac:chgData name="Luka Van Esbroeck" userId="134fc993-7b81-4a7c-b1f6-6ae1dd5ae1ac" providerId="ADAL" clId="{A46291DA-7427-6341-86CD-37A41C0D32B9}" dt="2025-06-23T07:47:13.862" v="15" actId="3064"/>
            <ac:spMkLst>
              <pc:docMk/>
              <pc:sldMasterMk cId="757955707" sldId="2147483648"/>
              <pc:sldLayoutMk cId="1306428242" sldId="2147483662"/>
              <ac:spMk id="10" creationId="{14E7C85C-4E77-90D2-46CD-08D3DE76DA6E}"/>
            </ac:spMkLst>
          </pc:spChg>
          <pc:spChg chg="mod">
            <ac:chgData name="Luka Van Esbroeck" userId="134fc993-7b81-4a7c-b1f6-6ae1dd5ae1ac" providerId="ADAL" clId="{A46291DA-7427-6341-86CD-37A41C0D32B9}" dt="2025-06-23T07:47:13.862" v="15" actId="3064"/>
            <ac:spMkLst>
              <pc:docMk/>
              <pc:sldMasterMk cId="757955707" sldId="2147483648"/>
              <pc:sldLayoutMk cId="1306428242" sldId="2147483662"/>
              <ac:spMk id="11" creationId="{7E3CEA46-6A17-465F-3E02-6BD66FDE74B0}"/>
            </ac:spMkLst>
          </pc:spChg>
          <pc:spChg chg="mod">
            <ac:chgData name="Luka Van Esbroeck" userId="134fc993-7b81-4a7c-b1f6-6ae1dd5ae1ac" providerId="ADAL" clId="{A46291DA-7427-6341-86CD-37A41C0D32B9}" dt="2025-06-23T07:47:13.862" v="15" actId="3064"/>
            <ac:spMkLst>
              <pc:docMk/>
              <pc:sldMasterMk cId="757955707" sldId="2147483648"/>
              <pc:sldLayoutMk cId="1306428242" sldId="2147483662"/>
              <ac:spMk id="12" creationId="{C3577081-600E-15F2-47F6-FF3376A8F171}"/>
            </ac:spMkLst>
          </pc:spChg>
          <pc:spChg chg="mod">
            <ac:chgData name="Luka Van Esbroeck" userId="134fc993-7b81-4a7c-b1f6-6ae1dd5ae1ac" providerId="ADAL" clId="{A46291DA-7427-6341-86CD-37A41C0D32B9}" dt="2025-06-23T07:53:14.250" v="41" actId="255"/>
            <ac:spMkLst>
              <pc:docMk/>
              <pc:sldMasterMk cId="757955707" sldId="2147483648"/>
              <pc:sldLayoutMk cId="1306428242" sldId="2147483662"/>
              <ac:spMk id="13" creationId="{03D2EE22-372F-17D2-E1A9-E20FD4DBBBFA}"/>
            </ac:spMkLst>
          </pc:spChg>
        </pc:sldLayoutChg>
        <pc:sldLayoutChg chg="modSp mod">
          <pc:chgData name="Luka Van Esbroeck" userId="134fc993-7b81-4a7c-b1f6-6ae1dd5ae1ac" providerId="ADAL" clId="{A46291DA-7427-6341-86CD-37A41C0D32B9}" dt="2025-06-23T07:52:30.754" v="40" actId="255"/>
          <pc:sldLayoutMkLst>
            <pc:docMk/>
            <pc:sldMasterMk cId="757955707" sldId="2147483648"/>
            <pc:sldLayoutMk cId="202475471" sldId="2147483663"/>
          </pc:sldLayoutMkLst>
          <pc:spChg chg="mod">
            <ac:chgData name="Luka Van Esbroeck" userId="134fc993-7b81-4a7c-b1f6-6ae1dd5ae1ac" providerId="ADAL" clId="{A46291DA-7427-6341-86CD-37A41C0D32B9}" dt="2025-06-23T07:46:55.420" v="14" actId="3064"/>
            <ac:spMkLst>
              <pc:docMk/>
              <pc:sldMasterMk cId="757955707" sldId="2147483648"/>
              <pc:sldLayoutMk cId="202475471" sldId="2147483663"/>
              <ac:spMk id="2" creationId="{4F3E8364-C672-A513-A5F7-FEBE8E8C185C}"/>
            </ac:spMkLst>
          </pc:spChg>
          <pc:spChg chg="mod">
            <ac:chgData name="Luka Van Esbroeck" userId="134fc993-7b81-4a7c-b1f6-6ae1dd5ae1ac" providerId="ADAL" clId="{A46291DA-7427-6341-86CD-37A41C0D32B9}" dt="2025-06-23T07:46:55.420" v="14" actId="3064"/>
            <ac:spMkLst>
              <pc:docMk/>
              <pc:sldMasterMk cId="757955707" sldId="2147483648"/>
              <pc:sldLayoutMk cId="202475471" sldId="2147483663"/>
              <ac:spMk id="3" creationId="{4A397E59-1C35-64ED-DEF0-FA39D0FB802B}"/>
            </ac:spMkLst>
          </pc:spChg>
          <pc:spChg chg="mod">
            <ac:chgData name="Luka Van Esbroeck" userId="134fc993-7b81-4a7c-b1f6-6ae1dd5ae1ac" providerId="ADAL" clId="{A46291DA-7427-6341-86CD-37A41C0D32B9}" dt="2025-06-23T07:52:30.754" v="40" actId="255"/>
            <ac:spMkLst>
              <pc:docMk/>
              <pc:sldMasterMk cId="757955707" sldId="2147483648"/>
              <pc:sldLayoutMk cId="202475471" sldId="2147483663"/>
              <ac:spMk id="7" creationId="{C962A04F-7F91-2ECB-E414-C5AF907FDA39}"/>
            </ac:spMkLst>
          </pc:spChg>
          <pc:spChg chg="mod">
            <ac:chgData name="Luka Van Esbroeck" userId="134fc993-7b81-4a7c-b1f6-6ae1dd5ae1ac" providerId="ADAL" clId="{A46291DA-7427-6341-86CD-37A41C0D32B9}" dt="2025-06-23T07:46:55.420" v="14" actId="3064"/>
            <ac:spMkLst>
              <pc:docMk/>
              <pc:sldMasterMk cId="757955707" sldId="2147483648"/>
              <pc:sldLayoutMk cId="202475471" sldId="2147483663"/>
              <ac:spMk id="10" creationId="{F3FEF277-8E90-7469-1F98-3FE8FE362156}"/>
            </ac:spMkLst>
          </pc:spChg>
        </pc:sldLayoutChg>
        <pc:sldLayoutChg chg="modSp mod">
          <pc:chgData name="Luka Van Esbroeck" userId="134fc993-7b81-4a7c-b1f6-6ae1dd5ae1ac" providerId="ADAL" clId="{A46291DA-7427-6341-86CD-37A41C0D32B9}" dt="2025-06-23T07:53:31.491" v="43" actId="255"/>
          <pc:sldLayoutMkLst>
            <pc:docMk/>
            <pc:sldMasterMk cId="757955707" sldId="2147483648"/>
            <pc:sldLayoutMk cId="3454120388" sldId="2147483664"/>
          </pc:sldLayoutMkLst>
          <pc:spChg chg="mod">
            <ac:chgData name="Luka Van Esbroeck" userId="134fc993-7b81-4a7c-b1f6-6ae1dd5ae1ac" providerId="ADAL" clId="{A46291DA-7427-6341-86CD-37A41C0D32B9}" dt="2025-06-23T07:47:43.267" v="17" actId="3064"/>
            <ac:spMkLst>
              <pc:docMk/>
              <pc:sldMasterMk cId="757955707" sldId="2147483648"/>
              <pc:sldLayoutMk cId="3454120388" sldId="2147483664"/>
              <ac:spMk id="2" creationId="{04D6754E-3180-71EC-7EAA-A236087F3AAE}"/>
            </ac:spMkLst>
          </pc:spChg>
          <pc:spChg chg="mod">
            <ac:chgData name="Luka Van Esbroeck" userId="134fc993-7b81-4a7c-b1f6-6ae1dd5ae1ac" providerId="ADAL" clId="{A46291DA-7427-6341-86CD-37A41C0D32B9}" dt="2025-06-23T07:47:43.267" v="17" actId="3064"/>
            <ac:spMkLst>
              <pc:docMk/>
              <pc:sldMasterMk cId="757955707" sldId="2147483648"/>
              <pc:sldLayoutMk cId="3454120388" sldId="2147483664"/>
              <ac:spMk id="3" creationId="{9DDBA2BD-107C-72F8-DAE2-2DB0FFF65A7A}"/>
            </ac:spMkLst>
          </pc:spChg>
          <pc:spChg chg="mod">
            <ac:chgData name="Luka Van Esbroeck" userId="134fc993-7b81-4a7c-b1f6-6ae1dd5ae1ac" providerId="ADAL" clId="{A46291DA-7427-6341-86CD-37A41C0D32B9}" dt="2025-06-23T07:53:31.491" v="43" actId="255"/>
            <ac:spMkLst>
              <pc:docMk/>
              <pc:sldMasterMk cId="757955707" sldId="2147483648"/>
              <pc:sldLayoutMk cId="3454120388" sldId="2147483664"/>
              <ac:spMk id="7" creationId="{D622CFC5-12D4-3E3D-5200-B5AD5F32AAA5}"/>
            </ac:spMkLst>
          </pc:spChg>
          <pc:spChg chg="mod">
            <ac:chgData name="Luka Van Esbroeck" userId="134fc993-7b81-4a7c-b1f6-6ae1dd5ae1ac" providerId="ADAL" clId="{A46291DA-7427-6341-86CD-37A41C0D32B9}" dt="2025-06-23T07:47:43.267" v="17" actId="3064"/>
            <ac:spMkLst>
              <pc:docMk/>
              <pc:sldMasterMk cId="757955707" sldId="2147483648"/>
              <pc:sldLayoutMk cId="3454120388" sldId="2147483664"/>
              <ac:spMk id="11" creationId="{5B971705-213E-525A-C660-4D05954B01DC}"/>
            </ac:spMkLst>
          </pc:spChg>
        </pc:sldLayoutChg>
        <pc:sldLayoutChg chg="modSp mod">
          <pc:chgData name="Luka Van Esbroeck" userId="134fc993-7b81-4a7c-b1f6-6ae1dd5ae1ac" providerId="ADAL" clId="{A46291DA-7427-6341-86CD-37A41C0D32B9}" dt="2025-06-23T07:53:46.245" v="45" actId="255"/>
          <pc:sldLayoutMkLst>
            <pc:docMk/>
            <pc:sldMasterMk cId="757955707" sldId="2147483648"/>
            <pc:sldLayoutMk cId="1877889258" sldId="2147483665"/>
          </pc:sldLayoutMkLst>
          <pc:spChg chg="mod">
            <ac:chgData name="Luka Van Esbroeck" userId="134fc993-7b81-4a7c-b1f6-6ae1dd5ae1ac" providerId="ADAL" clId="{A46291DA-7427-6341-86CD-37A41C0D32B9}" dt="2025-06-23T07:48:21.607" v="19" actId="3064"/>
            <ac:spMkLst>
              <pc:docMk/>
              <pc:sldMasterMk cId="757955707" sldId="2147483648"/>
              <pc:sldLayoutMk cId="1877889258" sldId="2147483665"/>
              <ac:spMk id="2" creationId="{05C69DAD-26B4-145F-DCA2-986DF5B9081A}"/>
            </ac:spMkLst>
          </pc:spChg>
          <pc:spChg chg="mod">
            <ac:chgData name="Luka Van Esbroeck" userId="134fc993-7b81-4a7c-b1f6-6ae1dd5ae1ac" providerId="ADAL" clId="{A46291DA-7427-6341-86CD-37A41C0D32B9}" dt="2025-06-23T07:48:21.607" v="19" actId="3064"/>
            <ac:spMkLst>
              <pc:docMk/>
              <pc:sldMasterMk cId="757955707" sldId="2147483648"/>
              <pc:sldLayoutMk cId="1877889258" sldId="2147483665"/>
              <ac:spMk id="3" creationId="{93DE4791-B970-A879-1D72-DD4526580148}"/>
            </ac:spMkLst>
          </pc:spChg>
          <pc:spChg chg="mod">
            <ac:chgData name="Luka Van Esbroeck" userId="134fc993-7b81-4a7c-b1f6-6ae1dd5ae1ac" providerId="ADAL" clId="{A46291DA-7427-6341-86CD-37A41C0D32B9}" dt="2025-06-23T07:53:46.245" v="45" actId="255"/>
            <ac:spMkLst>
              <pc:docMk/>
              <pc:sldMasterMk cId="757955707" sldId="2147483648"/>
              <pc:sldLayoutMk cId="1877889258" sldId="2147483665"/>
              <ac:spMk id="7" creationId="{583831FB-47F7-8780-CC3B-71451999DE39}"/>
            </ac:spMkLst>
          </pc:spChg>
          <pc:spChg chg="mod">
            <ac:chgData name="Luka Van Esbroeck" userId="134fc993-7b81-4a7c-b1f6-6ae1dd5ae1ac" providerId="ADAL" clId="{A46291DA-7427-6341-86CD-37A41C0D32B9}" dt="2025-06-23T07:48:27.456" v="20" actId="3064"/>
            <ac:spMkLst>
              <pc:docMk/>
              <pc:sldMasterMk cId="757955707" sldId="2147483648"/>
              <pc:sldLayoutMk cId="1877889258" sldId="2147483665"/>
              <ac:spMk id="9" creationId="{526C7923-04C8-1B24-DB37-EDF84D68123C}"/>
            </ac:spMkLst>
          </pc:spChg>
        </pc:sldLayoutChg>
        <pc:sldLayoutChg chg="modSp mod">
          <pc:chgData name="Luka Van Esbroeck" userId="134fc993-7b81-4a7c-b1f6-6ae1dd5ae1ac" providerId="ADAL" clId="{A46291DA-7427-6341-86CD-37A41C0D32B9}" dt="2025-06-23T07:53:53.585" v="46" actId="255"/>
          <pc:sldLayoutMkLst>
            <pc:docMk/>
            <pc:sldMasterMk cId="757955707" sldId="2147483648"/>
            <pc:sldLayoutMk cId="2269128758" sldId="2147483666"/>
          </pc:sldLayoutMkLst>
          <pc:spChg chg="mod">
            <ac:chgData name="Luka Van Esbroeck" userId="134fc993-7b81-4a7c-b1f6-6ae1dd5ae1ac" providerId="ADAL" clId="{A46291DA-7427-6341-86CD-37A41C0D32B9}" dt="2025-06-23T07:48:41.460" v="21" actId="3064"/>
            <ac:spMkLst>
              <pc:docMk/>
              <pc:sldMasterMk cId="757955707" sldId="2147483648"/>
              <pc:sldLayoutMk cId="2269128758" sldId="2147483666"/>
              <ac:spMk id="10" creationId="{E1AAD30A-3D28-00EA-F471-8BD5A0A40DB8}"/>
            </ac:spMkLst>
          </pc:spChg>
          <pc:spChg chg="mod">
            <ac:chgData name="Luka Van Esbroeck" userId="134fc993-7b81-4a7c-b1f6-6ae1dd5ae1ac" providerId="ADAL" clId="{A46291DA-7427-6341-86CD-37A41C0D32B9}" dt="2025-06-23T07:48:41.460" v="21" actId="3064"/>
            <ac:spMkLst>
              <pc:docMk/>
              <pc:sldMasterMk cId="757955707" sldId="2147483648"/>
              <pc:sldLayoutMk cId="2269128758" sldId="2147483666"/>
              <ac:spMk id="11" creationId="{46B90BB4-F3F5-31A5-E123-67382E6F050B}"/>
            </ac:spMkLst>
          </pc:spChg>
          <pc:spChg chg="mod">
            <ac:chgData name="Luka Van Esbroeck" userId="134fc993-7b81-4a7c-b1f6-6ae1dd5ae1ac" providerId="ADAL" clId="{A46291DA-7427-6341-86CD-37A41C0D32B9}" dt="2025-06-23T07:53:53.585" v="46" actId="255"/>
            <ac:spMkLst>
              <pc:docMk/>
              <pc:sldMasterMk cId="757955707" sldId="2147483648"/>
              <pc:sldLayoutMk cId="2269128758" sldId="2147483666"/>
              <ac:spMk id="12" creationId="{9C25EE3A-02FD-3B66-6FD4-EED1D2E1DB3E}"/>
            </ac:spMkLst>
          </pc:spChg>
          <pc:spChg chg="mod">
            <ac:chgData name="Luka Van Esbroeck" userId="134fc993-7b81-4a7c-b1f6-6ae1dd5ae1ac" providerId="ADAL" clId="{A46291DA-7427-6341-86CD-37A41C0D32B9}" dt="2025-06-23T07:48:58.717" v="22" actId="3064"/>
            <ac:spMkLst>
              <pc:docMk/>
              <pc:sldMasterMk cId="757955707" sldId="2147483648"/>
              <pc:sldLayoutMk cId="2269128758" sldId="2147483666"/>
              <ac:spMk id="13" creationId="{7D7BE1B7-9430-DAE8-48E7-8DDAA94E9398}"/>
            </ac:spMkLst>
          </pc:spChg>
        </pc:sldLayoutChg>
        <pc:sldLayoutChg chg="modSp mod">
          <pc:chgData name="Luka Van Esbroeck" userId="134fc993-7b81-4a7c-b1f6-6ae1dd5ae1ac" providerId="ADAL" clId="{A46291DA-7427-6341-86CD-37A41C0D32B9}" dt="2025-06-23T07:54:27.811" v="51" actId="255"/>
          <pc:sldLayoutMkLst>
            <pc:docMk/>
            <pc:sldMasterMk cId="757955707" sldId="2147483648"/>
            <pc:sldLayoutMk cId="1202890010" sldId="2147483667"/>
          </pc:sldLayoutMkLst>
          <pc:spChg chg="mod">
            <ac:chgData name="Luka Van Esbroeck" userId="134fc993-7b81-4a7c-b1f6-6ae1dd5ae1ac" providerId="ADAL" clId="{A46291DA-7427-6341-86CD-37A41C0D32B9}" dt="2025-06-23T07:50:32.308" v="31" actId="3064"/>
            <ac:spMkLst>
              <pc:docMk/>
              <pc:sldMasterMk cId="757955707" sldId="2147483648"/>
              <pc:sldLayoutMk cId="1202890010" sldId="2147483667"/>
              <ac:spMk id="2" creationId="{05C69DAD-26B4-145F-DCA2-986DF5B9081A}"/>
            </ac:spMkLst>
          </pc:spChg>
          <pc:spChg chg="mod">
            <ac:chgData name="Luka Van Esbroeck" userId="134fc993-7b81-4a7c-b1f6-6ae1dd5ae1ac" providerId="ADAL" clId="{A46291DA-7427-6341-86CD-37A41C0D32B9}" dt="2025-06-23T07:50:32.308" v="31" actId="3064"/>
            <ac:spMkLst>
              <pc:docMk/>
              <pc:sldMasterMk cId="757955707" sldId="2147483648"/>
              <pc:sldLayoutMk cId="1202890010" sldId="2147483667"/>
              <ac:spMk id="3" creationId="{93DE4791-B970-A879-1D72-DD4526580148}"/>
            </ac:spMkLst>
          </pc:spChg>
          <pc:spChg chg="mod">
            <ac:chgData name="Luka Van Esbroeck" userId="134fc993-7b81-4a7c-b1f6-6ae1dd5ae1ac" providerId="ADAL" clId="{A46291DA-7427-6341-86CD-37A41C0D32B9}" dt="2025-06-23T07:50:43.825" v="32" actId="3064"/>
            <ac:spMkLst>
              <pc:docMk/>
              <pc:sldMasterMk cId="757955707" sldId="2147483648"/>
              <pc:sldLayoutMk cId="1202890010" sldId="2147483667"/>
              <ac:spMk id="4" creationId="{F8FC5D74-7D0D-761C-1539-296F9C752F47}"/>
            </ac:spMkLst>
          </pc:spChg>
          <pc:spChg chg="mod">
            <ac:chgData name="Luka Van Esbroeck" userId="134fc993-7b81-4a7c-b1f6-6ae1dd5ae1ac" providerId="ADAL" clId="{A46291DA-7427-6341-86CD-37A41C0D32B9}" dt="2025-06-23T07:54:27.811" v="51" actId="255"/>
            <ac:spMkLst>
              <pc:docMk/>
              <pc:sldMasterMk cId="757955707" sldId="2147483648"/>
              <pc:sldLayoutMk cId="1202890010" sldId="2147483667"/>
              <ac:spMk id="7" creationId="{583831FB-47F7-8780-CC3B-71451999DE39}"/>
            </ac:spMkLst>
          </pc:spChg>
          <pc:spChg chg="mod">
            <ac:chgData name="Luka Van Esbroeck" userId="134fc993-7b81-4a7c-b1f6-6ae1dd5ae1ac" providerId="ADAL" clId="{A46291DA-7427-6341-86CD-37A41C0D32B9}" dt="2025-06-23T07:50:04.137" v="28" actId="1076"/>
            <ac:spMkLst>
              <pc:docMk/>
              <pc:sldMasterMk cId="757955707" sldId="2147483648"/>
              <pc:sldLayoutMk cId="1202890010" sldId="2147483667"/>
              <ac:spMk id="10" creationId="{32BD3DE8-8DE0-90FC-F939-93A28765F57B}"/>
            </ac:spMkLst>
          </pc:spChg>
        </pc:sldLayoutChg>
        <pc:sldLayoutChg chg="modSp mod">
          <pc:chgData name="Luka Van Esbroeck" userId="134fc993-7b81-4a7c-b1f6-6ae1dd5ae1ac" providerId="ADAL" clId="{A46291DA-7427-6341-86CD-37A41C0D32B9}" dt="2025-06-23T07:54:00.253" v="47" actId="255"/>
          <pc:sldLayoutMkLst>
            <pc:docMk/>
            <pc:sldMasterMk cId="757955707" sldId="2147483648"/>
            <pc:sldLayoutMk cId="626550864" sldId="2147483668"/>
          </pc:sldLayoutMkLst>
          <pc:spChg chg="mod">
            <ac:chgData name="Luka Van Esbroeck" userId="134fc993-7b81-4a7c-b1f6-6ae1dd5ae1ac" providerId="ADAL" clId="{A46291DA-7427-6341-86CD-37A41C0D32B9}" dt="2025-06-23T07:49:12.184" v="23" actId="3064"/>
            <ac:spMkLst>
              <pc:docMk/>
              <pc:sldMasterMk cId="757955707" sldId="2147483648"/>
              <pc:sldLayoutMk cId="626550864" sldId="2147483668"/>
              <ac:spMk id="4" creationId="{40BB958D-766E-CFCA-F125-74E0C4C7860A}"/>
            </ac:spMkLst>
          </pc:spChg>
          <pc:spChg chg="mod">
            <ac:chgData name="Luka Van Esbroeck" userId="134fc993-7b81-4a7c-b1f6-6ae1dd5ae1ac" providerId="ADAL" clId="{A46291DA-7427-6341-86CD-37A41C0D32B9}" dt="2025-06-23T07:49:12.184" v="23" actId="3064"/>
            <ac:spMkLst>
              <pc:docMk/>
              <pc:sldMasterMk cId="757955707" sldId="2147483648"/>
              <pc:sldLayoutMk cId="626550864" sldId="2147483668"/>
              <ac:spMk id="10" creationId="{C46FC6C0-6720-92F1-5D46-2C5D6712AC10}"/>
            </ac:spMkLst>
          </pc:spChg>
          <pc:spChg chg="mod">
            <ac:chgData name="Luka Van Esbroeck" userId="134fc993-7b81-4a7c-b1f6-6ae1dd5ae1ac" providerId="ADAL" clId="{A46291DA-7427-6341-86CD-37A41C0D32B9}" dt="2025-06-23T07:54:00.253" v="47" actId="255"/>
            <ac:spMkLst>
              <pc:docMk/>
              <pc:sldMasterMk cId="757955707" sldId="2147483648"/>
              <pc:sldLayoutMk cId="626550864" sldId="2147483668"/>
              <ac:spMk id="12" creationId="{F1302053-18F3-C1F4-FFEF-D2AD2CC439A5}"/>
            </ac:spMkLst>
          </pc:spChg>
          <pc:spChg chg="mod">
            <ac:chgData name="Luka Van Esbroeck" userId="134fc993-7b81-4a7c-b1f6-6ae1dd5ae1ac" providerId="ADAL" clId="{A46291DA-7427-6341-86CD-37A41C0D32B9}" dt="2025-06-23T07:49:12.184" v="23" actId="3064"/>
            <ac:spMkLst>
              <pc:docMk/>
              <pc:sldMasterMk cId="757955707" sldId="2147483648"/>
              <pc:sldLayoutMk cId="626550864" sldId="2147483668"/>
              <ac:spMk id="13" creationId="{3A3D6BC1-3B6E-DE15-7E6A-7C9D651A77F9}"/>
            </ac:spMkLst>
          </pc:spChg>
        </pc:sldLayoutChg>
        <pc:sldLayoutChg chg="modSp mod">
          <pc:chgData name="Luka Van Esbroeck" userId="134fc993-7b81-4a7c-b1f6-6ae1dd5ae1ac" providerId="ADAL" clId="{A46291DA-7427-6341-86CD-37A41C0D32B9}" dt="2025-06-23T07:54:14.291" v="49" actId="255"/>
          <pc:sldLayoutMkLst>
            <pc:docMk/>
            <pc:sldMasterMk cId="757955707" sldId="2147483648"/>
            <pc:sldLayoutMk cId="1131357290" sldId="2147483669"/>
          </pc:sldLayoutMkLst>
          <pc:spChg chg="mod">
            <ac:chgData name="Luka Van Esbroeck" userId="134fc993-7b81-4a7c-b1f6-6ae1dd5ae1ac" providerId="ADAL" clId="{A46291DA-7427-6341-86CD-37A41C0D32B9}" dt="2025-06-23T07:49:35.891" v="25" actId="3064"/>
            <ac:spMkLst>
              <pc:docMk/>
              <pc:sldMasterMk cId="757955707" sldId="2147483648"/>
              <pc:sldLayoutMk cId="1131357290" sldId="2147483669"/>
              <ac:spMk id="12" creationId="{2214A130-3856-C6F0-80DA-5FDEFD700C7F}"/>
            </ac:spMkLst>
          </pc:spChg>
          <pc:spChg chg="mod">
            <ac:chgData name="Luka Van Esbroeck" userId="134fc993-7b81-4a7c-b1f6-6ae1dd5ae1ac" providerId="ADAL" clId="{A46291DA-7427-6341-86CD-37A41C0D32B9}" dt="2025-06-23T07:49:35.891" v="25" actId="3064"/>
            <ac:spMkLst>
              <pc:docMk/>
              <pc:sldMasterMk cId="757955707" sldId="2147483648"/>
              <pc:sldLayoutMk cId="1131357290" sldId="2147483669"/>
              <ac:spMk id="13" creationId="{1BD24EFB-7EEC-5334-1BA6-D360A387EACC}"/>
            </ac:spMkLst>
          </pc:spChg>
          <pc:spChg chg="mod">
            <ac:chgData name="Luka Van Esbroeck" userId="134fc993-7b81-4a7c-b1f6-6ae1dd5ae1ac" providerId="ADAL" clId="{A46291DA-7427-6341-86CD-37A41C0D32B9}" dt="2025-06-23T07:54:14.291" v="49" actId="255"/>
            <ac:spMkLst>
              <pc:docMk/>
              <pc:sldMasterMk cId="757955707" sldId="2147483648"/>
              <pc:sldLayoutMk cId="1131357290" sldId="2147483669"/>
              <ac:spMk id="14" creationId="{0F9328F4-FEFD-74F4-CE92-45BAFED58478}"/>
            </ac:spMkLst>
          </pc:spChg>
          <pc:spChg chg="mod">
            <ac:chgData name="Luka Van Esbroeck" userId="134fc993-7b81-4a7c-b1f6-6ae1dd5ae1ac" providerId="ADAL" clId="{A46291DA-7427-6341-86CD-37A41C0D32B9}" dt="2025-06-23T07:49:35.891" v="25" actId="3064"/>
            <ac:spMkLst>
              <pc:docMk/>
              <pc:sldMasterMk cId="757955707" sldId="2147483648"/>
              <pc:sldLayoutMk cId="1131357290" sldId="2147483669"/>
              <ac:spMk id="16" creationId="{BEB2E742-0014-1EC0-3A72-42DB7A882B90}"/>
            </ac:spMkLst>
          </pc:spChg>
        </pc:sldLayoutChg>
        <pc:sldLayoutChg chg="modSp mod">
          <pc:chgData name="Luka Van Esbroeck" userId="134fc993-7b81-4a7c-b1f6-6ae1dd5ae1ac" providerId="ADAL" clId="{A46291DA-7427-6341-86CD-37A41C0D32B9}" dt="2025-06-23T07:51:09.309" v="37" actId="3064"/>
          <pc:sldLayoutMkLst>
            <pc:docMk/>
            <pc:sldMasterMk cId="757955707" sldId="2147483648"/>
            <pc:sldLayoutMk cId="3675754544" sldId="2147483670"/>
          </pc:sldLayoutMkLst>
          <pc:spChg chg="mod">
            <ac:chgData name="Luka Van Esbroeck" userId="134fc993-7b81-4a7c-b1f6-6ae1dd5ae1ac" providerId="ADAL" clId="{A46291DA-7427-6341-86CD-37A41C0D32B9}" dt="2025-06-23T07:51:09.309" v="37" actId="3064"/>
            <ac:spMkLst>
              <pc:docMk/>
              <pc:sldMasterMk cId="757955707" sldId="2147483648"/>
              <pc:sldLayoutMk cId="3675754544" sldId="2147483670"/>
              <ac:spMk id="7" creationId="{837F021E-C483-4CB4-F1F3-7B8DAAB54211}"/>
            </ac:spMkLst>
          </pc:spChg>
        </pc:sldLayoutChg>
        <pc:sldLayoutChg chg="modSp mod">
          <pc:chgData name="Luka Van Esbroeck" userId="134fc993-7b81-4a7c-b1f6-6ae1dd5ae1ac" providerId="ADAL" clId="{A46291DA-7427-6341-86CD-37A41C0D32B9}" dt="2025-06-23T07:43:21.284" v="9" actId="166"/>
          <pc:sldLayoutMkLst>
            <pc:docMk/>
            <pc:sldMasterMk cId="757955707" sldId="2147483648"/>
            <pc:sldLayoutMk cId="3407457184" sldId="2147483672"/>
          </pc:sldLayoutMkLst>
          <pc:spChg chg="mod">
            <ac:chgData name="Luka Van Esbroeck" userId="134fc993-7b81-4a7c-b1f6-6ae1dd5ae1ac" providerId="ADAL" clId="{A46291DA-7427-6341-86CD-37A41C0D32B9}" dt="2025-06-23T07:43:21.284" v="9" actId="166"/>
            <ac:spMkLst>
              <pc:docMk/>
              <pc:sldMasterMk cId="757955707" sldId="2147483648"/>
              <pc:sldLayoutMk cId="3407457184" sldId="2147483672"/>
              <ac:spMk id="7" creationId="{3831A695-ABC3-0390-7A61-D81FF6EAC470}"/>
            </ac:spMkLst>
          </pc:spChg>
          <pc:spChg chg="mod">
            <ac:chgData name="Luka Van Esbroeck" userId="134fc993-7b81-4a7c-b1f6-6ae1dd5ae1ac" providerId="ADAL" clId="{A46291DA-7427-6341-86CD-37A41C0D32B9}" dt="2025-06-23T07:43:11.746" v="8" actId="1076"/>
            <ac:spMkLst>
              <pc:docMk/>
              <pc:sldMasterMk cId="757955707" sldId="2147483648"/>
              <pc:sldLayoutMk cId="3407457184" sldId="2147483672"/>
              <ac:spMk id="12" creationId="{AC3D73B0-BE03-6FF8-71FD-6BB0220444B4}"/>
            </ac:spMkLst>
          </pc:spChg>
        </pc:sldLayoutChg>
        <pc:sldLayoutChg chg="modSp mod">
          <pc:chgData name="Luka Van Esbroeck" userId="134fc993-7b81-4a7c-b1f6-6ae1dd5ae1ac" providerId="ADAL" clId="{A46291DA-7427-6341-86CD-37A41C0D32B9}" dt="2025-06-23T07:44:23.011" v="11" actId="3064"/>
          <pc:sldLayoutMkLst>
            <pc:docMk/>
            <pc:sldMasterMk cId="757955707" sldId="2147483648"/>
            <pc:sldLayoutMk cId="3945958420" sldId="2147483673"/>
          </pc:sldLayoutMkLst>
          <pc:spChg chg="mod">
            <ac:chgData name="Luka Van Esbroeck" userId="134fc993-7b81-4a7c-b1f6-6ae1dd5ae1ac" providerId="ADAL" clId="{A46291DA-7427-6341-86CD-37A41C0D32B9}" dt="2025-06-23T07:44:23.011" v="11" actId="3064"/>
            <ac:spMkLst>
              <pc:docMk/>
              <pc:sldMasterMk cId="757955707" sldId="2147483648"/>
              <pc:sldLayoutMk cId="3945958420" sldId="2147483673"/>
              <ac:spMk id="4" creationId="{D9BB6876-F87A-6ABD-B1F8-120D9C4DA8DF}"/>
            </ac:spMkLst>
          </pc:spChg>
        </pc:sldLayoutChg>
        <pc:sldLayoutChg chg="modSp mod">
          <pc:chgData name="Luka Van Esbroeck" userId="134fc993-7b81-4a7c-b1f6-6ae1dd5ae1ac" providerId="ADAL" clId="{A46291DA-7427-6341-86CD-37A41C0D32B9}" dt="2025-06-23T07:53:23.034" v="42" actId="255"/>
          <pc:sldLayoutMkLst>
            <pc:docMk/>
            <pc:sldMasterMk cId="757955707" sldId="2147483648"/>
            <pc:sldLayoutMk cId="3892661322" sldId="2147483674"/>
          </pc:sldLayoutMkLst>
          <pc:spChg chg="mod">
            <ac:chgData name="Luka Van Esbroeck" userId="134fc993-7b81-4a7c-b1f6-6ae1dd5ae1ac" providerId="ADAL" clId="{A46291DA-7427-6341-86CD-37A41C0D32B9}" dt="2025-06-23T07:47:27.873" v="16" actId="3064"/>
            <ac:spMkLst>
              <pc:docMk/>
              <pc:sldMasterMk cId="757955707" sldId="2147483648"/>
              <pc:sldLayoutMk cId="3892661322" sldId="2147483674"/>
              <ac:spMk id="13" creationId="{EFEC22A1-8D71-9FA4-B3E0-6D9B072E6BBE}"/>
            </ac:spMkLst>
          </pc:spChg>
          <pc:spChg chg="mod">
            <ac:chgData name="Luka Van Esbroeck" userId="134fc993-7b81-4a7c-b1f6-6ae1dd5ae1ac" providerId="ADAL" clId="{A46291DA-7427-6341-86CD-37A41C0D32B9}" dt="2025-06-23T07:47:27.873" v="16" actId="3064"/>
            <ac:spMkLst>
              <pc:docMk/>
              <pc:sldMasterMk cId="757955707" sldId="2147483648"/>
              <pc:sldLayoutMk cId="3892661322" sldId="2147483674"/>
              <ac:spMk id="14" creationId="{737E7370-A773-919F-26D4-FD9DBE943F4A}"/>
            </ac:spMkLst>
          </pc:spChg>
          <pc:spChg chg="mod">
            <ac:chgData name="Luka Van Esbroeck" userId="134fc993-7b81-4a7c-b1f6-6ae1dd5ae1ac" providerId="ADAL" clId="{A46291DA-7427-6341-86CD-37A41C0D32B9}" dt="2025-06-23T07:53:23.034" v="42" actId="255"/>
            <ac:spMkLst>
              <pc:docMk/>
              <pc:sldMasterMk cId="757955707" sldId="2147483648"/>
              <pc:sldLayoutMk cId="3892661322" sldId="2147483674"/>
              <ac:spMk id="15" creationId="{3B641733-11D9-280D-B7DE-33FD8B3B77EB}"/>
            </ac:spMkLst>
          </pc:spChg>
          <pc:spChg chg="mod">
            <ac:chgData name="Luka Van Esbroeck" userId="134fc993-7b81-4a7c-b1f6-6ae1dd5ae1ac" providerId="ADAL" clId="{A46291DA-7427-6341-86CD-37A41C0D32B9}" dt="2025-06-23T07:47:27.873" v="16" actId="3064"/>
            <ac:spMkLst>
              <pc:docMk/>
              <pc:sldMasterMk cId="757955707" sldId="2147483648"/>
              <pc:sldLayoutMk cId="3892661322" sldId="2147483674"/>
              <ac:spMk id="16" creationId="{2AE72457-3707-0112-A55B-77BC4CF52B1F}"/>
            </ac:spMkLst>
          </pc:spChg>
        </pc:sldLayoutChg>
        <pc:sldLayoutChg chg="modSp mod">
          <pc:chgData name="Luka Van Esbroeck" userId="134fc993-7b81-4a7c-b1f6-6ae1dd5ae1ac" providerId="ADAL" clId="{A46291DA-7427-6341-86CD-37A41C0D32B9}" dt="2025-06-23T07:53:39.091" v="44" actId="255"/>
          <pc:sldLayoutMkLst>
            <pc:docMk/>
            <pc:sldMasterMk cId="757955707" sldId="2147483648"/>
            <pc:sldLayoutMk cId="1649869617" sldId="2147483675"/>
          </pc:sldLayoutMkLst>
          <pc:spChg chg="mod">
            <ac:chgData name="Luka Van Esbroeck" userId="134fc993-7b81-4a7c-b1f6-6ae1dd5ae1ac" providerId="ADAL" clId="{A46291DA-7427-6341-86CD-37A41C0D32B9}" dt="2025-06-23T07:47:55.876" v="18" actId="3064"/>
            <ac:spMkLst>
              <pc:docMk/>
              <pc:sldMasterMk cId="757955707" sldId="2147483648"/>
              <pc:sldLayoutMk cId="1649869617" sldId="2147483675"/>
              <ac:spMk id="3" creationId="{6DC72F89-0CE5-6DAA-02DB-F99AB5CB2AD9}"/>
            </ac:spMkLst>
          </pc:spChg>
          <pc:spChg chg="mod">
            <ac:chgData name="Luka Van Esbroeck" userId="134fc993-7b81-4a7c-b1f6-6ae1dd5ae1ac" providerId="ADAL" clId="{A46291DA-7427-6341-86CD-37A41C0D32B9}" dt="2025-06-23T07:47:55.876" v="18" actId="3064"/>
            <ac:spMkLst>
              <pc:docMk/>
              <pc:sldMasterMk cId="757955707" sldId="2147483648"/>
              <pc:sldLayoutMk cId="1649869617" sldId="2147483675"/>
              <ac:spMk id="7" creationId="{6222E995-5102-A211-BFE1-FDE75087D201}"/>
            </ac:spMkLst>
          </pc:spChg>
          <pc:spChg chg="mod">
            <ac:chgData name="Luka Van Esbroeck" userId="134fc993-7b81-4a7c-b1f6-6ae1dd5ae1ac" providerId="ADAL" clId="{A46291DA-7427-6341-86CD-37A41C0D32B9}" dt="2025-06-23T07:53:39.091" v="44" actId="255"/>
            <ac:spMkLst>
              <pc:docMk/>
              <pc:sldMasterMk cId="757955707" sldId="2147483648"/>
              <pc:sldLayoutMk cId="1649869617" sldId="2147483675"/>
              <ac:spMk id="10" creationId="{4C540657-D081-794E-D6A4-82EE88C84C24}"/>
            </ac:spMkLst>
          </pc:spChg>
          <pc:spChg chg="mod">
            <ac:chgData name="Luka Van Esbroeck" userId="134fc993-7b81-4a7c-b1f6-6ae1dd5ae1ac" providerId="ADAL" clId="{A46291DA-7427-6341-86CD-37A41C0D32B9}" dt="2025-06-23T07:47:55.876" v="18" actId="3064"/>
            <ac:spMkLst>
              <pc:docMk/>
              <pc:sldMasterMk cId="757955707" sldId="2147483648"/>
              <pc:sldLayoutMk cId="1649869617" sldId="2147483675"/>
              <ac:spMk id="11" creationId="{EFD00CA8-8433-417A-5160-C95B1D821141}"/>
            </ac:spMkLst>
          </pc:spChg>
        </pc:sldLayoutChg>
        <pc:sldLayoutChg chg="modSp mod">
          <pc:chgData name="Luka Van Esbroeck" userId="134fc993-7b81-4a7c-b1f6-6ae1dd5ae1ac" providerId="ADAL" clId="{A46291DA-7427-6341-86CD-37A41C0D32B9}" dt="2025-06-23T07:54:20.586" v="50" actId="255"/>
          <pc:sldLayoutMkLst>
            <pc:docMk/>
            <pc:sldMasterMk cId="757955707" sldId="2147483648"/>
            <pc:sldLayoutMk cId="3155481135" sldId="2147483676"/>
          </pc:sldLayoutMkLst>
          <pc:spChg chg="mod">
            <ac:chgData name="Luka Van Esbroeck" userId="134fc993-7b81-4a7c-b1f6-6ae1dd5ae1ac" providerId="ADAL" clId="{A46291DA-7427-6341-86CD-37A41C0D32B9}" dt="2025-06-23T07:49:43.415" v="26" actId="3064"/>
            <ac:spMkLst>
              <pc:docMk/>
              <pc:sldMasterMk cId="757955707" sldId="2147483648"/>
              <pc:sldLayoutMk cId="3155481135" sldId="2147483676"/>
              <ac:spMk id="5" creationId="{467760AE-6E51-2E86-5947-E9952285E3B7}"/>
            </ac:spMkLst>
          </pc:spChg>
          <pc:spChg chg="mod">
            <ac:chgData name="Luka Van Esbroeck" userId="134fc993-7b81-4a7c-b1f6-6ae1dd5ae1ac" providerId="ADAL" clId="{A46291DA-7427-6341-86CD-37A41C0D32B9}" dt="2025-06-23T07:49:43.415" v="26" actId="3064"/>
            <ac:spMkLst>
              <pc:docMk/>
              <pc:sldMasterMk cId="757955707" sldId="2147483648"/>
              <pc:sldLayoutMk cId="3155481135" sldId="2147483676"/>
              <ac:spMk id="9" creationId="{D68A8CEE-B87D-7AF8-0F29-678313464912}"/>
            </ac:spMkLst>
          </pc:spChg>
          <pc:spChg chg="mod">
            <ac:chgData name="Luka Van Esbroeck" userId="134fc993-7b81-4a7c-b1f6-6ae1dd5ae1ac" providerId="ADAL" clId="{A46291DA-7427-6341-86CD-37A41C0D32B9}" dt="2025-06-23T07:54:20.586" v="50" actId="255"/>
            <ac:spMkLst>
              <pc:docMk/>
              <pc:sldMasterMk cId="757955707" sldId="2147483648"/>
              <pc:sldLayoutMk cId="3155481135" sldId="2147483676"/>
              <ac:spMk id="11" creationId="{96B5C094-5073-B15F-4E55-DF6514B60278}"/>
            </ac:spMkLst>
          </pc:spChg>
          <pc:spChg chg="mod">
            <ac:chgData name="Luka Van Esbroeck" userId="134fc993-7b81-4a7c-b1f6-6ae1dd5ae1ac" providerId="ADAL" clId="{A46291DA-7427-6341-86CD-37A41C0D32B9}" dt="2025-06-23T07:49:43.415" v="26" actId="3064"/>
            <ac:spMkLst>
              <pc:docMk/>
              <pc:sldMasterMk cId="757955707" sldId="2147483648"/>
              <pc:sldLayoutMk cId="3155481135" sldId="2147483676"/>
              <ac:spMk id="12" creationId="{BF6C4BA3-5C54-1DA8-00F4-0FF6332D2841}"/>
            </ac:spMkLst>
          </pc:spChg>
        </pc:sldLayoutChg>
        <pc:sldLayoutChg chg="modSp mod">
          <pc:chgData name="Luka Van Esbroeck" userId="134fc993-7b81-4a7c-b1f6-6ae1dd5ae1ac" providerId="ADAL" clId="{A46291DA-7427-6341-86CD-37A41C0D32B9}" dt="2025-06-23T07:54:07.622" v="48" actId="255"/>
          <pc:sldLayoutMkLst>
            <pc:docMk/>
            <pc:sldMasterMk cId="757955707" sldId="2147483648"/>
            <pc:sldLayoutMk cId="3626120787" sldId="2147483677"/>
          </pc:sldLayoutMkLst>
          <pc:spChg chg="mod">
            <ac:chgData name="Luka Van Esbroeck" userId="134fc993-7b81-4a7c-b1f6-6ae1dd5ae1ac" providerId="ADAL" clId="{A46291DA-7427-6341-86CD-37A41C0D32B9}" dt="2025-06-23T07:49:27.276" v="24" actId="3064"/>
            <ac:spMkLst>
              <pc:docMk/>
              <pc:sldMasterMk cId="757955707" sldId="2147483648"/>
              <pc:sldLayoutMk cId="3626120787" sldId="2147483677"/>
              <ac:spMk id="8" creationId="{2488B422-00BC-FAE1-CF28-91BFA4D142CF}"/>
            </ac:spMkLst>
          </pc:spChg>
          <pc:spChg chg="mod">
            <ac:chgData name="Luka Van Esbroeck" userId="134fc993-7b81-4a7c-b1f6-6ae1dd5ae1ac" providerId="ADAL" clId="{A46291DA-7427-6341-86CD-37A41C0D32B9}" dt="2025-06-23T07:49:27.276" v="24" actId="3064"/>
            <ac:spMkLst>
              <pc:docMk/>
              <pc:sldMasterMk cId="757955707" sldId="2147483648"/>
              <pc:sldLayoutMk cId="3626120787" sldId="2147483677"/>
              <ac:spMk id="10" creationId="{EDA0AE05-C033-84C5-3821-8A8D284AA794}"/>
            </ac:spMkLst>
          </pc:spChg>
          <pc:spChg chg="mod">
            <ac:chgData name="Luka Van Esbroeck" userId="134fc993-7b81-4a7c-b1f6-6ae1dd5ae1ac" providerId="ADAL" clId="{A46291DA-7427-6341-86CD-37A41C0D32B9}" dt="2025-06-23T07:54:07.622" v="48" actId="255"/>
            <ac:spMkLst>
              <pc:docMk/>
              <pc:sldMasterMk cId="757955707" sldId="2147483648"/>
              <pc:sldLayoutMk cId="3626120787" sldId="2147483677"/>
              <ac:spMk id="12" creationId="{05A4C4CA-2BA0-22E3-70D3-5FB60B689D51}"/>
            </ac:spMkLst>
          </pc:spChg>
          <pc:spChg chg="mod">
            <ac:chgData name="Luka Van Esbroeck" userId="134fc993-7b81-4a7c-b1f6-6ae1dd5ae1ac" providerId="ADAL" clId="{A46291DA-7427-6341-86CD-37A41C0D32B9}" dt="2025-06-23T07:49:27.276" v="24" actId="3064"/>
            <ac:spMkLst>
              <pc:docMk/>
              <pc:sldMasterMk cId="757955707" sldId="2147483648"/>
              <pc:sldLayoutMk cId="3626120787" sldId="2147483677"/>
              <ac:spMk id="13" creationId="{2506468C-09C1-B4E3-F49F-8A38A5842127}"/>
            </ac:spMkLst>
          </pc:spChg>
        </pc:sldLayoutChg>
        <pc:sldLayoutChg chg="modSp mod">
          <pc:chgData name="Luka Van Esbroeck" userId="134fc993-7b81-4a7c-b1f6-6ae1dd5ae1ac" providerId="ADAL" clId="{A46291DA-7427-6341-86CD-37A41C0D32B9}" dt="2025-06-23T07:51:25.791" v="38" actId="3064"/>
          <pc:sldLayoutMkLst>
            <pc:docMk/>
            <pc:sldMasterMk cId="757955707" sldId="2147483648"/>
            <pc:sldLayoutMk cId="4023887712" sldId="2147483678"/>
          </pc:sldLayoutMkLst>
          <pc:spChg chg="mod">
            <ac:chgData name="Luka Van Esbroeck" userId="134fc993-7b81-4a7c-b1f6-6ae1dd5ae1ac" providerId="ADAL" clId="{A46291DA-7427-6341-86CD-37A41C0D32B9}" dt="2025-06-23T07:51:25.791" v="38" actId="3064"/>
            <ac:spMkLst>
              <pc:docMk/>
              <pc:sldMasterMk cId="757955707" sldId="2147483648"/>
              <pc:sldLayoutMk cId="4023887712" sldId="2147483678"/>
              <ac:spMk id="7" creationId="{837F021E-C483-4CB4-F1F3-7B8DAAB54211}"/>
            </ac:spMkLst>
          </pc:spChg>
        </pc:sldLayoutChg>
      </pc:sldMasterChg>
    </pc:docChg>
  </pc:docChgLst>
  <pc:docChgLst>
    <pc:chgData name="Luka Van Esbroeck" userId="134fc993-7b81-4a7c-b1f6-6ae1dd5ae1ac" providerId="ADAL" clId="{607EE3C6-496D-D84C-A140-ACEDF7FD4DB2}"/>
    <pc:docChg chg="delSld delSection">
      <pc:chgData name="Luka Van Esbroeck" userId="134fc993-7b81-4a7c-b1f6-6ae1dd5ae1ac" providerId="ADAL" clId="{607EE3C6-496D-D84C-A140-ACEDF7FD4DB2}" dt="2025-06-27T12:06:20.401" v="79" actId="2696"/>
      <pc:docMkLst>
        <pc:docMk/>
      </pc:docMkLst>
      <pc:sldChg chg="del">
        <pc:chgData name="Luka Van Esbroeck" userId="134fc993-7b81-4a7c-b1f6-6ae1dd5ae1ac" providerId="ADAL" clId="{607EE3C6-496D-D84C-A140-ACEDF7FD4DB2}" dt="2025-06-27T12:05:34.113" v="1" actId="2696"/>
        <pc:sldMkLst>
          <pc:docMk/>
          <pc:sldMk cId="0" sldId="256"/>
        </pc:sldMkLst>
      </pc:sldChg>
      <pc:sldChg chg="del">
        <pc:chgData name="Luka Van Esbroeck" userId="134fc993-7b81-4a7c-b1f6-6ae1dd5ae1ac" providerId="ADAL" clId="{607EE3C6-496D-D84C-A140-ACEDF7FD4DB2}" dt="2025-06-27T12:05:34.126" v="2" actId="2696"/>
        <pc:sldMkLst>
          <pc:docMk/>
          <pc:sldMk cId="0" sldId="257"/>
        </pc:sldMkLst>
      </pc:sldChg>
      <pc:sldChg chg="del">
        <pc:chgData name="Luka Van Esbroeck" userId="134fc993-7b81-4a7c-b1f6-6ae1dd5ae1ac" providerId="ADAL" clId="{607EE3C6-496D-D84C-A140-ACEDF7FD4DB2}" dt="2025-06-27T12:05:34.145" v="4" actId="2696"/>
        <pc:sldMkLst>
          <pc:docMk/>
          <pc:sldMk cId="0" sldId="258"/>
        </pc:sldMkLst>
      </pc:sldChg>
      <pc:sldChg chg="del">
        <pc:chgData name="Luka Van Esbroeck" userId="134fc993-7b81-4a7c-b1f6-6ae1dd5ae1ac" providerId="ADAL" clId="{607EE3C6-496D-D84C-A140-ACEDF7FD4DB2}" dt="2025-06-27T12:05:34.152" v="5" actId="2696"/>
        <pc:sldMkLst>
          <pc:docMk/>
          <pc:sldMk cId="0" sldId="259"/>
        </pc:sldMkLst>
      </pc:sldChg>
      <pc:sldChg chg="del">
        <pc:chgData name="Luka Van Esbroeck" userId="134fc993-7b81-4a7c-b1f6-6ae1dd5ae1ac" providerId="ADAL" clId="{607EE3C6-496D-D84C-A140-ACEDF7FD4DB2}" dt="2025-06-27T12:05:34.158" v="6" actId="2696"/>
        <pc:sldMkLst>
          <pc:docMk/>
          <pc:sldMk cId="0" sldId="260"/>
        </pc:sldMkLst>
      </pc:sldChg>
      <pc:sldChg chg="del">
        <pc:chgData name="Luka Van Esbroeck" userId="134fc993-7b81-4a7c-b1f6-6ae1dd5ae1ac" providerId="ADAL" clId="{607EE3C6-496D-D84C-A140-ACEDF7FD4DB2}" dt="2025-06-27T12:05:34.165" v="7" actId="2696"/>
        <pc:sldMkLst>
          <pc:docMk/>
          <pc:sldMk cId="0" sldId="261"/>
        </pc:sldMkLst>
      </pc:sldChg>
      <pc:sldChg chg="del">
        <pc:chgData name="Luka Van Esbroeck" userId="134fc993-7b81-4a7c-b1f6-6ae1dd5ae1ac" providerId="ADAL" clId="{607EE3C6-496D-D84C-A140-ACEDF7FD4DB2}" dt="2025-06-27T12:05:34.170" v="8" actId="2696"/>
        <pc:sldMkLst>
          <pc:docMk/>
          <pc:sldMk cId="0" sldId="262"/>
        </pc:sldMkLst>
      </pc:sldChg>
      <pc:sldChg chg="del">
        <pc:chgData name="Luka Van Esbroeck" userId="134fc993-7b81-4a7c-b1f6-6ae1dd5ae1ac" providerId="ADAL" clId="{607EE3C6-496D-D84C-A140-ACEDF7FD4DB2}" dt="2025-06-27T12:05:34.183" v="9" actId="2696"/>
        <pc:sldMkLst>
          <pc:docMk/>
          <pc:sldMk cId="0" sldId="263"/>
        </pc:sldMkLst>
      </pc:sldChg>
      <pc:sldChg chg="del">
        <pc:chgData name="Luka Van Esbroeck" userId="134fc993-7b81-4a7c-b1f6-6ae1dd5ae1ac" providerId="ADAL" clId="{607EE3C6-496D-D84C-A140-ACEDF7FD4DB2}" dt="2025-06-27T12:05:34.192" v="10" actId="2696"/>
        <pc:sldMkLst>
          <pc:docMk/>
          <pc:sldMk cId="0" sldId="264"/>
        </pc:sldMkLst>
      </pc:sldChg>
      <pc:sldChg chg="del">
        <pc:chgData name="Luka Van Esbroeck" userId="134fc993-7b81-4a7c-b1f6-6ae1dd5ae1ac" providerId="ADAL" clId="{607EE3C6-496D-D84C-A140-ACEDF7FD4DB2}" dt="2025-06-27T12:05:34.195" v="11" actId="2696"/>
        <pc:sldMkLst>
          <pc:docMk/>
          <pc:sldMk cId="0" sldId="265"/>
        </pc:sldMkLst>
      </pc:sldChg>
      <pc:sldChg chg="del">
        <pc:chgData name="Luka Van Esbroeck" userId="134fc993-7b81-4a7c-b1f6-6ae1dd5ae1ac" providerId="ADAL" clId="{607EE3C6-496D-D84C-A140-ACEDF7FD4DB2}" dt="2025-06-27T12:05:34.199" v="12" actId="2696"/>
        <pc:sldMkLst>
          <pc:docMk/>
          <pc:sldMk cId="0" sldId="266"/>
        </pc:sldMkLst>
      </pc:sldChg>
      <pc:sldChg chg="del">
        <pc:chgData name="Luka Van Esbroeck" userId="134fc993-7b81-4a7c-b1f6-6ae1dd5ae1ac" providerId="ADAL" clId="{607EE3C6-496D-D84C-A140-ACEDF7FD4DB2}" dt="2025-06-27T12:05:34.203" v="13" actId="2696"/>
        <pc:sldMkLst>
          <pc:docMk/>
          <pc:sldMk cId="0" sldId="267"/>
        </pc:sldMkLst>
      </pc:sldChg>
      <pc:sldChg chg="del">
        <pc:chgData name="Luka Van Esbroeck" userId="134fc993-7b81-4a7c-b1f6-6ae1dd5ae1ac" providerId="ADAL" clId="{607EE3C6-496D-D84C-A140-ACEDF7FD4DB2}" dt="2025-06-27T12:05:34.206" v="14" actId="2696"/>
        <pc:sldMkLst>
          <pc:docMk/>
          <pc:sldMk cId="0" sldId="268"/>
        </pc:sldMkLst>
      </pc:sldChg>
      <pc:sldChg chg="del">
        <pc:chgData name="Luka Van Esbroeck" userId="134fc993-7b81-4a7c-b1f6-6ae1dd5ae1ac" providerId="ADAL" clId="{607EE3C6-496D-D84C-A140-ACEDF7FD4DB2}" dt="2025-06-27T12:05:34.232" v="31" actId="2696"/>
        <pc:sldMkLst>
          <pc:docMk/>
          <pc:sldMk cId="0" sldId="269"/>
        </pc:sldMkLst>
      </pc:sldChg>
      <pc:sldChg chg="del">
        <pc:chgData name="Luka Van Esbroeck" userId="134fc993-7b81-4a7c-b1f6-6ae1dd5ae1ac" providerId="ADAL" clId="{607EE3C6-496D-D84C-A140-ACEDF7FD4DB2}" dt="2025-06-27T12:05:34.220" v="25" actId="2696"/>
        <pc:sldMkLst>
          <pc:docMk/>
          <pc:sldMk cId="0" sldId="270"/>
        </pc:sldMkLst>
      </pc:sldChg>
      <pc:sldChg chg="del">
        <pc:chgData name="Luka Van Esbroeck" userId="134fc993-7b81-4a7c-b1f6-6ae1dd5ae1ac" providerId="ADAL" clId="{607EE3C6-496D-D84C-A140-ACEDF7FD4DB2}" dt="2025-06-27T12:05:34.225" v="29" actId="2696"/>
        <pc:sldMkLst>
          <pc:docMk/>
          <pc:sldMk cId="0" sldId="271"/>
        </pc:sldMkLst>
      </pc:sldChg>
      <pc:sldChg chg="del">
        <pc:chgData name="Luka Van Esbroeck" userId="134fc993-7b81-4a7c-b1f6-6ae1dd5ae1ac" providerId="ADAL" clId="{607EE3C6-496D-D84C-A140-ACEDF7FD4DB2}" dt="2025-06-27T12:05:34.216" v="21" actId="2696"/>
        <pc:sldMkLst>
          <pc:docMk/>
          <pc:sldMk cId="0" sldId="272"/>
        </pc:sldMkLst>
      </pc:sldChg>
      <pc:sldChg chg="del">
        <pc:chgData name="Luka Van Esbroeck" userId="134fc993-7b81-4a7c-b1f6-6ae1dd5ae1ac" providerId="ADAL" clId="{607EE3C6-496D-D84C-A140-ACEDF7FD4DB2}" dt="2025-06-27T12:05:34.213" v="19" actId="2696"/>
        <pc:sldMkLst>
          <pc:docMk/>
          <pc:sldMk cId="0" sldId="273"/>
        </pc:sldMkLst>
      </pc:sldChg>
      <pc:sldChg chg="del">
        <pc:chgData name="Luka Van Esbroeck" userId="134fc993-7b81-4a7c-b1f6-6ae1dd5ae1ac" providerId="ADAL" clId="{607EE3C6-496D-D84C-A140-ACEDF7FD4DB2}" dt="2025-06-27T12:05:34.218" v="23" actId="2696"/>
        <pc:sldMkLst>
          <pc:docMk/>
          <pc:sldMk cId="0" sldId="274"/>
        </pc:sldMkLst>
      </pc:sldChg>
      <pc:sldChg chg="del">
        <pc:chgData name="Luka Van Esbroeck" userId="134fc993-7b81-4a7c-b1f6-6ae1dd5ae1ac" providerId="ADAL" clId="{607EE3C6-496D-D84C-A140-ACEDF7FD4DB2}" dt="2025-06-27T12:05:34.210" v="17" actId="2696"/>
        <pc:sldMkLst>
          <pc:docMk/>
          <pc:sldMk cId="0" sldId="275"/>
        </pc:sldMkLst>
      </pc:sldChg>
      <pc:sldChg chg="del">
        <pc:chgData name="Luka Van Esbroeck" userId="134fc993-7b81-4a7c-b1f6-6ae1dd5ae1ac" providerId="ADAL" clId="{607EE3C6-496D-D84C-A140-ACEDF7FD4DB2}" dt="2025-06-27T12:05:34.207" v="15" actId="2696"/>
        <pc:sldMkLst>
          <pc:docMk/>
          <pc:sldMk cId="0" sldId="276"/>
        </pc:sldMkLst>
      </pc:sldChg>
      <pc:sldChg chg="del">
        <pc:chgData name="Luka Van Esbroeck" userId="134fc993-7b81-4a7c-b1f6-6ae1dd5ae1ac" providerId="ADAL" clId="{607EE3C6-496D-D84C-A140-ACEDF7FD4DB2}" dt="2025-06-27T12:05:34.221" v="26" actId="2696"/>
        <pc:sldMkLst>
          <pc:docMk/>
          <pc:sldMk cId="0" sldId="277"/>
        </pc:sldMkLst>
      </pc:sldChg>
      <pc:sldChg chg="del">
        <pc:chgData name="Luka Van Esbroeck" userId="134fc993-7b81-4a7c-b1f6-6ae1dd5ae1ac" providerId="ADAL" clId="{607EE3C6-496D-D84C-A140-ACEDF7FD4DB2}" dt="2025-06-27T12:05:34.226" v="30" actId="2696"/>
        <pc:sldMkLst>
          <pc:docMk/>
          <pc:sldMk cId="0" sldId="278"/>
        </pc:sldMkLst>
      </pc:sldChg>
      <pc:sldChg chg="del">
        <pc:chgData name="Luka Van Esbroeck" userId="134fc993-7b81-4a7c-b1f6-6ae1dd5ae1ac" providerId="ADAL" clId="{607EE3C6-496D-D84C-A140-ACEDF7FD4DB2}" dt="2025-06-27T12:05:34.222" v="27" actId="2696"/>
        <pc:sldMkLst>
          <pc:docMk/>
          <pc:sldMk cId="0" sldId="279"/>
        </pc:sldMkLst>
      </pc:sldChg>
      <pc:sldChg chg="del">
        <pc:chgData name="Luka Van Esbroeck" userId="134fc993-7b81-4a7c-b1f6-6ae1dd5ae1ac" providerId="ADAL" clId="{607EE3C6-496D-D84C-A140-ACEDF7FD4DB2}" dt="2025-06-27T12:05:34.239" v="32" actId="2696"/>
        <pc:sldMkLst>
          <pc:docMk/>
          <pc:sldMk cId="0" sldId="280"/>
        </pc:sldMkLst>
      </pc:sldChg>
      <pc:sldChg chg="del">
        <pc:chgData name="Luka Van Esbroeck" userId="134fc993-7b81-4a7c-b1f6-6ae1dd5ae1ac" providerId="ADAL" clId="{607EE3C6-496D-D84C-A140-ACEDF7FD4DB2}" dt="2025-06-27T12:05:34.214" v="20" actId="2696"/>
        <pc:sldMkLst>
          <pc:docMk/>
          <pc:sldMk cId="0" sldId="281"/>
        </pc:sldMkLst>
      </pc:sldChg>
      <pc:sldChg chg="del">
        <pc:chgData name="Luka Van Esbroeck" userId="134fc993-7b81-4a7c-b1f6-6ae1dd5ae1ac" providerId="ADAL" clId="{607EE3C6-496D-D84C-A140-ACEDF7FD4DB2}" dt="2025-06-27T12:05:34.212" v="18" actId="2696"/>
        <pc:sldMkLst>
          <pc:docMk/>
          <pc:sldMk cId="0" sldId="282"/>
        </pc:sldMkLst>
      </pc:sldChg>
      <pc:sldChg chg="del">
        <pc:chgData name="Luka Van Esbroeck" userId="134fc993-7b81-4a7c-b1f6-6ae1dd5ae1ac" providerId="ADAL" clId="{607EE3C6-496D-D84C-A140-ACEDF7FD4DB2}" dt="2025-06-27T12:05:34.251" v="33" actId="2696"/>
        <pc:sldMkLst>
          <pc:docMk/>
          <pc:sldMk cId="0" sldId="283"/>
        </pc:sldMkLst>
      </pc:sldChg>
      <pc:sldChg chg="del">
        <pc:chgData name="Luka Van Esbroeck" userId="134fc993-7b81-4a7c-b1f6-6ae1dd5ae1ac" providerId="ADAL" clId="{607EE3C6-496D-D84C-A140-ACEDF7FD4DB2}" dt="2025-06-27T12:05:34.223" v="28" actId="2696"/>
        <pc:sldMkLst>
          <pc:docMk/>
          <pc:sldMk cId="0" sldId="284"/>
        </pc:sldMkLst>
      </pc:sldChg>
      <pc:sldChg chg="del">
        <pc:chgData name="Luka Van Esbroeck" userId="134fc993-7b81-4a7c-b1f6-6ae1dd5ae1ac" providerId="ADAL" clId="{607EE3C6-496D-D84C-A140-ACEDF7FD4DB2}" dt="2025-06-27T12:05:34.255" v="34" actId="2696"/>
        <pc:sldMkLst>
          <pc:docMk/>
          <pc:sldMk cId="0" sldId="285"/>
        </pc:sldMkLst>
      </pc:sldChg>
      <pc:sldChg chg="del">
        <pc:chgData name="Luka Van Esbroeck" userId="134fc993-7b81-4a7c-b1f6-6ae1dd5ae1ac" providerId="ADAL" clId="{607EE3C6-496D-D84C-A140-ACEDF7FD4DB2}" dt="2025-06-27T12:05:34.217" v="22" actId="2696"/>
        <pc:sldMkLst>
          <pc:docMk/>
          <pc:sldMk cId="0" sldId="286"/>
        </pc:sldMkLst>
      </pc:sldChg>
      <pc:sldChg chg="del">
        <pc:chgData name="Luka Van Esbroeck" userId="134fc993-7b81-4a7c-b1f6-6ae1dd5ae1ac" providerId="ADAL" clId="{607EE3C6-496D-D84C-A140-ACEDF7FD4DB2}" dt="2025-06-27T12:05:34.209" v="16" actId="2696"/>
        <pc:sldMkLst>
          <pc:docMk/>
          <pc:sldMk cId="0" sldId="287"/>
        </pc:sldMkLst>
      </pc:sldChg>
      <pc:sldChg chg="del">
        <pc:chgData name="Luka Van Esbroeck" userId="134fc993-7b81-4a7c-b1f6-6ae1dd5ae1ac" providerId="ADAL" clId="{607EE3C6-496D-D84C-A140-ACEDF7FD4DB2}" dt="2025-06-27T12:05:34.219" v="24" actId="2696"/>
        <pc:sldMkLst>
          <pc:docMk/>
          <pc:sldMk cId="0" sldId="288"/>
        </pc:sldMkLst>
      </pc:sldChg>
      <pc:sldChg chg="del">
        <pc:chgData name="Luka Van Esbroeck" userId="134fc993-7b81-4a7c-b1f6-6ae1dd5ae1ac" providerId="ADAL" clId="{607EE3C6-496D-D84C-A140-ACEDF7FD4DB2}" dt="2025-06-27T12:05:47.721" v="35" actId="2696"/>
        <pc:sldMkLst>
          <pc:docMk/>
          <pc:sldMk cId="0" sldId="318"/>
        </pc:sldMkLst>
      </pc:sldChg>
      <pc:sldChg chg="del">
        <pc:chgData name="Luka Van Esbroeck" userId="134fc993-7b81-4a7c-b1f6-6ae1dd5ae1ac" providerId="ADAL" clId="{607EE3C6-496D-D84C-A140-ACEDF7FD4DB2}" dt="2025-06-27T12:05:47.732" v="37" actId="2696"/>
        <pc:sldMkLst>
          <pc:docMk/>
          <pc:sldMk cId="0" sldId="319"/>
        </pc:sldMkLst>
      </pc:sldChg>
      <pc:sldChg chg="del">
        <pc:chgData name="Luka Van Esbroeck" userId="134fc993-7b81-4a7c-b1f6-6ae1dd5ae1ac" providerId="ADAL" clId="{607EE3C6-496D-D84C-A140-ACEDF7FD4DB2}" dt="2025-06-27T12:05:47.722" v="36" actId="2696"/>
        <pc:sldMkLst>
          <pc:docMk/>
          <pc:sldMk cId="0" sldId="320"/>
        </pc:sldMkLst>
      </pc:sldChg>
      <pc:sldChg chg="del">
        <pc:chgData name="Luka Van Esbroeck" userId="134fc993-7b81-4a7c-b1f6-6ae1dd5ae1ac" providerId="ADAL" clId="{607EE3C6-496D-D84C-A140-ACEDF7FD4DB2}" dt="2025-06-27T12:05:47.736" v="38" actId="2696"/>
        <pc:sldMkLst>
          <pc:docMk/>
          <pc:sldMk cId="0" sldId="321"/>
        </pc:sldMkLst>
      </pc:sldChg>
      <pc:sldChg chg="del">
        <pc:chgData name="Luka Van Esbroeck" userId="134fc993-7b81-4a7c-b1f6-6ae1dd5ae1ac" providerId="ADAL" clId="{607EE3C6-496D-D84C-A140-ACEDF7FD4DB2}" dt="2025-06-27T12:06:14.781" v="39" actId="2696"/>
        <pc:sldMkLst>
          <pc:docMk/>
          <pc:sldMk cId="0" sldId="332"/>
        </pc:sldMkLst>
      </pc:sldChg>
      <pc:sldChg chg="del">
        <pc:chgData name="Luka Van Esbroeck" userId="134fc993-7b81-4a7c-b1f6-6ae1dd5ae1ac" providerId="ADAL" clId="{607EE3C6-496D-D84C-A140-ACEDF7FD4DB2}" dt="2025-06-27T12:06:14.806" v="42" actId="2696"/>
        <pc:sldMkLst>
          <pc:docMk/>
          <pc:sldMk cId="0" sldId="333"/>
        </pc:sldMkLst>
      </pc:sldChg>
      <pc:sldChg chg="del">
        <pc:chgData name="Luka Van Esbroeck" userId="134fc993-7b81-4a7c-b1f6-6ae1dd5ae1ac" providerId="ADAL" clId="{607EE3C6-496D-D84C-A140-ACEDF7FD4DB2}" dt="2025-06-27T12:06:14.785" v="40" actId="2696"/>
        <pc:sldMkLst>
          <pc:docMk/>
          <pc:sldMk cId="0" sldId="334"/>
        </pc:sldMkLst>
      </pc:sldChg>
      <pc:sldChg chg="del">
        <pc:chgData name="Luka Van Esbroeck" userId="134fc993-7b81-4a7c-b1f6-6ae1dd5ae1ac" providerId="ADAL" clId="{607EE3C6-496D-D84C-A140-ACEDF7FD4DB2}" dt="2025-06-27T12:06:14.841" v="59" actId="2696"/>
        <pc:sldMkLst>
          <pc:docMk/>
          <pc:sldMk cId="0" sldId="335"/>
        </pc:sldMkLst>
      </pc:sldChg>
      <pc:sldChg chg="del">
        <pc:chgData name="Luka Van Esbroeck" userId="134fc993-7b81-4a7c-b1f6-6ae1dd5ae1ac" providerId="ADAL" clId="{607EE3C6-496D-D84C-A140-ACEDF7FD4DB2}" dt="2025-06-27T12:06:14.820" v="51" actId="2696"/>
        <pc:sldMkLst>
          <pc:docMk/>
          <pc:sldMk cId="0" sldId="336"/>
        </pc:sldMkLst>
      </pc:sldChg>
      <pc:sldChg chg="del">
        <pc:chgData name="Luka Van Esbroeck" userId="134fc993-7b81-4a7c-b1f6-6ae1dd5ae1ac" providerId="ADAL" clId="{607EE3C6-496D-D84C-A140-ACEDF7FD4DB2}" dt="2025-06-27T12:06:14.846" v="60" actId="2696"/>
        <pc:sldMkLst>
          <pc:docMk/>
          <pc:sldMk cId="0" sldId="337"/>
        </pc:sldMkLst>
      </pc:sldChg>
      <pc:sldChg chg="del">
        <pc:chgData name="Luka Van Esbroeck" userId="134fc993-7b81-4a7c-b1f6-6ae1dd5ae1ac" providerId="ADAL" clId="{607EE3C6-496D-D84C-A140-ACEDF7FD4DB2}" dt="2025-06-27T12:06:14.825" v="54" actId="2696"/>
        <pc:sldMkLst>
          <pc:docMk/>
          <pc:sldMk cId="0" sldId="338"/>
        </pc:sldMkLst>
      </pc:sldChg>
      <pc:sldChg chg="del">
        <pc:chgData name="Luka Van Esbroeck" userId="134fc993-7b81-4a7c-b1f6-6ae1dd5ae1ac" providerId="ADAL" clId="{607EE3C6-496D-D84C-A140-ACEDF7FD4DB2}" dt="2025-06-27T12:06:14.850" v="61" actId="2696"/>
        <pc:sldMkLst>
          <pc:docMk/>
          <pc:sldMk cId="0" sldId="339"/>
        </pc:sldMkLst>
      </pc:sldChg>
      <pc:sldChg chg="del">
        <pc:chgData name="Luka Van Esbroeck" userId="134fc993-7b81-4a7c-b1f6-6ae1dd5ae1ac" providerId="ADAL" clId="{607EE3C6-496D-D84C-A140-ACEDF7FD4DB2}" dt="2025-06-27T12:06:14.822" v="52" actId="2696"/>
        <pc:sldMkLst>
          <pc:docMk/>
          <pc:sldMk cId="0" sldId="340"/>
        </pc:sldMkLst>
      </pc:sldChg>
      <pc:sldChg chg="del">
        <pc:chgData name="Luka Van Esbroeck" userId="134fc993-7b81-4a7c-b1f6-6ae1dd5ae1ac" providerId="ADAL" clId="{607EE3C6-496D-D84C-A140-ACEDF7FD4DB2}" dt="2025-06-27T12:06:14.811" v="45" actId="2696"/>
        <pc:sldMkLst>
          <pc:docMk/>
          <pc:sldMk cId="0" sldId="341"/>
        </pc:sldMkLst>
      </pc:sldChg>
      <pc:sldChg chg="del">
        <pc:chgData name="Luka Van Esbroeck" userId="134fc993-7b81-4a7c-b1f6-6ae1dd5ae1ac" providerId="ADAL" clId="{607EE3C6-496D-D84C-A140-ACEDF7FD4DB2}" dt="2025-06-27T12:06:14.809" v="44" actId="2696"/>
        <pc:sldMkLst>
          <pc:docMk/>
          <pc:sldMk cId="0" sldId="342"/>
        </pc:sldMkLst>
      </pc:sldChg>
      <pc:sldChg chg="del">
        <pc:chgData name="Luka Van Esbroeck" userId="134fc993-7b81-4a7c-b1f6-6ae1dd5ae1ac" providerId="ADAL" clId="{607EE3C6-496D-D84C-A140-ACEDF7FD4DB2}" dt="2025-06-27T12:06:14.826" v="55" actId="2696"/>
        <pc:sldMkLst>
          <pc:docMk/>
          <pc:sldMk cId="0" sldId="343"/>
        </pc:sldMkLst>
      </pc:sldChg>
      <pc:sldChg chg="del">
        <pc:chgData name="Luka Van Esbroeck" userId="134fc993-7b81-4a7c-b1f6-6ae1dd5ae1ac" providerId="ADAL" clId="{607EE3C6-496D-D84C-A140-ACEDF7FD4DB2}" dt="2025-06-27T12:06:14.827" v="56" actId="2696"/>
        <pc:sldMkLst>
          <pc:docMk/>
          <pc:sldMk cId="0" sldId="344"/>
        </pc:sldMkLst>
      </pc:sldChg>
      <pc:sldChg chg="del">
        <pc:chgData name="Luka Van Esbroeck" userId="134fc993-7b81-4a7c-b1f6-6ae1dd5ae1ac" providerId="ADAL" clId="{607EE3C6-496D-D84C-A140-ACEDF7FD4DB2}" dt="2025-06-27T12:06:14.819" v="50" actId="2696"/>
        <pc:sldMkLst>
          <pc:docMk/>
          <pc:sldMk cId="0" sldId="345"/>
        </pc:sldMkLst>
      </pc:sldChg>
      <pc:sldChg chg="del">
        <pc:chgData name="Luka Van Esbroeck" userId="134fc993-7b81-4a7c-b1f6-6ae1dd5ae1ac" providerId="ADAL" clId="{607EE3C6-496D-D84C-A140-ACEDF7FD4DB2}" dt="2025-06-27T12:06:14.808" v="43" actId="2696"/>
        <pc:sldMkLst>
          <pc:docMk/>
          <pc:sldMk cId="0" sldId="346"/>
        </pc:sldMkLst>
      </pc:sldChg>
      <pc:sldChg chg="del">
        <pc:chgData name="Luka Van Esbroeck" userId="134fc993-7b81-4a7c-b1f6-6ae1dd5ae1ac" providerId="ADAL" clId="{607EE3C6-496D-D84C-A140-ACEDF7FD4DB2}" dt="2025-06-27T12:06:14.817" v="49" actId="2696"/>
        <pc:sldMkLst>
          <pc:docMk/>
          <pc:sldMk cId="0" sldId="347"/>
        </pc:sldMkLst>
      </pc:sldChg>
      <pc:sldChg chg="del">
        <pc:chgData name="Luka Van Esbroeck" userId="134fc993-7b81-4a7c-b1f6-6ae1dd5ae1ac" providerId="ADAL" clId="{607EE3C6-496D-D84C-A140-ACEDF7FD4DB2}" dt="2025-06-27T12:06:14.829" v="57" actId="2696"/>
        <pc:sldMkLst>
          <pc:docMk/>
          <pc:sldMk cId="0" sldId="348"/>
        </pc:sldMkLst>
      </pc:sldChg>
      <pc:sldChg chg="del">
        <pc:chgData name="Luka Van Esbroeck" userId="134fc993-7b81-4a7c-b1f6-6ae1dd5ae1ac" providerId="ADAL" clId="{607EE3C6-496D-D84C-A140-ACEDF7FD4DB2}" dt="2025-06-27T12:06:14.830" v="58" actId="2696"/>
        <pc:sldMkLst>
          <pc:docMk/>
          <pc:sldMk cId="0" sldId="349"/>
        </pc:sldMkLst>
      </pc:sldChg>
      <pc:sldChg chg="del">
        <pc:chgData name="Luka Van Esbroeck" userId="134fc993-7b81-4a7c-b1f6-6ae1dd5ae1ac" providerId="ADAL" clId="{607EE3C6-496D-D84C-A140-ACEDF7FD4DB2}" dt="2025-06-27T12:06:14.816" v="48" actId="2696"/>
        <pc:sldMkLst>
          <pc:docMk/>
          <pc:sldMk cId="0" sldId="350"/>
        </pc:sldMkLst>
      </pc:sldChg>
      <pc:sldChg chg="del">
        <pc:chgData name="Luka Van Esbroeck" userId="134fc993-7b81-4a7c-b1f6-6ae1dd5ae1ac" providerId="ADAL" clId="{607EE3C6-496D-D84C-A140-ACEDF7FD4DB2}" dt="2025-06-27T12:06:14.813" v="46" actId="2696"/>
        <pc:sldMkLst>
          <pc:docMk/>
          <pc:sldMk cId="0" sldId="351"/>
        </pc:sldMkLst>
      </pc:sldChg>
      <pc:sldChg chg="del">
        <pc:chgData name="Luka Van Esbroeck" userId="134fc993-7b81-4a7c-b1f6-6ae1dd5ae1ac" providerId="ADAL" clId="{607EE3C6-496D-D84C-A140-ACEDF7FD4DB2}" dt="2025-06-27T12:06:14.814" v="47" actId="2696"/>
        <pc:sldMkLst>
          <pc:docMk/>
          <pc:sldMk cId="0" sldId="352"/>
        </pc:sldMkLst>
      </pc:sldChg>
      <pc:sldChg chg="del">
        <pc:chgData name="Luka Van Esbroeck" userId="134fc993-7b81-4a7c-b1f6-6ae1dd5ae1ac" providerId="ADAL" clId="{607EE3C6-496D-D84C-A140-ACEDF7FD4DB2}" dt="2025-06-27T12:06:14.788" v="41" actId="2696"/>
        <pc:sldMkLst>
          <pc:docMk/>
          <pc:sldMk cId="0" sldId="353"/>
        </pc:sldMkLst>
      </pc:sldChg>
      <pc:sldChg chg="del">
        <pc:chgData name="Luka Van Esbroeck" userId="134fc993-7b81-4a7c-b1f6-6ae1dd5ae1ac" providerId="ADAL" clId="{607EE3C6-496D-D84C-A140-ACEDF7FD4DB2}" dt="2025-06-27T12:06:14.823" v="53" actId="2696"/>
        <pc:sldMkLst>
          <pc:docMk/>
          <pc:sldMk cId="0" sldId="354"/>
        </pc:sldMkLst>
      </pc:sldChg>
      <pc:sldChg chg="del">
        <pc:chgData name="Luka Van Esbroeck" userId="134fc993-7b81-4a7c-b1f6-6ae1dd5ae1ac" providerId="ADAL" clId="{607EE3C6-496D-D84C-A140-ACEDF7FD4DB2}" dt="2025-06-27T12:06:14.869" v="70" actId="2696"/>
        <pc:sldMkLst>
          <pc:docMk/>
          <pc:sldMk cId="0" sldId="355"/>
        </pc:sldMkLst>
      </pc:sldChg>
      <pc:sldChg chg="del">
        <pc:chgData name="Luka Van Esbroeck" userId="134fc993-7b81-4a7c-b1f6-6ae1dd5ae1ac" providerId="ADAL" clId="{607EE3C6-496D-D84C-A140-ACEDF7FD4DB2}" dt="2025-06-27T12:06:14.852" v="63" actId="2696"/>
        <pc:sldMkLst>
          <pc:docMk/>
          <pc:sldMk cId="0" sldId="356"/>
        </pc:sldMkLst>
      </pc:sldChg>
      <pc:sldChg chg="del">
        <pc:chgData name="Luka Van Esbroeck" userId="134fc993-7b81-4a7c-b1f6-6ae1dd5ae1ac" providerId="ADAL" clId="{607EE3C6-496D-D84C-A140-ACEDF7FD4DB2}" dt="2025-06-27T12:06:14.851" v="62" actId="2696"/>
        <pc:sldMkLst>
          <pc:docMk/>
          <pc:sldMk cId="0" sldId="357"/>
        </pc:sldMkLst>
      </pc:sldChg>
      <pc:sldChg chg="del">
        <pc:chgData name="Luka Van Esbroeck" userId="134fc993-7b81-4a7c-b1f6-6ae1dd5ae1ac" providerId="ADAL" clId="{607EE3C6-496D-D84C-A140-ACEDF7FD4DB2}" dt="2025-06-27T12:06:14.858" v="68" actId="2696"/>
        <pc:sldMkLst>
          <pc:docMk/>
          <pc:sldMk cId="0" sldId="358"/>
        </pc:sldMkLst>
      </pc:sldChg>
      <pc:sldChg chg="del">
        <pc:chgData name="Luka Van Esbroeck" userId="134fc993-7b81-4a7c-b1f6-6ae1dd5ae1ac" providerId="ADAL" clId="{607EE3C6-496D-D84C-A140-ACEDF7FD4DB2}" dt="2025-06-27T12:06:14.856" v="66" actId="2696"/>
        <pc:sldMkLst>
          <pc:docMk/>
          <pc:sldMk cId="0" sldId="359"/>
        </pc:sldMkLst>
      </pc:sldChg>
      <pc:sldChg chg="del">
        <pc:chgData name="Luka Van Esbroeck" userId="134fc993-7b81-4a7c-b1f6-6ae1dd5ae1ac" providerId="ADAL" clId="{607EE3C6-496D-D84C-A140-ACEDF7FD4DB2}" dt="2025-06-27T12:06:14.882" v="73" actId="2696"/>
        <pc:sldMkLst>
          <pc:docMk/>
          <pc:sldMk cId="0" sldId="360"/>
        </pc:sldMkLst>
      </pc:sldChg>
      <pc:sldChg chg="del">
        <pc:chgData name="Luka Van Esbroeck" userId="134fc993-7b81-4a7c-b1f6-6ae1dd5ae1ac" providerId="ADAL" clId="{607EE3C6-496D-D84C-A140-ACEDF7FD4DB2}" dt="2025-06-27T12:06:14.871" v="72" actId="2696"/>
        <pc:sldMkLst>
          <pc:docMk/>
          <pc:sldMk cId="0" sldId="361"/>
        </pc:sldMkLst>
      </pc:sldChg>
      <pc:sldChg chg="del">
        <pc:chgData name="Luka Van Esbroeck" userId="134fc993-7b81-4a7c-b1f6-6ae1dd5ae1ac" providerId="ADAL" clId="{607EE3C6-496D-D84C-A140-ACEDF7FD4DB2}" dt="2025-06-27T12:06:14.892" v="74" actId="2696"/>
        <pc:sldMkLst>
          <pc:docMk/>
          <pc:sldMk cId="0" sldId="362"/>
        </pc:sldMkLst>
      </pc:sldChg>
      <pc:sldChg chg="del">
        <pc:chgData name="Luka Van Esbroeck" userId="134fc993-7b81-4a7c-b1f6-6ae1dd5ae1ac" providerId="ADAL" clId="{607EE3C6-496D-D84C-A140-ACEDF7FD4DB2}" dt="2025-06-27T12:06:14.854" v="65" actId="2696"/>
        <pc:sldMkLst>
          <pc:docMk/>
          <pc:sldMk cId="0" sldId="363"/>
        </pc:sldMkLst>
      </pc:sldChg>
      <pc:sldChg chg="del">
        <pc:chgData name="Luka Van Esbroeck" userId="134fc993-7b81-4a7c-b1f6-6ae1dd5ae1ac" providerId="ADAL" clId="{607EE3C6-496D-D84C-A140-ACEDF7FD4DB2}" dt="2025-06-27T12:06:14.870" v="71" actId="2696"/>
        <pc:sldMkLst>
          <pc:docMk/>
          <pc:sldMk cId="0" sldId="364"/>
        </pc:sldMkLst>
      </pc:sldChg>
      <pc:sldChg chg="del">
        <pc:chgData name="Luka Van Esbroeck" userId="134fc993-7b81-4a7c-b1f6-6ae1dd5ae1ac" providerId="ADAL" clId="{607EE3C6-496D-D84C-A140-ACEDF7FD4DB2}" dt="2025-06-27T12:06:14.853" v="64" actId="2696"/>
        <pc:sldMkLst>
          <pc:docMk/>
          <pc:sldMk cId="0" sldId="365"/>
        </pc:sldMkLst>
      </pc:sldChg>
      <pc:sldChg chg="del">
        <pc:chgData name="Luka Van Esbroeck" userId="134fc993-7b81-4a7c-b1f6-6ae1dd5ae1ac" providerId="ADAL" clId="{607EE3C6-496D-D84C-A140-ACEDF7FD4DB2}" dt="2025-06-27T12:06:14.896" v="75" actId="2696"/>
        <pc:sldMkLst>
          <pc:docMk/>
          <pc:sldMk cId="0" sldId="366"/>
        </pc:sldMkLst>
      </pc:sldChg>
      <pc:sldChg chg="del">
        <pc:chgData name="Luka Van Esbroeck" userId="134fc993-7b81-4a7c-b1f6-6ae1dd5ae1ac" providerId="ADAL" clId="{607EE3C6-496D-D84C-A140-ACEDF7FD4DB2}" dt="2025-06-27T12:06:14.857" v="67" actId="2696"/>
        <pc:sldMkLst>
          <pc:docMk/>
          <pc:sldMk cId="0" sldId="367"/>
        </pc:sldMkLst>
      </pc:sldChg>
      <pc:sldChg chg="del">
        <pc:chgData name="Luka Van Esbroeck" userId="134fc993-7b81-4a7c-b1f6-6ae1dd5ae1ac" providerId="ADAL" clId="{607EE3C6-496D-D84C-A140-ACEDF7FD4DB2}" dt="2025-06-27T12:06:14.859" v="69" actId="2696"/>
        <pc:sldMkLst>
          <pc:docMk/>
          <pc:sldMk cId="0" sldId="368"/>
        </pc:sldMkLst>
      </pc:sldChg>
      <pc:sldChg chg="del">
        <pc:chgData name="Luka Van Esbroeck" userId="134fc993-7b81-4a7c-b1f6-6ae1dd5ae1ac" providerId="ADAL" clId="{607EE3C6-496D-D84C-A140-ACEDF7FD4DB2}" dt="2025-06-27T12:06:20.387" v="76" actId="2696"/>
        <pc:sldMkLst>
          <pc:docMk/>
          <pc:sldMk cId="0" sldId="374"/>
        </pc:sldMkLst>
      </pc:sldChg>
      <pc:sldChg chg="del">
        <pc:chgData name="Luka Van Esbroeck" userId="134fc993-7b81-4a7c-b1f6-6ae1dd5ae1ac" providerId="ADAL" clId="{607EE3C6-496D-D84C-A140-ACEDF7FD4DB2}" dt="2025-06-27T12:06:20.397" v="78" actId="2696"/>
        <pc:sldMkLst>
          <pc:docMk/>
          <pc:sldMk cId="0" sldId="375"/>
        </pc:sldMkLst>
      </pc:sldChg>
      <pc:sldChg chg="del">
        <pc:chgData name="Luka Van Esbroeck" userId="134fc993-7b81-4a7c-b1f6-6ae1dd5ae1ac" providerId="ADAL" clId="{607EE3C6-496D-D84C-A140-ACEDF7FD4DB2}" dt="2025-06-27T12:06:20.389" v="77" actId="2696"/>
        <pc:sldMkLst>
          <pc:docMk/>
          <pc:sldMk cId="0" sldId="376"/>
        </pc:sldMkLst>
      </pc:sldChg>
      <pc:sldChg chg="del">
        <pc:chgData name="Luka Van Esbroeck" userId="134fc993-7b81-4a7c-b1f6-6ae1dd5ae1ac" providerId="ADAL" clId="{607EE3C6-496D-D84C-A140-ACEDF7FD4DB2}" dt="2025-06-27T12:06:20.401" v="79" actId="2696"/>
        <pc:sldMkLst>
          <pc:docMk/>
          <pc:sldMk cId="0" sldId="377"/>
        </pc:sldMkLst>
      </pc:sldChg>
      <pc:sldChg chg="del">
        <pc:chgData name="Luka Van Esbroeck" userId="134fc993-7b81-4a7c-b1f6-6ae1dd5ae1ac" providerId="ADAL" clId="{607EE3C6-496D-D84C-A140-ACEDF7FD4DB2}" dt="2025-06-27T12:05:34.133" v="3" actId="2696"/>
        <pc:sldMkLst>
          <pc:docMk/>
          <pc:sldMk cId="0" sldId="400"/>
        </pc:sldMkLst>
      </pc:sldChg>
    </pc:docChg>
  </pc:docChgLst>
  <pc:docChgLst>
    <pc:chgData name="Luka Van Esbroeck" userId="134fc993-7b81-4a7c-b1f6-6ae1dd5ae1ac" providerId="ADAL" clId="{83B79370-64A8-DC45-A8D6-6AA3B07853B0}"/>
    <pc:docChg chg="undo custSel addSld delSld modSld">
      <pc:chgData name="Luka Van Esbroeck" userId="134fc993-7b81-4a7c-b1f6-6ae1dd5ae1ac" providerId="ADAL" clId="{83B79370-64A8-DC45-A8D6-6AA3B07853B0}" dt="2025-06-20T13:11:32.717" v="12" actId="680"/>
      <pc:docMkLst>
        <pc:docMk/>
      </pc:docMkLst>
      <pc:sldChg chg="modSp new del mod">
        <pc:chgData name="Luka Van Esbroeck" userId="134fc993-7b81-4a7c-b1f6-6ae1dd5ae1ac" providerId="ADAL" clId="{83B79370-64A8-DC45-A8D6-6AA3B07853B0}" dt="2025-06-20T13:11:32.717" v="12" actId="680"/>
        <pc:sldMkLst>
          <pc:docMk/>
          <pc:sldMk cId="3977292842" sldId="400"/>
        </pc:sldMkLst>
      </pc:sldChg>
    </pc:docChg>
  </pc:docChgLst>
  <pc:docChgLst>
    <pc:chgData name="Luka Van Esbroeck" userId="134fc993-7b81-4a7c-b1f6-6ae1dd5ae1ac" providerId="ADAL" clId="{6BC43BBA-94A2-E548-AFCF-6A12471B275B}"/>
    <pc:docChg chg="delSld">
      <pc:chgData name="Luka Van Esbroeck" userId="134fc993-7b81-4a7c-b1f6-6ae1dd5ae1ac" providerId="ADAL" clId="{6BC43BBA-94A2-E548-AFCF-6A12471B275B}" dt="2025-06-27T12:13:48.315" v="57" actId="2696"/>
      <pc:docMkLst>
        <pc:docMk/>
      </pc:docMkLst>
      <pc:sldChg chg="del">
        <pc:chgData name="Luka Van Esbroeck" userId="134fc993-7b81-4a7c-b1f6-6ae1dd5ae1ac" providerId="ADAL" clId="{6BC43BBA-94A2-E548-AFCF-6A12471B275B}" dt="2025-06-27T12:13:42.437" v="0" actId="2696"/>
        <pc:sldMkLst>
          <pc:docMk/>
          <pc:sldMk cId="0" sldId="289"/>
        </pc:sldMkLst>
      </pc:sldChg>
      <pc:sldChg chg="del">
        <pc:chgData name="Luka Van Esbroeck" userId="134fc993-7b81-4a7c-b1f6-6ae1dd5ae1ac" providerId="ADAL" clId="{6BC43BBA-94A2-E548-AFCF-6A12471B275B}" dt="2025-06-27T12:13:42.451" v="4" actId="2696"/>
        <pc:sldMkLst>
          <pc:docMk/>
          <pc:sldMk cId="0" sldId="290"/>
        </pc:sldMkLst>
      </pc:sldChg>
      <pc:sldChg chg="del">
        <pc:chgData name="Luka Van Esbroeck" userId="134fc993-7b81-4a7c-b1f6-6ae1dd5ae1ac" providerId="ADAL" clId="{6BC43BBA-94A2-E548-AFCF-6A12471B275B}" dt="2025-06-27T12:13:42.440" v="3" actId="2696"/>
        <pc:sldMkLst>
          <pc:docMk/>
          <pc:sldMk cId="0" sldId="291"/>
        </pc:sldMkLst>
      </pc:sldChg>
      <pc:sldChg chg="del">
        <pc:chgData name="Luka Van Esbroeck" userId="134fc993-7b81-4a7c-b1f6-6ae1dd5ae1ac" providerId="ADAL" clId="{6BC43BBA-94A2-E548-AFCF-6A12471B275B}" dt="2025-06-27T12:13:42.461" v="9" actId="2696"/>
        <pc:sldMkLst>
          <pc:docMk/>
          <pc:sldMk cId="0" sldId="292"/>
        </pc:sldMkLst>
      </pc:sldChg>
      <pc:sldChg chg="del">
        <pc:chgData name="Luka Van Esbroeck" userId="134fc993-7b81-4a7c-b1f6-6ae1dd5ae1ac" providerId="ADAL" clId="{6BC43BBA-94A2-E548-AFCF-6A12471B275B}" dt="2025-06-27T12:13:42.454" v="7" actId="2696"/>
        <pc:sldMkLst>
          <pc:docMk/>
          <pc:sldMk cId="0" sldId="293"/>
        </pc:sldMkLst>
      </pc:sldChg>
      <pc:sldChg chg="del">
        <pc:chgData name="Luka Van Esbroeck" userId="134fc993-7b81-4a7c-b1f6-6ae1dd5ae1ac" providerId="ADAL" clId="{6BC43BBA-94A2-E548-AFCF-6A12471B275B}" dt="2025-06-27T12:13:42.484" v="19" actId="2696"/>
        <pc:sldMkLst>
          <pc:docMk/>
          <pc:sldMk cId="0" sldId="294"/>
        </pc:sldMkLst>
      </pc:sldChg>
      <pc:sldChg chg="del">
        <pc:chgData name="Luka Van Esbroeck" userId="134fc993-7b81-4a7c-b1f6-6ae1dd5ae1ac" providerId="ADAL" clId="{6BC43BBA-94A2-E548-AFCF-6A12471B275B}" dt="2025-06-27T12:13:42.453" v="6" actId="2696"/>
        <pc:sldMkLst>
          <pc:docMk/>
          <pc:sldMk cId="0" sldId="295"/>
        </pc:sldMkLst>
      </pc:sldChg>
      <pc:sldChg chg="del">
        <pc:chgData name="Luka Van Esbroeck" userId="134fc993-7b81-4a7c-b1f6-6ae1dd5ae1ac" providerId="ADAL" clId="{6BC43BBA-94A2-E548-AFCF-6A12471B275B}" dt="2025-06-27T12:13:42.438" v="1" actId="2696"/>
        <pc:sldMkLst>
          <pc:docMk/>
          <pc:sldMk cId="0" sldId="296"/>
        </pc:sldMkLst>
      </pc:sldChg>
      <pc:sldChg chg="del">
        <pc:chgData name="Luka Van Esbroeck" userId="134fc993-7b81-4a7c-b1f6-6ae1dd5ae1ac" providerId="ADAL" clId="{6BC43BBA-94A2-E548-AFCF-6A12471B275B}" dt="2025-06-27T12:13:42.452" v="5" actId="2696"/>
        <pc:sldMkLst>
          <pc:docMk/>
          <pc:sldMk cId="0" sldId="297"/>
        </pc:sldMkLst>
      </pc:sldChg>
      <pc:sldChg chg="del">
        <pc:chgData name="Luka Van Esbroeck" userId="134fc993-7b81-4a7c-b1f6-6ae1dd5ae1ac" providerId="ADAL" clId="{6BC43BBA-94A2-E548-AFCF-6A12471B275B}" dt="2025-06-27T12:13:42.465" v="13" actId="2696"/>
        <pc:sldMkLst>
          <pc:docMk/>
          <pc:sldMk cId="0" sldId="298"/>
        </pc:sldMkLst>
      </pc:sldChg>
      <pc:sldChg chg="del">
        <pc:chgData name="Luka Van Esbroeck" userId="134fc993-7b81-4a7c-b1f6-6ae1dd5ae1ac" providerId="ADAL" clId="{6BC43BBA-94A2-E548-AFCF-6A12471B275B}" dt="2025-06-27T12:13:42.469" v="17" actId="2696"/>
        <pc:sldMkLst>
          <pc:docMk/>
          <pc:sldMk cId="0" sldId="299"/>
        </pc:sldMkLst>
      </pc:sldChg>
      <pc:sldChg chg="del">
        <pc:chgData name="Luka Van Esbroeck" userId="134fc993-7b81-4a7c-b1f6-6ae1dd5ae1ac" providerId="ADAL" clId="{6BC43BBA-94A2-E548-AFCF-6A12471B275B}" dt="2025-06-27T12:13:42.462" v="10" actId="2696"/>
        <pc:sldMkLst>
          <pc:docMk/>
          <pc:sldMk cId="0" sldId="300"/>
        </pc:sldMkLst>
      </pc:sldChg>
      <pc:sldChg chg="del">
        <pc:chgData name="Luka Van Esbroeck" userId="134fc993-7b81-4a7c-b1f6-6ae1dd5ae1ac" providerId="ADAL" clId="{6BC43BBA-94A2-E548-AFCF-6A12471B275B}" dt="2025-06-27T12:13:42.467" v="15" actId="2696"/>
        <pc:sldMkLst>
          <pc:docMk/>
          <pc:sldMk cId="0" sldId="301"/>
        </pc:sldMkLst>
      </pc:sldChg>
      <pc:sldChg chg="del">
        <pc:chgData name="Luka Van Esbroeck" userId="134fc993-7b81-4a7c-b1f6-6ae1dd5ae1ac" providerId="ADAL" clId="{6BC43BBA-94A2-E548-AFCF-6A12471B275B}" dt="2025-06-27T12:13:42.470" v="18" actId="2696"/>
        <pc:sldMkLst>
          <pc:docMk/>
          <pc:sldMk cId="0" sldId="302"/>
        </pc:sldMkLst>
      </pc:sldChg>
      <pc:sldChg chg="del">
        <pc:chgData name="Luka Van Esbroeck" userId="134fc993-7b81-4a7c-b1f6-6ae1dd5ae1ac" providerId="ADAL" clId="{6BC43BBA-94A2-E548-AFCF-6A12471B275B}" dt="2025-06-27T12:13:42.468" v="16" actId="2696"/>
        <pc:sldMkLst>
          <pc:docMk/>
          <pc:sldMk cId="0" sldId="303"/>
        </pc:sldMkLst>
      </pc:sldChg>
      <pc:sldChg chg="del">
        <pc:chgData name="Luka Van Esbroeck" userId="134fc993-7b81-4a7c-b1f6-6ae1dd5ae1ac" providerId="ADAL" clId="{6BC43BBA-94A2-E548-AFCF-6A12471B275B}" dt="2025-06-27T12:13:42.463" v="11" actId="2696"/>
        <pc:sldMkLst>
          <pc:docMk/>
          <pc:sldMk cId="0" sldId="304"/>
        </pc:sldMkLst>
      </pc:sldChg>
      <pc:sldChg chg="del">
        <pc:chgData name="Luka Van Esbroeck" userId="134fc993-7b81-4a7c-b1f6-6ae1dd5ae1ac" providerId="ADAL" clId="{6BC43BBA-94A2-E548-AFCF-6A12471B275B}" dt="2025-06-27T12:13:42.488" v="20" actId="2696"/>
        <pc:sldMkLst>
          <pc:docMk/>
          <pc:sldMk cId="0" sldId="305"/>
        </pc:sldMkLst>
      </pc:sldChg>
      <pc:sldChg chg="del">
        <pc:chgData name="Luka Van Esbroeck" userId="134fc993-7b81-4a7c-b1f6-6ae1dd5ae1ac" providerId="ADAL" clId="{6BC43BBA-94A2-E548-AFCF-6A12471B275B}" dt="2025-06-27T12:13:42.464" v="12" actId="2696"/>
        <pc:sldMkLst>
          <pc:docMk/>
          <pc:sldMk cId="0" sldId="306"/>
        </pc:sldMkLst>
      </pc:sldChg>
      <pc:sldChg chg="del">
        <pc:chgData name="Luka Van Esbroeck" userId="134fc993-7b81-4a7c-b1f6-6ae1dd5ae1ac" providerId="ADAL" clId="{6BC43BBA-94A2-E548-AFCF-6A12471B275B}" dt="2025-06-27T12:13:42.466" v="14" actId="2696"/>
        <pc:sldMkLst>
          <pc:docMk/>
          <pc:sldMk cId="0" sldId="307"/>
        </pc:sldMkLst>
      </pc:sldChg>
      <pc:sldChg chg="del">
        <pc:chgData name="Luka Van Esbroeck" userId="134fc993-7b81-4a7c-b1f6-6ae1dd5ae1ac" providerId="ADAL" clId="{6BC43BBA-94A2-E548-AFCF-6A12471B275B}" dt="2025-06-27T12:13:42.456" v="8" actId="2696"/>
        <pc:sldMkLst>
          <pc:docMk/>
          <pc:sldMk cId="0" sldId="308"/>
        </pc:sldMkLst>
      </pc:sldChg>
      <pc:sldChg chg="del">
        <pc:chgData name="Luka Van Esbroeck" userId="134fc993-7b81-4a7c-b1f6-6ae1dd5ae1ac" providerId="ADAL" clId="{6BC43BBA-94A2-E548-AFCF-6A12471B275B}" dt="2025-06-27T12:13:42.439" v="2" actId="2696"/>
        <pc:sldMkLst>
          <pc:docMk/>
          <pc:sldMk cId="0" sldId="309"/>
        </pc:sldMkLst>
      </pc:sldChg>
      <pc:sldChg chg="del">
        <pc:chgData name="Luka Van Esbroeck" userId="134fc993-7b81-4a7c-b1f6-6ae1dd5ae1ac" providerId="ADAL" clId="{6BC43BBA-94A2-E548-AFCF-6A12471B275B}" dt="2025-06-27T12:13:47.932" v="21" actId="2696"/>
        <pc:sldMkLst>
          <pc:docMk/>
          <pc:sldMk cId="0" sldId="314"/>
        </pc:sldMkLst>
      </pc:sldChg>
      <pc:sldChg chg="del">
        <pc:chgData name="Luka Van Esbroeck" userId="134fc993-7b81-4a7c-b1f6-6ae1dd5ae1ac" providerId="ADAL" clId="{6BC43BBA-94A2-E548-AFCF-6A12471B275B}" dt="2025-06-27T12:13:48.298" v="48" actId="2696"/>
        <pc:sldMkLst>
          <pc:docMk/>
          <pc:sldMk cId="0" sldId="315"/>
        </pc:sldMkLst>
      </pc:sldChg>
      <pc:sldChg chg="del">
        <pc:chgData name="Luka Van Esbroeck" userId="134fc993-7b81-4a7c-b1f6-6ae1dd5ae1ac" providerId="ADAL" clId="{6BC43BBA-94A2-E548-AFCF-6A12471B275B}" dt="2025-06-27T12:13:48.289" v="41" actId="2696"/>
        <pc:sldMkLst>
          <pc:docMk/>
          <pc:sldMk cId="0" sldId="316"/>
        </pc:sldMkLst>
      </pc:sldChg>
      <pc:sldChg chg="del">
        <pc:chgData name="Luka Van Esbroeck" userId="134fc993-7b81-4a7c-b1f6-6ae1dd5ae1ac" providerId="ADAL" clId="{6BC43BBA-94A2-E548-AFCF-6A12471B275B}" dt="2025-06-27T12:13:47.934" v="23" actId="2696"/>
        <pc:sldMkLst>
          <pc:docMk/>
          <pc:sldMk cId="0" sldId="317"/>
        </pc:sldMkLst>
      </pc:sldChg>
      <pc:sldChg chg="del">
        <pc:chgData name="Luka Van Esbroeck" userId="134fc993-7b81-4a7c-b1f6-6ae1dd5ae1ac" providerId="ADAL" clId="{6BC43BBA-94A2-E548-AFCF-6A12471B275B}" dt="2025-06-27T12:13:47.937" v="26" actId="2696"/>
        <pc:sldMkLst>
          <pc:docMk/>
          <pc:sldMk cId="0" sldId="322"/>
        </pc:sldMkLst>
      </pc:sldChg>
      <pc:sldChg chg="del">
        <pc:chgData name="Luka Van Esbroeck" userId="134fc993-7b81-4a7c-b1f6-6ae1dd5ae1ac" providerId="ADAL" clId="{6BC43BBA-94A2-E548-AFCF-6A12471B275B}" dt="2025-06-27T12:13:48.315" v="57" actId="2696"/>
        <pc:sldMkLst>
          <pc:docMk/>
          <pc:sldMk cId="0" sldId="323"/>
        </pc:sldMkLst>
      </pc:sldChg>
      <pc:sldChg chg="del">
        <pc:chgData name="Luka Van Esbroeck" userId="134fc993-7b81-4a7c-b1f6-6ae1dd5ae1ac" providerId="ADAL" clId="{6BC43BBA-94A2-E548-AFCF-6A12471B275B}" dt="2025-06-27T12:13:48.292" v="44" actId="2696"/>
        <pc:sldMkLst>
          <pc:docMk/>
          <pc:sldMk cId="0" sldId="324"/>
        </pc:sldMkLst>
      </pc:sldChg>
      <pc:sldChg chg="del">
        <pc:chgData name="Luka Van Esbroeck" userId="134fc993-7b81-4a7c-b1f6-6ae1dd5ae1ac" providerId="ADAL" clId="{6BC43BBA-94A2-E548-AFCF-6A12471B275B}" dt="2025-06-27T12:13:48.285" v="35" actId="2696"/>
        <pc:sldMkLst>
          <pc:docMk/>
          <pc:sldMk cId="0" sldId="325"/>
        </pc:sldMkLst>
      </pc:sldChg>
      <pc:sldChg chg="del">
        <pc:chgData name="Luka Van Esbroeck" userId="134fc993-7b81-4a7c-b1f6-6ae1dd5ae1ac" providerId="ADAL" clId="{6BC43BBA-94A2-E548-AFCF-6A12471B275B}" dt="2025-06-27T12:13:48.279" v="29" actId="2696"/>
        <pc:sldMkLst>
          <pc:docMk/>
          <pc:sldMk cId="0" sldId="326"/>
        </pc:sldMkLst>
      </pc:sldChg>
      <pc:sldChg chg="del">
        <pc:chgData name="Luka Van Esbroeck" userId="134fc993-7b81-4a7c-b1f6-6ae1dd5ae1ac" providerId="ADAL" clId="{6BC43BBA-94A2-E548-AFCF-6A12471B275B}" dt="2025-06-27T12:13:48.286" v="37" actId="2696"/>
        <pc:sldMkLst>
          <pc:docMk/>
          <pc:sldMk cId="0" sldId="327"/>
        </pc:sldMkLst>
      </pc:sldChg>
      <pc:sldChg chg="del">
        <pc:chgData name="Luka Van Esbroeck" userId="134fc993-7b81-4a7c-b1f6-6ae1dd5ae1ac" providerId="ADAL" clId="{6BC43BBA-94A2-E548-AFCF-6A12471B275B}" dt="2025-06-27T12:13:48.287" v="38" actId="2696"/>
        <pc:sldMkLst>
          <pc:docMk/>
          <pc:sldMk cId="0" sldId="328"/>
        </pc:sldMkLst>
      </pc:sldChg>
      <pc:sldChg chg="del">
        <pc:chgData name="Luka Van Esbroeck" userId="134fc993-7b81-4a7c-b1f6-6ae1dd5ae1ac" providerId="ADAL" clId="{6BC43BBA-94A2-E548-AFCF-6A12471B275B}" dt="2025-06-27T12:13:48.303" v="55" actId="2696"/>
        <pc:sldMkLst>
          <pc:docMk/>
          <pc:sldMk cId="0" sldId="329"/>
        </pc:sldMkLst>
      </pc:sldChg>
      <pc:sldChg chg="del">
        <pc:chgData name="Luka Van Esbroeck" userId="134fc993-7b81-4a7c-b1f6-6ae1dd5ae1ac" providerId="ADAL" clId="{6BC43BBA-94A2-E548-AFCF-6A12471B275B}" dt="2025-06-27T12:13:48.292" v="45" actId="2696"/>
        <pc:sldMkLst>
          <pc:docMk/>
          <pc:sldMk cId="0" sldId="330"/>
        </pc:sldMkLst>
      </pc:sldChg>
      <pc:sldChg chg="del">
        <pc:chgData name="Luka Van Esbroeck" userId="134fc993-7b81-4a7c-b1f6-6ae1dd5ae1ac" providerId="ADAL" clId="{6BC43BBA-94A2-E548-AFCF-6A12471B275B}" dt="2025-06-27T12:13:48.279" v="28" actId="2696"/>
        <pc:sldMkLst>
          <pc:docMk/>
          <pc:sldMk cId="0" sldId="331"/>
        </pc:sldMkLst>
      </pc:sldChg>
      <pc:sldChg chg="del">
        <pc:chgData name="Luka Van Esbroeck" userId="134fc993-7b81-4a7c-b1f6-6ae1dd5ae1ac" providerId="ADAL" clId="{6BC43BBA-94A2-E548-AFCF-6A12471B275B}" dt="2025-06-27T12:13:48.298" v="49" actId="2696"/>
        <pc:sldMkLst>
          <pc:docMk/>
          <pc:sldMk cId="0" sldId="370"/>
        </pc:sldMkLst>
      </pc:sldChg>
      <pc:sldChg chg="del">
        <pc:chgData name="Luka Van Esbroeck" userId="134fc993-7b81-4a7c-b1f6-6ae1dd5ae1ac" providerId="ADAL" clId="{6BC43BBA-94A2-E548-AFCF-6A12471B275B}" dt="2025-06-27T12:13:48.290" v="42" actId="2696"/>
        <pc:sldMkLst>
          <pc:docMk/>
          <pc:sldMk cId="0" sldId="371"/>
        </pc:sldMkLst>
      </pc:sldChg>
      <pc:sldChg chg="del">
        <pc:chgData name="Luka Van Esbroeck" userId="134fc993-7b81-4a7c-b1f6-6ae1dd5ae1ac" providerId="ADAL" clId="{6BC43BBA-94A2-E548-AFCF-6A12471B275B}" dt="2025-06-27T12:13:48.278" v="27" actId="2696"/>
        <pc:sldMkLst>
          <pc:docMk/>
          <pc:sldMk cId="0" sldId="372"/>
        </pc:sldMkLst>
      </pc:sldChg>
      <pc:sldChg chg="del">
        <pc:chgData name="Luka Van Esbroeck" userId="134fc993-7b81-4a7c-b1f6-6ae1dd5ae1ac" providerId="ADAL" clId="{6BC43BBA-94A2-E548-AFCF-6A12471B275B}" dt="2025-06-27T12:13:48.291" v="43" actId="2696"/>
        <pc:sldMkLst>
          <pc:docMk/>
          <pc:sldMk cId="0" sldId="373"/>
        </pc:sldMkLst>
      </pc:sldChg>
      <pc:sldChg chg="del">
        <pc:chgData name="Luka Van Esbroeck" userId="134fc993-7b81-4a7c-b1f6-6ae1dd5ae1ac" providerId="ADAL" clId="{6BC43BBA-94A2-E548-AFCF-6A12471B275B}" dt="2025-06-27T12:13:48.294" v="47" actId="2696"/>
        <pc:sldMkLst>
          <pc:docMk/>
          <pc:sldMk cId="0" sldId="378"/>
        </pc:sldMkLst>
      </pc:sldChg>
      <pc:sldChg chg="del">
        <pc:chgData name="Luka Van Esbroeck" userId="134fc993-7b81-4a7c-b1f6-6ae1dd5ae1ac" providerId="ADAL" clId="{6BC43BBA-94A2-E548-AFCF-6A12471B275B}" dt="2025-06-27T12:13:48.285" v="36" actId="2696"/>
        <pc:sldMkLst>
          <pc:docMk/>
          <pc:sldMk cId="0" sldId="380"/>
        </pc:sldMkLst>
      </pc:sldChg>
      <pc:sldChg chg="del">
        <pc:chgData name="Luka Van Esbroeck" userId="134fc993-7b81-4a7c-b1f6-6ae1dd5ae1ac" providerId="ADAL" clId="{6BC43BBA-94A2-E548-AFCF-6A12471B275B}" dt="2025-06-27T12:13:48.282" v="31" actId="2696"/>
        <pc:sldMkLst>
          <pc:docMk/>
          <pc:sldMk cId="0" sldId="381"/>
        </pc:sldMkLst>
      </pc:sldChg>
      <pc:sldChg chg="del">
        <pc:chgData name="Luka Van Esbroeck" userId="134fc993-7b81-4a7c-b1f6-6ae1dd5ae1ac" providerId="ADAL" clId="{6BC43BBA-94A2-E548-AFCF-6A12471B275B}" dt="2025-06-27T12:13:48.284" v="34" actId="2696"/>
        <pc:sldMkLst>
          <pc:docMk/>
          <pc:sldMk cId="0" sldId="382"/>
        </pc:sldMkLst>
      </pc:sldChg>
      <pc:sldChg chg="del">
        <pc:chgData name="Luka Van Esbroeck" userId="134fc993-7b81-4a7c-b1f6-6ae1dd5ae1ac" providerId="ADAL" clId="{6BC43BBA-94A2-E548-AFCF-6A12471B275B}" dt="2025-06-27T12:13:48.301" v="53" actId="2696"/>
        <pc:sldMkLst>
          <pc:docMk/>
          <pc:sldMk cId="0" sldId="383"/>
        </pc:sldMkLst>
      </pc:sldChg>
      <pc:sldChg chg="del">
        <pc:chgData name="Luka Van Esbroeck" userId="134fc993-7b81-4a7c-b1f6-6ae1dd5ae1ac" providerId="ADAL" clId="{6BC43BBA-94A2-E548-AFCF-6A12471B275B}" dt="2025-06-27T12:13:48.288" v="40" actId="2696"/>
        <pc:sldMkLst>
          <pc:docMk/>
          <pc:sldMk cId="0" sldId="385"/>
        </pc:sldMkLst>
      </pc:sldChg>
      <pc:sldChg chg="del">
        <pc:chgData name="Luka Van Esbroeck" userId="134fc993-7b81-4a7c-b1f6-6ae1dd5ae1ac" providerId="ADAL" clId="{6BC43BBA-94A2-E548-AFCF-6A12471B275B}" dt="2025-06-27T12:13:48.303" v="56" actId="2696"/>
        <pc:sldMkLst>
          <pc:docMk/>
          <pc:sldMk cId="0" sldId="386"/>
        </pc:sldMkLst>
      </pc:sldChg>
      <pc:sldChg chg="del">
        <pc:chgData name="Luka Van Esbroeck" userId="134fc993-7b81-4a7c-b1f6-6ae1dd5ae1ac" providerId="ADAL" clId="{6BC43BBA-94A2-E548-AFCF-6A12471B275B}" dt="2025-06-27T12:13:48.299" v="50" actId="2696"/>
        <pc:sldMkLst>
          <pc:docMk/>
          <pc:sldMk cId="0" sldId="387"/>
        </pc:sldMkLst>
      </pc:sldChg>
      <pc:sldChg chg="del">
        <pc:chgData name="Luka Van Esbroeck" userId="134fc993-7b81-4a7c-b1f6-6ae1dd5ae1ac" providerId="ADAL" clId="{6BC43BBA-94A2-E548-AFCF-6A12471B275B}" dt="2025-06-27T12:13:48.293" v="46" actId="2696"/>
        <pc:sldMkLst>
          <pc:docMk/>
          <pc:sldMk cId="0" sldId="388"/>
        </pc:sldMkLst>
      </pc:sldChg>
      <pc:sldChg chg="del">
        <pc:chgData name="Luka Van Esbroeck" userId="134fc993-7b81-4a7c-b1f6-6ae1dd5ae1ac" providerId="ADAL" clId="{6BC43BBA-94A2-E548-AFCF-6A12471B275B}" dt="2025-06-27T12:13:48.288" v="39" actId="2696"/>
        <pc:sldMkLst>
          <pc:docMk/>
          <pc:sldMk cId="0" sldId="389"/>
        </pc:sldMkLst>
      </pc:sldChg>
      <pc:sldChg chg="del">
        <pc:chgData name="Luka Van Esbroeck" userId="134fc993-7b81-4a7c-b1f6-6ae1dd5ae1ac" providerId="ADAL" clId="{6BC43BBA-94A2-E548-AFCF-6A12471B275B}" dt="2025-06-27T12:13:47.935" v="24" actId="2696"/>
        <pc:sldMkLst>
          <pc:docMk/>
          <pc:sldMk cId="0" sldId="390"/>
        </pc:sldMkLst>
      </pc:sldChg>
      <pc:sldChg chg="del">
        <pc:chgData name="Luka Van Esbroeck" userId="134fc993-7b81-4a7c-b1f6-6ae1dd5ae1ac" providerId="ADAL" clId="{6BC43BBA-94A2-E548-AFCF-6A12471B275B}" dt="2025-06-27T12:13:48.302" v="54" actId="2696"/>
        <pc:sldMkLst>
          <pc:docMk/>
          <pc:sldMk cId="0" sldId="391"/>
        </pc:sldMkLst>
      </pc:sldChg>
      <pc:sldChg chg="del">
        <pc:chgData name="Luka Van Esbroeck" userId="134fc993-7b81-4a7c-b1f6-6ae1dd5ae1ac" providerId="ADAL" clId="{6BC43BBA-94A2-E548-AFCF-6A12471B275B}" dt="2025-06-27T12:13:47.933" v="22" actId="2696"/>
        <pc:sldMkLst>
          <pc:docMk/>
          <pc:sldMk cId="0" sldId="393"/>
        </pc:sldMkLst>
      </pc:sldChg>
      <pc:sldChg chg="del">
        <pc:chgData name="Luka Van Esbroeck" userId="134fc993-7b81-4a7c-b1f6-6ae1dd5ae1ac" providerId="ADAL" clId="{6BC43BBA-94A2-E548-AFCF-6A12471B275B}" dt="2025-06-27T12:13:48.300" v="52" actId="2696"/>
        <pc:sldMkLst>
          <pc:docMk/>
          <pc:sldMk cId="0" sldId="394"/>
        </pc:sldMkLst>
      </pc:sldChg>
      <pc:sldChg chg="del">
        <pc:chgData name="Luka Van Esbroeck" userId="134fc993-7b81-4a7c-b1f6-6ae1dd5ae1ac" providerId="ADAL" clId="{6BC43BBA-94A2-E548-AFCF-6A12471B275B}" dt="2025-06-27T12:13:48.281" v="30" actId="2696"/>
        <pc:sldMkLst>
          <pc:docMk/>
          <pc:sldMk cId="0" sldId="395"/>
        </pc:sldMkLst>
      </pc:sldChg>
      <pc:sldChg chg="del">
        <pc:chgData name="Luka Van Esbroeck" userId="134fc993-7b81-4a7c-b1f6-6ae1dd5ae1ac" providerId="ADAL" clId="{6BC43BBA-94A2-E548-AFCF-6A12471B275B}" dt="2025-06-27T12:13:47.936" v="25" actId="2696"/>
        <pc:sldMkLst>
          <pc:docMk/>
          <pc:sldMk cId="2954905702" sldId="396"/>
        </pc:sldMkLst>
      </pc:sldChg>
      <pc:sldChg chg="del">
        <pc:chgData name="Luka Van Esbroeck" userId="134fc993-7b81-4a7c-b1f6-6ae1dd5ae1ac" providerId="ADAL" clId="{6BC43BBA-94A2-E548-AFCF-6A12471B275B}" dt="2025-06-27T12:13:48.282" v="32" actId="2696"/>
        <pc:sldMkLst>
          <pc:docMk/>
          <pc:sldMk cId="2343889299" sldId="397"/>
        </pc:sldMkLst>
      </pc:sldChg>
      <pc:sldChg chg="del">
        <pc:chgData name="Luka Van Esbroeck" userId="134fc993-7b81-4a7c-b1f6-6ae1dd5ae1ac" providerId="ADAL" clId="{6BC43BBA-94A2-E548-AFCF-6A12471B275B}" dt="2025-06-27T12:13:48.283" v="33" actId="2696"/>
        <pc:sldMkLst>
          <pc:docMk/>
          <pc:sldMk cId="3580976211" sldId="398"/>
        </pc:sldMkLst>
      </pc:sldChg>
      <pc:sldChg chg="del">
        <pc:chgData name="Luka Van Esbroeck" userId="134fc993-7b81-4a7c-b1f6-6ae1dd5ae1ac" providerId="ADAL" clId="{6BC43BBA-94A2-E548-AFCF-6A12471B275B}" dt="2025-06-27T12:13:48.300" v="51" actId="2696"/>
        <pc:sldMkLst>
          <pc:docMk/>
          <pc:sldMk cId="831736874" sldId="399"/>
        </pc:sldMkLst>
      </pc:sldChg>
    </pc:docChg>
  </pc:docChgLst>
  <pc:docChgLst>
    <pc:chgData name="Luka Van Esbroeck" userId="134fc993-7b81-4a7c-b1f6-6ae1dd5ae1ac" providerId="ADAL" clId="{FA156DF2-5827-A54D-A677-CE7E7C4C74AE}"/>
    <pc:docChg chg="undo custSel addSld delSld modSld modMainMaster">
      <pc:chgData name="Luka Van Esbroeck" userId="134fc993-7b81-4a7c-b1f6-6ae1dd5ae1ac" providerId="ADAL" clId="{FA156DF2-5827-A54D-A677-CE7E7C4C74AE}" dt="2025-06-20T13:10:55.517" v="277" actId="2696"/>
      <pc:docMkLst>
        <pc:docMk/>
      </pc:docMkLst>
      <pc:sldChg chg="addSp delSp modSp mod modClrScheme chgLayout">
        <pc:chgData name="Luka Van Esbroeck" userId="134fc993-7b81-4a7c-b1f6-6ae1dd5ae1ac" providerId="ADAL" clId="{FA156DF2-5827-A54D-A677-CE7E7C4C74AE}" dt="2025-06-20T13:10:32.236" v="275" actId="700"/>
        <pc:sldMkLst>
          <pc:docMk/>
          <pc:sldMk cId="0" sldId="278"/>
        </pc:sldMkLst>
      </pc:sldChg>
      <pc:sldChg chg="new del">
        <pc:chgData name="Luka Van Esbroeck" userId="134fc993-7b81-4a7c-b1f6-6ae1dd5ae1ac" providerId="ADAL" clId="{FA156DF2-5827-A54D-A677-CE7E7C4C74AE}" dt="2025-06-20T13:10:55.517" v="277" actId="2696"/>
        <pc:sldMkLst>
          <pc:docMk/>
          <pc:sldMk cId="3913008121" sldId="400"/>
        </pc:sldMkLst>
      </pc:sldChg>
      <pc:sldMasterChg chg="modSp modSldLayout">
        <pc:chgData name="Luka Van Esbroeck" userId="134fc993-7b81-4a7c-b1f6-6ae1dd5ae1ac" providerId="ADAL" clId="{FA156DF2-5827-A54D-A677-CE7E7C4C74AE}" dt="2025-06-20T13:10:00.383" v="261" actId="207"/>
        <pc:sldMasterMkLst>
          <pc:docMk/>
          <pc:sldMasterMk cId="757955707" sldId="2147483648"/>
        </pc:sldMasterMkLst>
        <pc:spChg chg="mod">
          <ac:chgData name="Luka Van Esbroeck" userId="134fc993-7b81-4a7c-b1f6-6ae1dd5ae1ac" providerId="ADAL" clId="{FA156DF2-5827-A54D-A677-CE7E7C4C74AE}" dt="2025-06-20T13:07:04.023" v="210"/>
          <ac:spMkLst>
            <pc:docMk/>
            <pc:sldMasterMk cId="757955707" sldId="2147483648"/>
            <ac:spMk id="2" creationId="{487FC4A6-7301-C2D0-4DF4-40E9306F47B1}"/>
          </ac:spMkLst>
        </pc:spChg>
        <pc:sldLayoutChg chg="addSp delSp modSp mod">
          <pc:chgData name="Luka Van Esbroeck" userId="134fc993-7b81-4a7c-b1f6-6ae1dd5ae1ac" providerId="ADAL" clId="{FA156DF2-5827-A54D-A677-CE7E7C4C74AE}" dt="2025-06-20T12:57:59.693" v="150"/>
          <pc:sldLayoutMkLst>
            <pc:docMk/>
            <pc:sldMasterMk cId="757955707" sldId="2147483648"/>
            <pc:sldLayoutMk cId="674430202" sldId="2147483649"/>
          </pc:sldLayoutMkLst>
          <pc:spChg chg="add mod">
            <ac:chgData name="Luka Van Esbroeck" userId="134fc993-7b81-4a7c-b1f6-6ae1dd5ae1ac" providerId="ADAL" clId="{FA156DF2-5827-A54D-A677-CE7E7C4C74AE}" dt="2025-06-20T12:52:57.120" v="61" actId="1076"/>
            <ac:spMkLst>
              <pc:docMk/>
              <pc:sldMasterMk cId="757955707" sldId="2147483648"/>
              <pc:sldLayoutMk cId="674430202" sldId="2147483649"/>
              <ac:spMk id="5" creationId="{D10A7C98-893C-1176-46CA-3DA053A90F80}"/>
            </ac:spMkLst>
          </pc:spChg>
          <pc:spChg chg="add mod">
            <ac:chgData name="Luka Van Esbroeck" userId="134fc993-7b81-4a7c-b1f6-6ae1dd5ae1ac" providerId="ADAL" clId="{FA156DF2-5827-A54D-A677-CE7E7C4C74AE}" dt="2025-06-20T12:52:57.120" v="61" actId="1076"/>
            <ac:spMkLst>
              <pc:docMk/>
              <pc:sldMasterMk cId="757955707" sldId="2147483648"/>
              <pc:sldLayoutMk cId="674430202" sldId="2147483649"/>
              <ac:spMk id="7" creationId="{A73722D1-7472-EC5A-028C-082AC6F6976E}"/>
            </ac:spMkLst>
          </pc:spChg>
          <pc:spChg chg="add mod">
            <ac:chgData name="Luka Van Esbroeck" userId="134fc993-7b81-4a7c-b1f6-6ae1dd5ae1ac" providerId="ADAL" clId="{FA156DF2-5827-A54D-A677-CE7E7C4C74AE}" dt="2025-06-20T12:52:57.120" v="61" actId="1076"/>
            <ac:spMkLst>
              <pc:docMk/>
              <pc:sldMasterMk cId="757955707" sldId="2147483648"/>
              <pc:sldLayoutMk cId="674430202" sldId="2147483649"/>
              <ac:spMk id="8" creationId="{4C18FAFC-A3A1-49B0-E1AB-D6DA1C4601A8}"/>
            </ac:spMkLst>
          </pc:spChg>
          <pc:spChg chg="add mod">
            <ac:chgData name="Luka Van Esbroeck" userId="134fc993-7b81-4a7c-b1f6-6ae1dd5ae1ac" providerId="ADAL" clId="{FA156DF2-5827-A54D-A677-CE7E7C4C74AE}" dt="2025-06-20T12:57:59.693" v="150"/>
            <ac:spMkLst>
              <pc:docMk/>
              <pc:sldMasterMk cId="757955707" sldId="2147483648"/>
              <pc:sldLayoutMk cId="674430202" sldId="2147483649"/>
              <ac:spMk id="9" creationId="{79BB332C-F51E-87D4-C073-5EA9CE39EF41}"/>
            </ac:spMkLst>
          </pc:spChg>
        </pc:sldLayoutChg>
        <pc:sldLayoutChg chg="addSp delSp modSp mod">
          <pc:chgData name="Luka Van Esbroeck" userId="134fc993-7b81-4a7c-b1f6-6ae1dd5ae1ac" providerId="ADAL" clId="{FA156DF2-5827-A54D-A677-CE7E7C4C74AE}" dt="2025-06-20T13:09:45.831" v="258" actId="478"/>
          <pc:sldLayoutMkLst>
            <pc:docMk/>
            <pc:sldMasterMk cId="757955707" sldId="2147483648"/>
            <pc:sldLayoutMk cId="3392221097" sldId="2147483651"/>
          </pc:sldLayoutMkLst>
          <pc:spChg chg="mod">
            <ac:chgData name="Luka Van Esbroeck" userId="134fc993-7b81-4a7c-b1f6-6ae1dd5ae1ac" providerId="ADAL" clId="{FA156DF2-5827-A54D-A677-CE7E7C4C74AE}" dt="2025-06-20T13:09:40.460" v="257" actId="1036"/>
            <ac:spMkLst>
              <pc:docMk/>
              <pc:sldMasterMk cId="757955707" sldId="2147483648"/>
              <pc:sldLayoutMk cId="3392221097" sldId="2147483651"/>
              <ac:spMk id="2" creationId="{05C69DAD-26B4-145F-DCA2-986DF5B9081A}"/>
            </ac:spMkLst>
          </pc:spChg>
          <pc:spChg chg="add mod">
            <ac:chgData name="Luka Van Esbroeck" userId="134fc993-7b81-4a7c-b1f6-6ae1dd5ae1ac" providerId="ADAL" clId="{FA156DF2-5827-A54D-A677-CE7E7C4C74AE}" dt="2025-06-20T13:02:48.194" v="171"/>
            <ac:spMkLst>
              <pc:docMk/>
              <pc:sldMasterMk cId="757955707" sldId="2147483648"/>
              <pc:sldLayoutMk cId="3392221097" sldId="2147483651"/>
              <ac:spMk id="4" creationId="{8A4B07A1-2FC5-02E7-F223-128711D3C727}"/>
            </ac:spMkLst>
          </pc:spChg>
          <pc:spChg chg="mod">
            <ac:chgData name="Luka Van Esbroeck" userId="134fc993-7b81-4a7c-b1f6-6ae1dd5ae1ac" providerId="ADAL" clId="{FA156DF2-5827-A54D-A677-CE7E7C4C74AE}" dt="2025-06-20T13:02:08.274" v="159" actId="1076"/>
            <ac:spMkLst>
              <pc:docMk/>
              <pc:sldMasterMk cId="757955707" sldId="2147483648"/>
              <pc:sldLayoutMk cId="3392221097" sldId="2147483651"/>
              <ac:spMk id="12" creationId="{AC3D73B0-BE03-6FF8-71FD-6BB0220444B4}"/>
            </ac:spMkLst>
          </pc:spChg>
        </pc:sldLayoutChg>
        <pc:sldLayoutChg chg="addSp delSp modSp mod">
          <pc:chgData name="Luka Van Esbroeck" userId="134fc993-7b81-4a7c-b1f6-6ae1dd5ae1ac" providerId="ADAL" clId="{FA156DF2-5827-A54D-A677-CE7E7C4C74AE}" dt="2025-06-20T13:00:02.356" v="152"/>
          <pc:sldLayoutMkLst>
            <pc:docMk/>
            <pc:sldMasterMk cId="757955707" sldId="2147483648"/>
            <pc:sldLayoutMk cId="455406656" sldId="2147483660"/>
          </pc:sldLayoutMkLst>
          <pc:spChg chg="mod">
            <ac:chgData name="Luka Van Esbroeck" userId="134fc993-7b81-4a7c-b1f6-6ae1dd5ae1ac" providerId="ADAL" clId="{FA156DF2-5827-A54D-A677-CE7E7C4C74AE}" dt="2025-06-20T12:49:18.769" v="6" actId="14100"/>
            <ac:spMkLst>
              <pc:docMk/>
              <pc:sldMasterMk cId="757955707" sldId="2147483648"/>
              <pc:sldLayoutMk cId="455406656" sldId="2147483660"/>
              <ac:spMk id="2" creationId="{05C69DAD-26B4-145F-DCA2-986DF5B9081A}"/>
            </ac:spMkLst>
          </pc:spChg>
          <pc:spChg chg="mod">
            <ac:chgData name="Luka Van Esbroeck" userId="134fc993-7b81-4a7c-b1f6-6ae1dd5ae1ac" providerId="ADAL" clId="{FA156DF2-5827-A54D-A677-CE7E7C4C74AE}" dt="2025-06-20T12:49:15.111" v="5" actId="14100"/>
            <ac:spMkLst>
              <pc:docMk/>
              <pc:sldMasterMk cId="757955707" sldId="2147483648"/>
              <pc:sldLayoutMk cId="455406656" sldId="2147483660"/>
              <ac:spMk id="3" creationId="{93DE4791-B970-A879-1D72-DD4526580148}"/>
            </ac:spMkLst>
          </pc:spChg>
          <pc:spChg chg="add mod">
            <ac:chgData name="Luka Van Esbroeck" userId="134fc993-7b81-4a7c-b1f6-6ae1dd5ae1ac" providerId="ADAL" clId="{FA156DF2-5827-A54D-A677-CE7E7C4C74AE}" dt="2025-06-20T13:00:02.356" v="152"/>
            <ac:spMkLst>
              <pc:docMk/>
              <pc:sldMasterMk cId="757955707" sldId="2147483648"/>
              <pc:sldLayoutMk cId="455406656" sldId="2147483660"/>
              <ac:spMk id="4" creationId="{810BA82D-F440-47B6-F48C-7A8217BB6962}"/>
            </ac:spMkLst>
          </pc:spChg>
          <pc:spChg chg="mod">
            <ac:chgData name="Luka Van Esbroeck" userId="134fc993-7b81-4a7c-b1f6-6ae1dd5ae1ac" providerId="ADAL" clId="{FA156DF2-5827-A54D-A677-CE7E7C4C74AE}" dt="2025-06-20T12:49:21.894" v="7" actId="1076"/>
            <ac:spMkLst>
              <pc:docMk/>
              <pc:sldMasterMk cId="757955707" sldId="2147483648"/>
              <pc:sldLayoutMk cId="455406656" sldId="2147483660"/>
              <ac:spMk id="7" creationId="{583831FB-47F7-8780-CC3B-71451999DE39}"/>
            </ac:spMkLst>
          </pc:spChg>
        </pc:sldLayoutChg>
        <pc:sldLayoutChg chg="addSp delSp modSp mod">
          <pc:chgData name="Luka Van Esbroeck" userId="134fc993-7b81-4a7c-b1f6-6ae1dd5ae1ac" providerId="ADAL" clId="{FA156DF2-5827-A54D-A677-CE7E7C4C74AE}" dt="2025-06-20T13:05:47.109" v="205" actId="478"/>
          <pc:sldLayoutMkLst>
            <pc:docMk/>
            <pc:sldMasterMk cId="757955707" sldId="2147483648"/>
            <pc:sldLayoutMk cId="3119303182" sldId="2147483661"/>
          </pc:sldLayoutMkLst>
          <pc:spChg chg="mod">
            <ac:chgData name="Luka Van Esbroeck" userId="134fc993-7b81-4a7c-b1f6-6ae1dd5ae1ac" providerId="ADAL" clId="{FA156DF2-5827-A54D-A677-CE7E7C4C74AE}" dt="2025-06-20T13:05:40.541" v="202" actId="1037"/>
            <ac:spMkLst>
              <pc:docMk/>
              <pc:sldMasterMk cId="757955707" sldId="2147483648"/>
              <pc:sldLayoutMk cId="3119303182" sldId="2147483661"/>
              <ac:spMk id="2" creationId="{DB042AD8-1C8E-23C0-5A89-1920DAA7F37C}"/>
            </ac:spMkLst>
          </pc:spChg>
          <pc:spChg chg="mod">
            <ac:chgData name="Luka Van Esbroeck" userId="134fc993-7b81-4a7c-b1f6-6ae1dd5ae1ac" providerId="ADAL" clId="{FA156DF2-5827-A54D-A677-CE7E7C4C74AE}" dt="2025-06-20T13:05:44.407" v="204" actId="1076"/>
            <ac:spMkLst>
              <pc:docMk/>
              <pc:sldMasterMk cId="757955707" sldId="2147483648"/>
              <pc:sldLayoutMk cId="3119303182" sldId="2147483661"/>
              <ac:spMk id="5" creationId="{DD8AA75B-492C-CEAA-C48F-CA4CD2827576}"/>
            </ac:spMkLst>
          </pc:spChg>
        </pc:sldLayoutChg>
        <pc:sldLayoutChg chg="addSp delSp modSp mod">
          <pc:chgData name="Luka Van Esbroeck" userId="134fc993-7b81-4a7c-b1f6-6ae1dd5ae1ac" providerId="ADAL" clId="{FA156DF2-5827-A54D-A677-CE7E7C4C74AE}" dt="2025-06-20T12:56:34.906" v="125" actId="478"/>
          <pc:sldLayoutMkLst>
            <pc:docMk/>
            <pc:sldMasterMk cId="757955707" sldId="2147483648"/>
            <pc:sldLayoutMk cId="1306428242" sldId="2147483662"/>
          </pc:sldLayoutMkLst>
          <pc:spChg chg="add mod">
            <ac:chgData name="Luka Van Esbroeck" userId="134fc993-7b81-4a7c-b1f6-6ae1dd5ae1ac" providerId="ADAL" clId="{FA156DF2-5827-A54D-A677-CE7E7C4C74AE}" dt="2025-06-20T12:50:09.832" v="14" actId="1076"/>
            <ac:spMkLst>
              <pc:docMk/>
              <pc:sldMasterMk cId="757955707" sldId="2147483648"/>
              <pc:sldLayoutMk cId="1306428242" sldId="2147483662"/>
              <ac:spMk id="10" creationId="{14E7C85C-4E77-90D2-46CD-08D3DE76DA6E}"/>
            </ac:spMkLst>
          </pc:spChg>
          <pc:spChg chg="add mod">
            <ac:chgData name="Luka Van Esbroeck" userId="134fc993-7b81-4a7c-b1f6-6ae1dd5ae1ac" providerId="ADAL" clId="{FA156DF2-5827-A54D-A677-CE7E7C4C74AE}" dt="2025-06-20T12:50:09.832" v="14" actId="1076"/>
            <ac:spMkLst>
              <pc:docMk/>
              <pc:sldMasterMk cId="757955707" sldId="2147483648"/>
              <pc:sldLayoutMk cId="1306428242" sldId="2147483662"/>
              <ac:spMk id="11" creationId="{7E3CEA46-6A17-465F-3E02-6BD66FDE74B0}"/>
            </ac:spMkLst>
          </pc:spChg>
          <pc:spChg chg="add del mod">
            <ac:chgData name="Luka Van Esbroeck" userId="134fc993-7b81-4a7c-b1f6-6ae1dd5ae1ac" providerId="ADAL" clId="{FA156DF2-5827-A54D-A677-CE7E7C4C74AE}" dt="2025-06-20T12:56:29.553" v="123" actId="1037"/>
            <ac:spMkLst>
              <pc:docMk/>
              <pc:sldMasterMk cId="757955707" sldId="2147483648"/>
              <pc:sldLayoutMk cId="1306428242" sldId="2147483662"/>
              <ac:spMk id="12" creationId="{C3577081-600E-15F2-47F6-FF3376A8F171}"/>
            </ac:spMkLst>
          </pc:spChg>
          <pc:spChg chg="add mod">
            <ac:chgData name="Luka Van Esbroeck" userId="134fc993-7b81-4a7c-b1f6-6ae1dd5ae1ac" providerId="ADAL" clId="{FA156DF2-5827-A54D-A677-CE7E7C4C74AE}" dt="2025-06-20T12:50:09.832" v="14" actId="1076"/>
            <ac:spMkLst>
              <pc:docMk/>
              <pc:sldMasterMk cId="757955707" sldId="2147483648"/>
              <pc:sldLayoutMk cId="1306428242" sldId="2147483662"/>
              <ac:spMk id="13" creationId="{03D2EE22-372F-17D2-E1A9-E20FD4DBBBFA}"/>
            </ac:spMkLst>
          </pc:spChg>
        </pc:sldLayoutChg>
        <pc:sldLayoutChg chg="addSp delSp modSp mod">
          <pc:chgData name="Luka Van Esbroeck" userId="134fc993-7b81-4a7c-b1f6-6ae1dd5ae1ac" providerId="ADAL" clId="{FA156DF2-5827-A54D-A677-CE7E7C4C74AE}" dt="2025-06-20T12:56:55.623" v="127"/>
          <pc:sldLayoutMkLst>
            <pc:docMk/>
            <pc:sldMasterMk cId="757955707" sldId="2147483648"/>
            <pc:sldLayoutMk cId="202475471" sldId="2147483663"/>
          </pc:sldLayoutMkLst>
          <pc:spChg chg="add mod">
            <ac:chgData name="Luka Van Esbroeck" userId="134fc993-7b81-4a7c-b1f6-6ae1dd5ae1ac" providerId="ADAL" clId="{FA156DF2-5827-A54D-A677-CE7E7C4C74AE}" dt="2025-06-20T12:49:42.432" v="9"/>
            <ac:spMkLst>
              <pc:docMk/>
              <pc:sldMasterMk cId="757955707" sldId="2147483648"/>
              <pc:sldLayoutMk cId="202475471" sldId="2147483663"/>
              <ac:spMk id="2" creationId="{4F3E8364-C672-A513-A5F7-FEBE8E8C185C}"/>
            </ac:spMkLst>
          </pc:spChg>
          <pc:spChg chg="add mod">
            <ac:chgData name="Luka Van Esbroeck" userId="134fc993-7b81-4a7c-b1f6-6ae1dd5ae1ac" providerId="ADAL" clId="{FA156DF2-5827-A54D-A677-CE7E7C4C74AE}" dt="2025-06-20T12:49:42.432" v="9"/>
            <ac:spMkLst>
              <pc:docMk/>
              <pc:sldMasterMk cId="757955707" sldId="2147483648"/>
              <pc:sldLayoutMk cId="202475471" sldId="2147483663"/>
              <ac:spMk id="3" creationId="{4A397E59-1C35-64ED-DEF0-FA39D0FB802B}"/>
            </ac:spMkLst>
          </pc:spChg>
          <pc:spChg chg="add mod">
            <ac:chgData name="Luka Van Esbroeck" userId="134fc993-7b81-4a7c-b1f6-6ae1dd5ae1ac" providerId="ADAL" clId="{FA156DF2-5827-A54D-A677-CE7E7C4C74AE}" dt="2025-06-20T12:49:42.432" v="9"/>
            <ac:spMkLst>
              <pc:docMk/>
              <pc:sldMasterMk cId="757955707" sldId="2147483648"/>
              <pc:sldLayoutMk cId="202475471" sldId="2147483663"/>
              <ac:spMk id="7" creationId="{C962A04F-7F91-2ECB-E414-C5AF907FDA39}"/>
            </ac:spMkLst>
          </pc:spChg>
          <pc:spChg chg="add mod">
            <ac:chgData name="Luka Van Esbroeck" userId="134fc993-7b81-4a7c-b1f6-6ae1dd5ae1ac" providerId="ADAL" clId="{FA156DF2-5827-A54D-A677-CE7E7C4C74AE}" dt="2025-06-20T12:56:55.623" v="127"/>
            <ac:spMkLst>
              <pc:docMk/>
              <pc:sldMasterMk cId="757955707" sldId="2147483648"/>
              <pc:sldLayoutMk cId="202475471" sldId="2147483663"/>
              <ac:spMk id="10" creationId="{F3FEF277-8E90-7469-1F98-3FE8FE362156}"/>
            </ac:spMkLst>
          </pc:spChg>
        </pc:sldLayoutChg>
        <pc:sldLayoutChg chg="addSp delSp modSp mod">
          <pc:chgData name="Luka Van Esbroeck" userId="134fc993-7b81-4a7c-b1f6-6ae1dd5ae1ac" providerId="ADAL" clId="{FA156DF2-5827-A54D-A677-CE7E7C4C74AE}" dt="2025-06-20T12:57:07.925" v="131"/>
          <pc:sldLayoutMkLst>
            <pc:docMk/>
            <pc:sldMasterMk cId="757955707" sldId="2147483648"/>
            <pc:sldLayoutMk cId="3454120388" sldId="2147483664"/>
          </pc:sldLayoutMkLst>
          <pc:spChg chg="add mod">
            <ac:chgData name="Luka Van Esbroeck" userId="134fc993-7b81-4a7c-b1f6-6ae1dd5ae1ac" providerId="ADAL" clId="{FA156DF2-5827-A54D-A677-CE7E7C4C74AE}" dt="2025-06-20T12:50:39.131" v="21"/>
            <ac:spMkLst>
              <pc:docMk/>
              <pc:sldMasterMk cId="757955707" sldId="2147483648"/>
              <pc:sldLayoutMk cId="3454120388" sldId="2147483664"/>
              <ac:spMk id="2" creationId="{04D6754E-3180-71EC-7EAA-A236087F3AAE}"/>
            </ac:spMkLst>
          </pc:spChg>
          <pc:spChg chg="add mod">
            <ac:chgData name="Luka Van Esbroeck" userId="134fc993-7b81-4a7c-b1f6-6ae1dd5ae1ac" providerId="ADAL" clId="{FA156DF2-5827-A54D-A677-CE7E7C4C74AE}" dt="2025-06-20T12:50:39.131" v="21"/>
            <ac:spMkLst>
              <pc:docMk/>
              <pc:sldMasterMk cId="757955707" sldId="2147483648"/>
              <pc:sldLayoutMk cId="3454120388" sldId="2147483664"/>
              <ac:spMk id="3" creationId="{9DDBA2BD-107C-72F8-DAE2-2DB0FFF65A7A}"/>
            </ac:spMkLst>
          </pc:spChg>
          <pc:spChg chg="add mod">
            <ac:chgData name="Luka Van Esbroeck" userId="134fc993-7b81-4a7c-b1f6-6ae1dd5ae1ac" providerId="ADAL" clId="{FA156DF2-5827-A54D-A677-CE7E7C4C74AE}" dt="2025-06-20T12:50:39.131" v="21"/>
            <ac:spMkLst>
              <pc:docMk/>
              <pc:sldMasterMk cId="757955707" sldId="2147483648"/>
              <pc:sldLayoutMk cId="3454120388" sldId="2147483664"/>
              <ac:spMk id="7" creationId="{D622CFC5-12D4-3E3D-5200-B5AD5F32AAA5}"/>
            </ac:spMkLst>
          </pc:spChg>
          <pc:spChg chg="add mod">
            <ac:chgData name="Luka Van Esbroeck" userId="134fc993-7b81-4a7c-b1f6-6ae1dd5ae1ac" providerId="ADAL" clId="{FA156DF2-5827-A54D-A677-CE7E7C4C74AE}" dt="2025-06-20T12:57:07.925" v="131"/>
            <ac:spMkLst>
              <pc:docMk/>
              <pc:sldMasterMk cId="757955707" sldId="2147483648"/>
              <pc:sldLayoutMk cId="3454120388" sldId="2147483664"/>
              <ac:spMk id="11" creationId="{5B971705-213E-525A-C660-4D05954B01DC}"/>
            </ac:spMkLst>
          </pc:spChg>
        </pc:sldLayoutChg>
        <pc:sldLayoutChg chg="addSp delSp modSp mod">
          <pc:chgData name="Luka Van Esbroeck" userId="134fc993-7b81-4a7c-b1f6-6ae1dd5ae1ac" providerId="ADAL" clId="{FA156DF2-5827-A54D-A677-CE7E7C4C74AE}" dt="2025-06-20T12:57:18.614" v="135"/>
          <pc:sldLayoutMkLst>
            <pc:docMk/>
            <pc:sldMasterMk cId="757955707" sldId="2147483648"/>
            <pc:sldLayoutMk cId="1877889258" sldId="2147483665"/>
          </pc:sldLayoutMkLst>
          <pc:spChg chg="mod">
            <ac:chgData name="Luka Van Esbroeck" userId="134fc993-7b81-4a7c-b1f6-6ae1dd5ae1ac" providerId="ADAL" clId="{FA156DF2-5827-A54D-A677-CE7E7C4C74AE}" dt="2025-06-20T12:51:10.853" v="27" actId="14100"/>
            <ac:spMkLst>
              <pc:docMk/>
              <pc:sldMasterMk cId="757955707" sldId="2147483648"/>
              <pc:sldLayoutMk cId="1877889258" sldId="2147483665"/>
              <ac:spMk id="2" creationId="{05C69DAD-26B4-145F-DCA2-986DF5B9081A}"/>
            </ac:spMkLst>
          </pc:spChg>
          <pc:spChg chg="mod">
            <ac:chgData name="Luka Van Esbroeck" userId="134fc993-7b81-4a7c-b1f6-6ae1dd5ae1ac" providerId="ADAL" clId="{FA156DF2-5827-A54D-A677-CE7E7C4C74AE}" dt="2025-06-20T12:51:20.123" v="30" actId="1076"/>
            <ac:spMkLst>
              <pc:docMk/>
              <pc:sldMasterMk cId="757955707" sldId="2147483648"/>
              <pc:sldLayoutMk cId="1877889258" sldId="2147483665"/>
              <ac:spMk id="3" creationId="{93DE4791-B970-A879-1D72-DD4526580148}"/>
            </ac:spMkLst>
          </pc:spChg>
          <pc:spChg chg="mod">
            <ac:chgData name="Luka Van Esbroeck" userId="134fc993-7b81-4a7c-b1f6-6ae1dd5ae1ac" providerId="ADAL" clId="{FA156DF2-5827-A54D-A677-CE7E7C4C74AE}" dt="2025-06-20T12:51:23.225" v="31" actId="14100"/>
            <ac:spMkLst>
              <pc:docMk/>
              <pc:sldMasterMk cId="757955707" sldId="2147483648"/>
              <pc:sldLayoutMk cId="1877889258" sldId="2147483665"/>
              <ac:spMk id="7" creationId="{583831FB-47F7-8780-CC3B-71451999DE39}"/>
            </ac:spMkLst>
          </pc:spChg>
          <pc:spChg chg="add mod">
            <ac:chgData name="Luka Van Esbroeck" userId="134fc993-7b81-4a7c-b1f6-6ae1dd5ae1ac" providerId="ADAL" clId="{FA156DF2-5827-A54D-A677-CE7E7C4C74AE}" dt="2025-06-20T12:57:18.614" v="135"/>
            <ac:spMkLst>
              <pc:docMk/>
              <pc:sldMasterMk cId="757955707" sldId="2147483648"/>
              <pc:sldLayoutMk cId="1877889258" sldId="2147483665"/>
              <ac:spMk id="9" creationId="{526C7923-04C8-1B24-DB37-EDF84D68123C}"/>
            </ac:spMkLst>
          </pc:spChg>
        </pc:sldLayoutChg>
        <pc:sldLayoutChg chg="addSp delSp modSp mod">
          <pc:chgData name="Luka Van Esbroeck" userId="134fc993-7b81-4a7c-b1f6-6ae1dd5ae1ac" providerId="ADAL" clId="{FA156DF2-5827-A54D-A677-CE7E7C4C74AE}" dt="2025-06-20T12:57:23.787" v="137"/>
          <pc:sldLayoutMkLst>
            <pc:docMk/>
            <pc:sldMasterMk cId="757955707" sldId="2147483648"/>
            <pc:sldLayoutMk cId="2269128758" sldId="2147483666"/>
          </pc:sldLayoutMkLst>
          <pc:spChg chg="add mod">
            <ac:chgData name="Luka Van Esbroeck" userId="134fc993-7b81-4a7c-b1f6-6ae1dd5ae1ac" providerId="ADAL" clId="{FA156DF2-5827-A54D-A677-CE7E7C4C74AE}" dt="2025-06-20T12:51:36.697" v="37"/>
            <ac:spMkLst>
              <pc:docMk/>
              <pc:sldMasterMk cId="757955707" sldId="2147483648"/>
              <pc:sldLayoutMk cId="2269128758" sldId="2147483666"/>
              <ac:spMk id="10" creationId="{E1AAD30A-3D28-00EA-F471-8BD5A0A40DB8}"/>
            </ac:spMkLst>
          </pc:spChg>
          <pc:spChg chg="add mod">
            <ac:chgData name="Luka Van Esbroeck" userId="134fc993-7b81-4a7c-b1f6-6ae1dd5ae1ac" providerId="ADAL" clId="{FA156DF2-5827-A54D-A677-CE7E7C4C74AE}" dt="2025-06-20T12:51:36.697" v="37"/>
            <ac:spMkLst>
              <pc:docMk/>
              <pc:sldMasterMk cId="757955707" sldId="2147483648"/>
              <pc:sldLayoutMk cId="2269128758" sldId="2147483666"/>
              <ac:spMk id="11" creationId="{46B90BB4-F3F5-31A5-E123-67382E6F050B}"/>
            </ac:spMkLst>
          </pc:spChg>
          <pc:spChg chg="add mod">
            <ac:chgData name="Luka Van Esbroeck" userId="134fc993-7b81-4a7c-b1f6-6ae1dd5ae1ac" providerId="ADAL" clId="{FA156DF2-5827-A54D-A677-CE7E7C4C74AE}" dt="2025-06-20T12:51:36.697" v="37"/>
            <ac:spMkLst>
              <pc:docMk/>
              <pc:sldMasterMk cId="757955707" sldId="2147483648"/>
              <pc:sldLayoutMk cId="2269128758" sldId="2147483666"/>
              <ac:spMk id="12" creationId="{9C25EE3A-02FD-3B66-6FD4-EED1D2E1DB3E}"/>
            </ac:spMkLst>
          </pc:spChg>
          <pc:spChg chg="add mod">
            <ac:chgData name="Luka Van Esbroeck" userId="134fc993-7b81-4a7c-b1f6-6ae1dd5ae1ac" providerId="ADAL" clId="{FA156DF2-5827-A54D-A677-CE7E7C4C74AE}" dt="2025-06-20T12:57:23.787" v="137"/>
            <ac:spMkLst>
              <pc:docMk/>
              <pc:sldMasterMk cId="757955707" sldId="2147483648"/>
              <pc:sldLayoutMk cId="2269128758" sldId="2147483666"/>
              <ac:spMk id="13" creationId="{7D7BE1B7-9430-DAE8-48E7-8DDAA94E9398}"/>
            </ac:spMkLst>
          </pc:spChg>
        </pc:sldLayoutChg>
        <pc:sldLayoutChg chg="addSp delSp modSp mod">
          <pc:chgData name="Luka Van Esbroeck" userId="134fc993-7b81-4a7c-b1f6-6ae1dd5ae1ac" providerId="ADAL" clId="{FA156DF2-5827-A54D-A677-CE7E7C4C74AE}" dt="2025-06-20T12:57:54.592" v="148"/>
          <pc:sldLayoutMkLst>
            <pc:docMk/>
            <pc:sldMasterMk cId="757955707" sldId="2147483648"/>
            <pc:sldLayoutMk cId="1202890010" sldId="2147483667"/>
          </pc:sldLayoutMkLst>
          <pc:spChg chg="mod">
            <ac:chgData name="Luka Van Esbroeck" userId="134fc993-7b81-4a7c-b1f6-6ae1dd5ae1ac" providerId="ADAL" clId="{FA156DF2-5827-A54D-A677-CE7E7C4C74AE}" dt="2025-06-20T12:53:07.348" v="63" actId="14100"/>
            <ac:spMkLst>
              <pc:docMk/>
              <pc:sldMasterMk cId="757955707" sldId="2147483648"/>
              <pc:sldLayoutMk cId="1202890010" sldId="2147483667"/>
              <ac:spMk id="2" creationId="{05C69DAD-26B4-145F-DCA2-986DF5B9081A}"/>
            </ac:spMkLst>
          </pc:spChg>
          <pc:spChg chg="mod">
            <ac:chgData name="Luka Van Esbroeck" userId="134fc993-7b81-4a7c-b1f6-6ae1dd5ae1ac" providerId="ADAL" clId="{FA156DF2-5827-A54D-A677-CE7E7C4C74AE}" dt="2025-06-20T12:53:18.683" v="66" actId="14100"/>
            <ac:spMkLst>
              <pc:docMk/>
              <pc:sldMasterMk cId="757955707" sldId="2147483648"/>
              <pc:sldLayoutMk cId="1202890010" sldId="2147483667"/>
              <ac:spMk id="3" creationId="{93DE4791-B970-A879-1D72-DD4526580148}"/>
            </ac:spMkLst>
          </pc:spChg>
          <pc:spChg chg="add mod">
            <ac:chgData name="Luka Van Esbroeck" userId="134fc993-7b81-4a7c-b1f6-6ae1dd5ae1ac" providerId="ADAL" clId="{FA156DF2-5827-A54D-A677-CE7E7C4C74AE}" dt="2025-06-20T12:57:54.592" v="148"/>
            <ac:spMkLst>
              <pc:docMk/>
              <pc:sldMasterMk cId="757955707" sldId="2147483648"/>
              <pc:sldLayoutMk cId="1202890010" sldId="2147483667"/>
              <ac:spMk id="4" creationId="{F8FC5D74-7D0D-761C-1539-296F9C752F47}"/>
            </ac:spMkLst>
          </pc:spChg>
          <pc:spChg chg="mod">
            <ac:chgData name="Luka Van Esbroeck" userId="134fc993-7b81-4a7c-b1f6-6ae1dd5ae1ac" providerId="ADAL" clId="{FA156DF2-5827-A54D-A677-CE7E7C4C74AE}" dt="2025-06-20T12:53:25.731" v="68" actId="1076"/>
            <ac:spMkLst>
              <pc:docMk/>
              <pc:sldMasterMk cId="757955707" sldId="2147483648"/>
              <pc:sldLayoutMk cId="1202890010" sldId="2147483667"/>
              <ac:spMk id="7" creationId="{583831FB-47F7-8780-CC3B-71451999DE39}"/>
            </ac:spMkLst>
          </pc:spChg>
        </pc:sldLayoutChg>
        <pc:sldLayoutChg chg="addSp delSp modSp mod">
          <pc:chgData name="Luka Van Esbroeck" userId="134fc993-7b81-4a7c-b1f6-6ae1dd5ae1ac" providerId="ADAL" clId="{FA156DF2-5827-A54D-A677-CE7E7C4C74AE}" dt="2025-06-20T12:57:30.620" v="139"/>
          <pc:sldLayoutMkLst>
            <pc:docMk/>
            <pc:sldMasterMk cId="757955707" sldId="2147483648"/>
            <pc:sldLayoutMk cId="626550864" sldId="2147483668"/>
          </pc:sldLayoutMkLst>
          <pc:spChg chg="add mod">
            <ac:chgData name="Luka Van Esbroeck" userId="134fc993-7b81-4a7c-b1f6-6ae1dd5ae1ac" providerId="ADAL" clId="{FA156DF2-5827-A54D-A677-CE7E7C4C74AE}" dt="2025-06-20T12:51:52.620" v="40" actId="1076"/>
            <ac:spMkLst>
              <pc:docMk/>
              <pc:sldMasterMk cId="757955707" sldId="2147483648"/>
              <pc:sldLayoutMk cId="626550864" sldId="2147483668"/>
              <ac:spMk id="4" creationId="{40BB958D-766E-CFCA-F125-74E0C4C7860A}"/>
            </ac:spMkLst>
          </pc:spChg>
          <pc:spChg chg="add mod">
            <ac:chgData name="Luka Van Esbroeck" userId="134fc993-7b81-4a7c-b1f6-6ae1dd5ae1ac" providerId="ADAL" clId="{FA156DF2-5827-A54D-A677-CE7E7C4C74AE}" dt="2025-06-20T12:51:52.620" v="40" actId="1076"/>
            <ac:spMkLst>
              <pc:docMk/>
              <pc:sldMasterMk cId="757955707" sldId="2147483648"/>
              <pc:sldLayoutMk cId="626550864" sldId="2147483668"/>
              <ac:spMk id="10" creationId="{C46FC6C0-6720-92F1-5D46-2C5D6712AC10}"/>
            </ac:spMkLst>
          </pc:spChg>
          <pc:spChg chg="add mod">
            <ac:chgData name="Luka Van Esbroeck" userId="134fc993-7b81-4a7c-b1f6-6ae1dd5ae1ac" providerId="ADAL" clId="{FA156DF2-5827-A54D-A677-CE7E7C4C74AE}" dt="2025-06-20T12:51:52.620" v="40" actId="1076"/>
            <ac:spMkLst>
              <pc:docMk/>
              <pc:sldMasterMk cId="757955707" sldId="2147483648"/>
              <pc:sldLayoutMk cId="626550864" sldId="2147483668"/>
              <ac:spMk id="12" creationId="{F1302053-18F3-C1F4-FFEF-D2AD2CC439A5}"/>
            </ac:spMkLst>
          </pc:spChg>
          <pc:spChg chg="add mod">
            <ac:chgData name="Luka Van Esbroeck" userId="134fc993-7b81-4a7c-b1f6-6ae1dd5ae1ac" providerId="ADAL" clId="{FA156DF2-5827-A54D-A677-CE7E7C4C74AE}" dt="2025-06-20T12:57:30.620" v="139"/>
            <ac:spMkLst>
              <pc:docMk/>
              <pc:sldMasterMk cId="757955707" sldId="2147483648"/>
              <pc:sldLayoutMk cId="626550864" sldId="2147483668"/>
              <ac:spMk id="13" creationId="{3A3D6BC1-3B6E-DE15-7E6A-7C9D651A77F9}"/>
            </ac:spMkLst>
          </pc:spChg>
        </pc:sldLayoutChg>
        <pc:sldLayoutChg chg="addSp delSp modSp mod">
          <pc:chgData name="Luka Van Esbroeck" userId="134fc993-7b81-4a7c-b1f6-6ae1dd5ae1ac" providerId="ADAL" clId="{FA156DF2-5827-A54D-A677-CE7E7C4C74AE}" dt="2025-06-20T12:57:41.393" v="143"/>
          <pc:sldLayoutMkLst>
            <pc:docMk/>
            <pc:sldMasterMk cId="757955707" sldId="2147483648"/>
            <pc:sldLayoutMk cId="1131357290" sldId="2147483669"/>
          </pc:sldLayoutMkLst>
          <pc:spChg chg="add mod">
            <ac:chgData name="Luka Van Esbroeck" userId="134fc993-7b81-4a7c-b1f6-6ae1dd5ae1ac" providerId="ADAL" clId="{FA156DF2-5827-A54D-A677-CE7E7C4C74AE}" dt="2025-06-20T12:52:14.242" v="54" actId="1076"/>
            <ac:spMkLst>
              <pc:docMk/>
              <pc:sldMasterMk cId="757955707" sldId="2147483648"/>
              <pc:sldLayoutMk cId="1131357290" sldId="2147483669"/>
              <ac:spMk id="12" creationId="{2214A130-3856-C6F0-80DA-5FDEFD700C7F}"/>
            </ac:spMkLst>
          </pc:spChg>
          <pc:spChg chg="add mod">
            <ac:chgData name="Luka Van Esbroeck" userId="134fc993-7b81-4a7c-b1f6-6ae1dd5ae1ac" providerId="ADAL" clId="{FA156DF2-5827-A54D-A677-CE7E7C4C74AE}" dt="2025-06-20T12:52:14.242" v="54" actId="1076"/>
            <ac:spMkLst>
              <pc:docMk/>
              <pc:sldMasterMk cId="757955707" sldId="2147483648"/>
              <pc:sldLayoutMk cId="1131357290" sldId="2147483669"/>
              <ac:spMk id="13" creationId="{1BD24EFB-7EEC-5334-1BA6-D360A387EACC}"/>
            </ac:spMkLst>
          </pc:spChg>
          <pc:spChg chg="add mod">
            <ac:chgData name="Luka Van Esbroeck" userId="134fc993-7b81-4a7c-b1f6-6ae1dd5ae1ac" providerId="ADAL" clId="{FA156DF2-5827-A54D-A677-CE7E7C4C74AE}" dt="2025-06-20T12:52:14.242" v="54" actId="1076"/>
            <ac:spMkLst>
              <pc:docMk/>
              <pc:sldMasterMk cId="757955707" sldId="2147483648"/>
              <pc:sldLayoutMk cId="1131357290" sldId="2147483669"/>
              <ac:spMk id="14" creationId="{0F9328F4-FEFD-74F4-CE92-45BAFED58478}"/>
            </ac:spMkLst>
          </pc:spChg>
          <pc:spChg chg="add mod">
            <ac:chgData name="Luka Van Esbroeck" userId="134fc993-7b81-4a7c-b1f6-6ae1dd5ae1ac" providerId="ADAL" clId="{FA156DF2-5827-A54D-A677-CE7E7C4C74AE}" dt="2025-06-20T12:57:41.393" v="143"/>
            <ac:spMkLst>
              <pc:docMk/>
              <pc:sldMasterMk cId="757955707" sldId="2147483648"/>
              <pc:sldLayoutMk cId="1131357290" sldId="2147483669"/>
              <ac:spMk id="16" creationId="{BEB2E742-0014-1EC0-3A72-42DB7A882B90}"/>
            </ac:spMkLst>
          </pc:spChg>
        </pc:sldLayoutChg>
        <pc:sldLayoutChg chg="addSp delSp modSp mod">
          <pc:chgData name="Luka Van Esbroeck" userId="134fc993-7b81-4a7c-b1f6-6ae1dd5ae1ac" providerId="ADAL" clId="{FA156DF2-5827-A54D-A677-CE7E7C4C74AE}" dt="2025-06-20T13:10:00.383" v="261" actId="207"/>
          <pc:sldLayoutMkLst>
            <pc:docMk/>
            <pc:sldMasterMk cId="757955707" sldId="2147483648"/>
            <pc:sldLayoutMk cId="3407457184" sldId="2147483672"/>
          </pc:sldLayoutMkLst>
          <pc:spChg chg="add mod">
            <ac:chgData name="Luka Van Esbroeck" userId="134fc993-7b81-4a7c-b1f6-6ae1dd5ae1ac" providerId="ADAL" clId="{FA156DF2-5827-A54D-A677-CE7E7C4C74AE}" dt="2025-06-20T13:10:00.383" v="261" actId="207"/>
            <ac:spMkLst>
              <pc:docMk/>
              <pc:sldMasterMk cId="757955707" sldId="2147483648"/>
              <pc:sldLayoutMk cId="3407457184" sldId="2147483672"/>
              <ac:spMk id="7" creationId="{3831A695-ABC3-0390-7A61-D81FF6EAC470}"/>
            </ac:spMkLst>
          </pc:spChg>
          <pc:picChg chg="mod">
            <ac:chgData name="Luka Van Esbroeck" userId="134fc993-7b81-4a7c-b1f6-6ae1dd5ae1ac" providerId="ADAL" clId="{FA156DF2-5827-A54D-A677-CE7E7C4C74AE}" dt="2025-06-20T13:03:50.886" v="186" actId="1038"/>
            <ac:picMkLst>
              <pc:docMk/>
              <pc:sldMasterMk cId="757955707" sldId="2147483648"/>
              <pc:sldLayoutMk cId="3407457184" sldId="2147483672"/>
              <ac:picMk id="3" creationId="{762707D0-03EC-E0CE-B26F-C8517DB6A892}"/>
            </ac:picMkLst>
          </pc:picChg>
        </pc:sldLayoutChg>
        <pc:sldLayoutChg chg="addSp delSp modSp mod">
          <pc:chgData name="Luka Van Esbroeck" userId="134fc993-7b81-4a7c-b1f6-6ae1dd5ae1ac" providerId="ADAL" clId="{FA156DF2-5827-A54D-A677-CE7E7C4C74AE}" dt="2025-06-20T13:06:15.530" v="209" actId="207"/>
          <pc:sldLayoutMkLst>
            <pc:docMk/>
            <pc:sldMasterMk cId="757955707" sldId="2147483648"/>
            <pc:sldLayoutMk cId="3945958420" sldId="2147483673"/>
          </pc:sldLayoutMkLst>
          <pc:spChg chg="add mod">
            <ac:chgData name="Luka Van Esbroeck" userId="134fc993-7b81-4a7c-b1f6-6ae1dd5ae1ac" providerId="ADAL" clId="{FA156DF2-5827-A54D-A677-CE7E7C4C74AE}" dt="2025-06-20T13:06:15.530" v="209" actId="207"/>
            <ac:spMkLst>
              <pc:docMk/>
              <pc:sldMasterMk cId="757955707" sldId="2147483648"/>
              <pc:sldLayoutMk cId="3945958420" sldId="2147483673"/>
              <ac:spMk id="4" creationId="{D9BB6876-F87A-6ABD-B1F8-120D9C4DA8DF}"/>
            </ac:spMkLst>
          </pc:spChg>
        </pc:sldLayoutChg>
        <pc:sldLayoutChg chg="addSp delSp modSp mod">
          <pc:chgData name="Luka Van Esbroeck" userId="134fc993-7b81-4a7c-b1f6-6ae1dd5ae1ac" providerId="ADAL" clId="{FA156DF2-5827-A54D-A677-CE7E7C4C74AE}" dt="2025-06-20T12:57:04.051" v="129"/>
          <pc:sldLayoutMkLst>
            <pc:docMk/>
            <pc:sldMasterMk cId="757955707" sldId="2147483648"/>
            <pc:sldLayoutMk cId="3892661322" sldId="2147483674"/>
          </pc:sldLayoutMkLst>
          <pc:spChg chg="add mod">
            <ac:chgData name="Luka Van Esbroeck" userId="134fc993-7b81-4a7c-b1f6-6ae1dd5ae1ac" providerId="ADAL" clId="{FA156DF2-5827-A54D-A677-CE7E7C4C74AE}" dt="2025-06-20T12:50:34.688" v="19"/>
            <ac:spMkLst>
              <pc:docMk/>
              <pc:sldMasterMk cId="757955707" sldId="2147483648"/>
              <pc:sldLayoutMk cId="3892661322" sldId="2147483674"/>
              <ac:spMk id="13" creationId="{EFEC22A1-8D71-9FA4-B3E0-6D9B072E6BBE}"/>
            </ac:spMkLst>
          </pc:spChg>
          <pc:spChg chg="add mod">
            <ac:chgData name="Luka Van Esbroeck" userId="134fc993-7b81-4a7c-b1f6-6ae1dd5ae1ac" providerId="ADAL" clId="{FA156DF2-5827-A54D-A677-CE7E7C4C74AE}" dt="2025-06-20T12:50:34.688" v="19"/>
            <ac:spMkLst>
              <pc:docMk/>
              <pc:sldMasterMk cId="757955707" sldId="2147483648"/>
              <pc:sldLayoutMk cId="3892661322" sldId="2147483674"/>
              <ac:spMk id="14" creationId="{737E7370-A773-919F-26D4-FD9DBE943F4A}"/>
            </ac:spMkLst>
          </pc:spChg>
          <pc:spChg chg="add mod">
            <ac:chgData name="Luka Van Esbroeck" userId="134fc993-7b81-4a7c-b1f6-6ae1dd5ae1ac" providerId="ADAL" clId="{FA156DF2-5827-A54D-A677-CE7E7C4C74AE}" dt="2025-06-20T12:50:34.688" v="19"/>
            <ac:spMkLst>
              <pc:docMk/>
              <pc:sldMasterMk cId="757955707" sldId="2147483648"/>
              <pc:sldLayoutMk cId="3892661322" sldId="2147483674"/>
              <ac:spMk id="15" creationId="{3B641733-11D9-280D-B7DE-33FD8B3B77EB}"/>
            </ac:spMkLst>
          </pc:spChg>
          <pc:spChg chg="add mod">
            <ac:chgData name="Luka Van Esbroeck" userId="134fc993-7b81-4a7c-b1f6-6ae1dd5ae1ac" providerId="ADAL" clId="{FA156DF2-5827-A54D-A677-CE7E7C4C74AE}" dt="2025-06-20T12:57:04.051" v="129"/>
            <ac:spMkLst>
              <pc:docMk/>
              <pc:sldMasterMk cId="757955707" sldId="2147483648"/>
              <pc:sldLayoutMk cId="3892661322" sldId="2147483674"/>
              <ac:spMk id="16" creationId="{2AE72457-3707-0112-A55B-77BC4CF52B1F}"/>
            </ac:spMkLst>
          </pc:spChg>
        </pc:sldLayoutChg>
        <pc:sldLayoutChg chg="addSp delSp modSp mod">
          <pc:chgData name="Luka Van Esbroeck" userId="134fc993-7b81-4a7c-b1f6-6ae1dd5ae1ac" providerId="ADAL" clId="{FA156DF2-5827-A54D-A677-CE7E7C4C74AE}" dt="2025-06-20T12:57:11.101" v="133"/>
          <pc:sldLayoutMkLst>
            <pc:docMk/>
            <pc:sldMasterMk cId="757955707" sldId="2147483648"/>
            <pc:sldLayoutMk cId="1649869617" sldId="2147483675"/>
          </pc:sldLayoutMkLst>
          <pc:spChg chg="add mod">
            <ac:chgData name="Luka Van Esbroeck" userId="134fc993-7b81-4a7c-b1f6-6ae1dd5ae1ac" providerId="ADAL" clId="{FA156DF2-5827-A54D-A677-CE7E7C4C74AE}" dt="2025-06-20T12:50:43.878" v="23"/>
            <ac:spMkLst>
              <pc:docMk/>
              <pc:sldMasterMk cId="757955707" sldId="2147483648"/>
              <pc:sldLayoutMk cId="1649869617" sldId="2147483675"/>
              <ac:spMk id="3" creationId="{6DC72F89-0CE5-6DAA-02DB-F99AB5CB2AD9}"/>
            </ac:spMkLst>
          </pc:spChg>
          <pc:spChg chg="add mod">
            <ac:chgData name="Luka Van Esbroeck" userId="134fc993-7b81-4a7c-b1f6-6ae1dd5ae1ac" providerId="ADAL" clId="{FA156DF2-5827-A54D-A677-CE7E7C4C74AE}" dt="2025-06-20T12:50:43.878" v="23"/>
            <ac:spMkLst>
              <pc:docMk/>
              <pc:sldMasterMk cId="757955707" sldId="2147483648"/>
              <pc:sldLayoutMk cId="1649869617" sldId="2147483675"/>
              <ac:spMk id="7" creationId="{6222E995-5102-A211-BFE1-FDE75087D201}"/>
            </ac:spMkLst>
          </pc:spChg>
          <pc:spChg chg="add mod">
            <ac:chgData name="Luka Van Esbroeck" userId="134fc993-7b81-4a7c-b1f6-6ae1dd5ae1ac" providerId="ADAL" clId="{FA156DF2-5827-A54D-A677-CE7E7C4C74AE}" dt="2025-06-20T12:50:43.878" v="23"/>
            <ac:spMkLst>
              <pc:docMk/>
              <pc:sldMasterMk cId="757955707" sldId="2147483648"/>
              <pc:sldLayoutMk cId="1649869617" sldId="2147483675"/>
              <ac:spMk id="10" creationId="{4C540657-D081-794E-D6A4-82EE88C84C24}"/>
            </ac:spMkLst>
          </pc:spChg>
          <pc:spChg chg="add mod">
            <ac:chgData name="Luka Van Esbroeck" userId="134fc993-7b81-4a7c-b1f6-6ae1dd5ae1ac" providerId="ADAL" clId="{FA156DF2-5827-A54D-A677-CE7E7C4C74AE}" dt="2025-06-20T12:57:11.101" v="133"/>
            <ac:spMkLst>
              <pc:docMk/>
              <pc:sldMasterMk cId="757955707" sldId="2147483648"/>
              <pc:sldLayoutMk cId="1649869617" sldId="2147483675"/>
              <ac:spMk id="11" creationId="{EFD00CA8-8433-417A-5160-C95B1D821141}"/>
            </ac:spMkLst>
          </pc:spChg>
        </pc:sldLayoutChg>
        <pc:sldLayoutChg chg="addSp delSp modSp mod">
          <pc:chgData name="Luka Van Esbroeck" userId="134fc993-7b81-4a7c-b1f6-6ae1dd5ae1ac" providerId="ADAL" clId="{FA156DF2-5827-A54D-A677-CE7E7C4C74AE}" dt="2025-06-20T12:57:45.911" v="145"/>
          <pc:sldLayoutMkLst>
            <pc:docMk/>
            <pc:sldMasterMk cId="757955707" sldId="2147483648"/>
            <pc:sldLayoutMk cId="3155481135" sldId="2147483676"/>
          </pc:sldLayoutMkLst>
          <pc:spChg chg="add mod">
            <ac:chgData name="Luka Van Esbroeck" userId="134fc993-7b81-4a7c-b1f6-6ae1dd5ae1ac" providerId="ADAL" clId="{FA156DF2-5827-A54D-A677-CE7E7C4C74AE}" dt="2025-06-20T12:52:26.469" v="58" actId="1076"/>
            <ac:spMkLst>
              <pc:docMk/>
              <pc:sldMasterMk cId="757955707" sldId="2147483648"/>
              <pc:sldLayoutMk cId="3155481135" sldId="2147483676"/>
              <ac:spMk id="5" creationId="{467760AE-6E51-2E86-5947-E9952285E3B7}"/>
            </ac:spMkLst>
          </pc:spChg>
          <pc:spChg chg="add mod">
            <ac:chgData name="Luka Van Esbroeck" userId="134fc993-7b81-4a7c-b1f6-6ae1dd5ae1ac" providerId="ADAL" clId="{FA156DF2-5827-A54D-A677-CE7E7C4C74AE}" dt="2025-06-20T12:52:26.469" v="58" actId="1076"/>
            <ac:spMkLst>
              <pc:docMk/>
              <pc:sldMasterMk cId="757955707" sldId="2147483648"/>
              <pc:sldLayoutMk cId="3155481135" sldId="2147483676"/>
              <ac:spMk id="9" creationId="{D68A8CEE-B87D-7AF8-0F29-678313464912}"/>
            </ac:spMkLst>
          </pc:spChg>
          <pc:spChg chg="add mod">
            <ac:chgData name="Luka Van Esbroeck" userId="134fc993-7b81-4a7c-b1f6-6ae1dd5ae1ac" providerId="ADAL" clId="{FA156DF2-5827-A54D-A677-CE7E7C4C74AE}" dt="2025-06-20T12:52:26.469" v="58" actId="1076"/>
            <ac:spMkLst>
              <pc:docMk/>
              <pc:sldMasterMk cId="757955707" sldId="2147483648"/>
              <pc:sldLayoutMk cId="3155481135" sldId="2147483676"/>
              <ac:spMk id="11" creationId="{96B5C094-5073-B15F-4E55-DF6514B60278}"/>
            </ac:spMkLst>
          </pc:spChg>
          <pc:spChg chg="add mod">
            <ac:chgData name="Luka Van Esbroeck" userId="134fc993-7b81-4a7c-b1f6-6ae1dd5ae1ac" providerId="ADAL" clId="{FA156DF2-5827-A54D-A677-CE7E7C4C74AE}" dt="2025-06-20T12:57:45.911" v="145"/>
            <ac:spMkLst>
              <pc:docMk/>
              <pc:sldMasterMk cId="757955707" sldId="2147483648"/>
              <pc:sldLayoutMk cId="3155481135" sldId="2147483676"/>
              <ac:spMk id="12" creationId="{BF6C4BA3-5C54-1DA8-00F4-0FF6332D2841}"/>
            </ac:spMkLst>
          </pc:spChg>
        </pc:sldLayoutChg>
        <pc:sldLayoutChg chg="addSp delSp modSp mod">
          <pc:chgData name="Luka Van Esbroeck" userId="134fc993-7b81-4a7c-b1f6-6ae1dd5ae1ac" providerId="ADAL" clId="{FA156DF2-5827-A54D-A677-CE7E7C4C74AE}" dt="2025-06-20T12:57:37.786" v="141"/>
          <pc:sldLayoutMkLst>
            <pc:docMk/>
            <pc:sldMasterMk cId="757955707" sldId="2147483648"/>
            <pc:sldLayoutMk cId="3626120787" sldId="2147483677"/>
          </pc:sldLayoutMkLst>
          <pc:spChg chg="add mod">
            <ac:chgData name="Luka Van Esbroeck" userId="134fc993-7b81-4a7c-b1f6-6ae1dd5ae1ac" providerId="ADAL" clId="{FA156DF2-5827-A54D-A677-CE7E7C4C74AE}" dt="2025-06-20T12:52:00.166" v="42"/>
            <ac:spMkLst>
              <pc:docMk/>
              <pc:sldMasterMk cId="757955707" sldId="2147483648"/>
              <pc:sldLayoutMk cId="3626120787" sldId="2147483677"/>
              <ac:spMk id="8" creationId="{2488B422-00BC-FAE1-CF28-91BFA4D142CF}"/>
            </ac:spMkLst>
          </pc:spChg>
          <pc:spChg chg="add mod">
            <ac:chgData name="Luka Van Esbroeck" userId="134fc993-7b81-4a7c-b1f6-6ae1dd5ae1ac" providerId="ADAL" clId="{FA156DF2-5827-A54D-A677-CE7E7C4C74AE}" dt="2025-06-20T12:52:00.166" v="42"/>
            <ac:spMkLst>
              <pc:docMk/>
              <pc:sldMasterMk cId="757955707" sldId="2147483648"/>
              <pc:sldLayoutMk cId="3626120787" sldId="2147483677"/>
              <ac:spMk id="10" creationId="{EDA0AE05-C033-84C5-3821-8A8D284AA794}"/>
            </ac:spMkLst>
          </pc:spChg>
          <pc:spChg chg="add mod">
            <ac:chgData name="Luka Van Esbroeck" userId="134fc993-7b81-4a7c-b1f6-6ae1dd5ae1ac" providerId="ADAL" clId="{FA156DF2-5827-A54D-A677-CE7E7C4C74AE}" dt="2025-06-20T12:52:00.166" v="42"/>
            <ac:spMkLst>
              <pc:docMk/>
              <pc:sldMasterMk cId="757955707" sldId="2147483648"/>
              <pc:sldLayoutMk cId="3626120787" sldId="2147483677"/>
              <ac:spMk id="12" creationId="{05A4C4CA-2BA0-22E3-70D3-5FB60B689D51}"/>
            </ac:spMkLst>
          </pc:spChg>
          <pc:spChg chg="add mod">
            <ac:chgData name="Luka Van Esbroeck" userId="134fc993-7b81-4a7c-b1f6-6ae1dd5ae1ac" providerId="ADAL" clId="{FA156DF2-5827-A54D-A677-CE7E7C4C74AE}" dt="2025-06-20T12:57:37.786" v="141"/>
            <ac:spMkLst>
              <pc:docMk/>
              <pc:sldMasterMk cId="757955707" sldId="2147483648"/>
              <pc:sldLayoutMk cId="3626120787" sldId="2147483677"/>
              <ac:spMk id="13" creationId="{2506468C-09C1-B4E3-F49F-8A38A5842127}"/>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11D711-4EAB-064E-AB0F-F4D77DDBDF5D}" type="datetimeFigureOut">
              <a:rPr lang="en-US" smtClean="0"/>
              <a:t>6/27/25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08245-C22E-374A-8B8F-30BAC815AA9D}" type="slidenum">
              <a:rPr lang="en-US" smtClean="0"/>
              <a:t>‹#›</a:t>
            </a:fld>
            <a:endParaRPr lang="en-US"/>
          </a:p>
        </p:txBody>
      </p:sp>
    </p:spTree>
    <p:extLst>
      <p:ext uri="{BB962C8B-B14F-4D97-AF65-F5344CB8AC3E}">
        <p14:creationId xmlns:p14="http://schemas.microsoft.com/office/powerpoint/2010/main" val="474295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logo white">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AC3D73B0-BE03-6FF8-71FD-6BB0220444B4}"/>
              </a:ext>
            </a:extLst>
          </p:cNvPr>
          <p:cNvSpPr>
            <a:spLocks noGrp="1"/>
          </p:cNvSpPr>
          <p:nvPr>
            <p:ph type="pic" sz="quarter" idx="14"/>
          </p:nvPr>
        </p:nvSpPr>
        <p:spPr>
          <a:xfrm>
            <a:off x="0" y="12701"/>
            <a:ext cx="12192000"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2" name="Título 1">
            <a:extLst>
              <a:ext uri="{FF2B5EF4-FFF2-40B4-BE49-F238E27FC236}">
                <a16:creationId xmlns:a16="http://schemas.microsoft.com/office/drawing/2014/main" id="{05C69DAD-26B4-145F-DCA2-986DF5B9081A}"/>
              </a:ext>
            </a:extLst>
          </p:cNvPr>
          <p:cNvSpPr>
            <a:spLocks noGrp="1"/>
          </p:cNvSpPr>
          <p:nvPr>
            <p:ph type="title" hasCustomPrompt="1"/>
          </p:nvPr>
        </p:nvSpPr>
        <p:spPr>
          <a:xfrm>
            <a:off x="685801" y="4611670"/>
            <a:ext cx="6530975" cy="1619681"/>
          </a:xfrm>
        </p:spPr>
        <p:txBody>
          <a:bodyPr anchor="b">
            <a:noAutofit/>
          </a:bodyPr>
          <a:lstStyle>
            <a:lvl1pPr>
              <a:defRPr sz="6000">
                <a:solidFill>
                  <a:schemeClr val="bg1"/>
                </a:solidFill>
              </a:defRPr>
            </a:lvl1pPr>
          </a:lstStyle>
          <a:p>
            <a:r>
              <a:rPr lang="es-ES" dirty="0"/>
              <a:t>CLICK TO ADD TITLE</a:t>
            </a:r>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a:xfrm>
            <a:off x="11480961" y="6261195"/>
            <a:ext cx="484695" cy="365125"/>
          </a:xfrm>
        </p:spPr>
        <p:txBody>
          <a:bodyPr/>
          <a:lstStyle/>
          <a:p>
            <a:fld id="{DD3F7381-BB30-4F7B-99DA-6CB991B4FAB5}" type="slidenum">
              <a:rPr lang="en-US" smtClean="0"/>
              <a:t>‹#›</a:t>
            </a:fld>
            <a:endParaRPr lang="en-US"/>
          </a:p>
        </p:txBody>
      </p:sp>
      <p:sp>
        <p:nvSpPr>
          <p:cNvPr id="4" name="Freeform 7">
            <a:extLst>
              <a:ext uri="{FF2B5EF4-FFF2-40B4-BE49-F238E27FC236}">
                <a16:creationId xmlns:a16="http://schemas.microsoft.com/office/drawing/2014/main" id="{8A4B07A1-2FC5-02E7-F223-128711D3C727}"/>
              </a:ext>
            </a:extLst>
          </p:cNvPr>
          <p:cNvSpPr/>
          <p:nvPr userDrawn="1"/>
        </p:nvSpPr>
        <p:spPr>
          <a:xfrm>
            <a:off x="787400" y="787400"/>
            <a:ext cx="3434177" cy="583810"/>
          </a:xfrm>
          <a:custGeom>
            <a:avLst/>
            <a:gdLst/>
            <a:ahLst/>
            <a:cxnLst/>
            <a:rect l="l" t="t" r="r" b="b"/>
            <a:pathLst>
              <a:path w="5151266" h="875715">
                <a:moveTo>
                  <a:pt x="0" y="0"/>
                </a:moveTo>
                <a:lnTo>
                  <a:pt x="5151266" y="0"/>
                </a:lnTo>
                <a:lnTo>
                  <a:pt x="5151266" y="875715"/>
                </a:lnTo>
                <a:lnTo>
                  <a:pt x="0" y="875715"/>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Tree>
    <p:extLst>
      <p:ext uri="{BB962C8B-B14F-4D97-AF65-F5344CB8AC3E}">
        <p14:creationId xmlns:p14="http://schemas.microsoft.com/office/powerpoint/2010/main" val="3392221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1/3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8127207" y="12700"/>
            <a:ext cx="4064793"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pic>
        <p:nvPicPr>
          <p:cNvPr id="12" name="Imagen 11">
            <a:extLst>
              <a:ext uri="{FF2B5EF4-FFF2-40B4-BE49-F238E27FC236}">
                <a16:creationId xmlns:a16="http://schemas.microsoft.com/office/drawing/2014/main" id="{646885E4-CFCB-FE8B-32D9-E3A66AF30D9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2" name="Imagen 10">
            <a:extLst>
              <a:ext uri="{FF2B5EF4-FFF2-40B4-BE49-F238E27FC236}">
                <a16:creationId xmlns:a16="http://schemas.microsoft.com/office/drawing/2014/main" id="{82BF0994-6EE6-CA67-D534-9BCF7B1FC1BD}"/>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3" name="Título 1">
            <a:extLst>
              <a:ext uri="{FF2B5EF4-FFF2-40B4-BE49-F238E27FC236}">
                <a16:creationId xmlns:a16="http://schemas.microsoft.com/office/drawing/2014/main" id="{6DC72F89-0CE5-6DAA-02DB-F99AB5CB2AD9}"/>
              </a:ext>
            </a:extLst>
          </p:cNvPr>
          <p:cNvSpPr>
            <a:spLocks noGrp="1"/>
          </p:cNvSpPr>
          <p:nvPr>
            <p:ph type="title" hasCustomPrompt="1"/>
          </p:nvPr>
        </p:nvSpPr>
        <p:spPr>
          <a:xfrm>
            <a:off x="690565" y="1888188"/>
            <a:ext cx="5087937" cy="397812"/>
          </a:xfrm>
        </p:spPr>
        <p:txBody>
          <a:bodyPr anchor="t">
            <a:noAutofit/>
          </a:bodyPr>
          <a:lstStyle>
            <a:lvl1pPr>
              <a:defRPr sz="2400"/>
            </a:lvl1pPr>
          </a:lstStyle>
          <a:p>
            <a:r>
              <a:rPr lang="es-ES" dirty="0"/>
              <a:t>CLICK TO ADD TITLE</a:t>
            </a:r>
            <a:endParaRPr lang="en-US" dirty="0"/>
          </a:p>
        </p:txBody>
      </p:sp>
      <p:sp>
        <p:nvSpPr>
          <p:cNvPr id="7" name="Marcador de texto 2">
            <a:extLst>
              <a:ext uri="{FF2B5EF4-FFF2-40B4-BE49-F238E27FC236}">
                <a16:creationId xmlns:a16="http://schemas.microsoft.com/office/drawing/2014/main" id="{6222E995-5102-A211-BFE1-FDE75087D201}"/>
              </a:ext>
            </a:extLst>
          </p:cNvPr>
          <p:cNvSpPr>
            <a:spLocks noGrp="1"/>
          </p:cNvSpPr>
          <p:nvPr>
            <p:ph type="body" idx="1" hasCustomPrompt="1"/>
          </p:nvPr>
        </p:nvSpPr>
        <p:spPr>
          <a:xfrm>
            <a:off x="690565"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0" name="Marcador de texto 2">
            <a:extLst>
              <a:ext uri="{FF2B5EF4-FFF2-40B4-BE49-F238E27FC236}">
                <a16:creationId xmlns:a16="http://schemas.microsoft.com/office/drawing/2014/main" id="{4C540657-D081-794E-D6A4-82EE88C84C24}"/>
              </a:ext>
            </a:extLst>
          </p:cNvPr>
          <p:cNvSpPr>
            <a:spLocks noGrp="1"/>
          </p:cNvSpPr>
          <p:nvPr>
            <p:ph type="body" idx="13" hasCustomPrompt="1"/>
          </p:nvPr>
        </p:nvSpPr>
        <p:spPr>
          <a:xfrm>
            <a:off x="690565"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1" name="Marcador de texto 2">
            <a:extLst>
              <a:ext uri="{FF2B5EF4-FFF2-40B4-BE49-F238E27FC236}">
                <a16:creationId xmlns:a16="http://schemas.microsoft.com/office/drawing/2014/main" id="{EFD00CA8-8433-417A-5160-C95B1D821141}"/>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1649869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1/2 on botto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1" y="3429000"/>
            <a:ext cx="12192000" cy="34290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2" name="Título 1">
            <a:extLst>
              <a:ext uri="{FF2B5EF4-FFF2-40B4-BE49-F238E27FC236}">
                <a16:creationId xmlns:a16="http://schemas.microsoft.com/office/drawing/2014/main" id="{05C69DAD-26B4-145F-DCA2-986DF5B9081A}"/>
              </a:ext>
            </a:extLst>
          </p:cNvPr>
          <p:cNvSpPr>
            <a:spLocks noGrp="1"/>
          </p:cNvSpPr>
          <p:nvPr>
            <p:ph type="title" hasCustomPrompt="1"/>
          </p:nvPr>
        </p:nvSpPr>
        <p:spPr>
          <a:xfrm>
            <a:off x="555625" y="1286320"/>
            <a:ext cx="6515100" cy="381395"/>
          </a:xfrm>
        </p:spPr>
        <p:txBody>
          <a:bodyPr anchor="t">
            <a:noAutofit/>
          </a:bodyPr>
          <a:lstStyle>
            <a:lvl1pPr>
              <a:defRPr sz="2400"/>
            </a:lvl1pPr>
          </a:lstStyle>
          <a:p>
            <a:r>
              <a:rPr lang="es-ES" dirty="0"/>
              <a:t>CLICK TO ADD TITLE</a:t>
            </a:r>
            <a:endParaRPr lang="en-US" dirty="0"/>
          </a:p>
        </p:txBody>
      </p:sp>
      <p:sp>
        <p:nvSpPr>
          <p:cNvPr id="3" name="Marcador de texto 2">
            <a:extLst>
              <a:ext uri="{FF2B5EF4-FFF2-40B4-BE49-F238E27FC236}">
                <a16:creationId xmlns:a16="http://schemas.microsoft.com/office/drawing/2014/main" id="{93DE4791-B970-A879-1D72-DD4526580148}"/>
              </a:ext>
            </a:extLst>
          </p:cNvPr>
          <p:cNvSpPr>
            <a:spLocks noGrp="1"/>
          </p:cNvSpPr>
          <p:nvPr>
            <p:ph type="body" idx="1" hasCustomPrompt="1"/>
          </p:nvPr>
        </p:nvSpPr>
        <p:spPr>
          <a:xfrm>
            <a:off x="555624" y="1780946"/>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sp>
        <p:nvSpPr>
          <p:cNvPr id="7" name="Marcador de texto 2">
            <a:extLst>
              <a:ext uri="{FF2B5EF4-FFF2-40B4-BE49-F238E27FC236}">
                <a16:creationId xmlns:a16="http://schemas.microsoft.com/office/drawing/2014/main" id="{583831FB-47F7-8780-CC3B-71451999DE39}"/>
              </a:ext>
            </a:extLst>
          </p:cNvPr>
          <p:cNvSpPr>
            <a:spLocks noGrp="1"/>
          </p:cNvSpPr>
          <p:nvPr>
            <p:ph type="body" idx="13" hasCustomPrompt="1"/>
          </p:nvPr>
        </p:nvSpPr>
        <p:spPr>
          <a:xfrm>
            <a:off x="555624" y="2252983"/>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pic>
        <p:nvPicPr>
          <p:cNvPr id="4" name="Imagen 3">
            <a:extLst>
              <a:ext uri="{FF2B5EF4-FFF2-40B4-BE49-F238E27FC236}">
                <a16:creationId xmlns:a16="http://schemas.microsoft.com/office/drawing/2014/main" id="{CE137FB9-D4C5-9B6A-ABB0-3488ACDC5B6C}"/>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pic>
        <p:nvPicPr>
          <p:cNvPr id="8" name="Imagen 7">
            <a:extLst>
              <a:ext uri="{FF2B5EF4-FFF2-40B4-BE49-F238E27FC236}">
                <a16:creationId xmlns:a16="http://schemas.microsoft.com/office/drawing/2014/main" id="{EA2683F1-FB9D-6829-2411-EE84B0663F26}"/>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9" name="Marcador de texto 2">
            <a:extLst>
              <a:ext uri="{FF2B5EF4-FFF2-40B4-BE49-F238E27FC236}">
                <a16:creationId xmlns:a16="http://schemas.microsoft.com/office/drawing/2014/main" id="{526C7923-04C8-1B24-DB37-EDF84D68123C}"/>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1877889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1/3 on bottom">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1D37AEC1-8D97-DF51-4A62-FBA0F10FC994}"/>
              </a:ext>
            </a:extLst>
          </p:cNvPr>
          <p:cNvSpPr>
            <a:spLocks noGrp="1"/>
          </p:cNvSpPr>
          <p:nvPr>
            <p:ph type="pic" sz="quarter" idx="17"/>
          </p:nvPr>
        </p:nvSpPr>
        <p:spPr>
          <a:xfrm>
            <a:off x="0" y="4575175"/>
            <a:ext cx="12192000" cy="2282825"/>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pic>
        <p:nvPicPr>
          <p:cNvPr id="4" name="Imagen 3">
            <a:extLst>
              <a:ext uri="{FF2B5EF4-FFF2-40B4-BE49-F238E27FC236}">
                <a16:creationId xmlns:a16="http://schemas.microsoft.com/office/drawing/2014/main" id="{CE137FB9-D4C5-9B6A-ABB0-3488ACDC5B6C}"/>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pic>
        <p:nvPicPr>
          <p:cNvPr id="22" name="Imagen 21">
            <a:extLst>
              <a:ext uri="{FF2B5EF4-FFF2-40B4-BE49-F238E27FC236}">
                <a16:creationId xmlns:a16="http://schemas.microsoft.com/office/drawing/2014/main" id="{9322FBF9-1C80-79BD-D2DE-16CF20F6A5BF}"/>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10" name="Título 1">
            <a:extLst>
              <a:ext uri="{FF2B5EF4-FFF2-40B4-BE49-F238E27FC236}">
                <a16:creationId xmlns:a16="http://schemas.microsoft.com/office/drawing/2014/main" id="{E1AAD30A-3D28-00EA-F471-8BD5A0A40DB8}"/>
              </a:ext>
            </a:extLst>
          </p:cNvPr>
          <p:cNvSpPr>
            <a:spLocks noGrp="1"/>
          </p:cNvSpPr>
          <p:nvPr>
            <p:ph type="title" hasCustomPrompt="1"/>
          </p:nvPr>
        </p:nvSpPr>
        <p:spPr>
          <a:xfrm>
            <a:off x="555625" y="1286320"/>
            <a:ext cx="6515100" cy="381395"/>
          </a:xfrm>
        </p:spPr>
        <p:txBody>
          <a:bodyPr anchor="t">
            <a:noAutofit/>
          </a:bodyPr>
          <a:lstStyle>
            <a:lvl1pPr>
              <a:defRPr sz="2400"/>
            </a:lvl1pPr>
          </a:lstStyle>
          <a:p>
            <a:r>
              <a:rPr lang="es-ES" dirty="0"/>
              <a:t>CLICK TO ADD TITLE</a:t>
            </a:r>
            <a:endParaRPr lang="en-US" dirty="0"/>
          </a:p>
        </p:txBody>
      </p:sp>
      <p:sp>
        <p:nvSpPr>
          <p:cNvPr id="11" name="Marcador de texto 2">
            <a:extLst>
              <a:ext uri="{FF2B5EF4-FFF2-40B4-BE49-F238E27FC236}">
                <a16:creationId xmlns:a16="http://schemas.microsoft.com/office/drawing/2014/main" id="{46B90BB4-F3F5-31A5-E123-67382E6F050B}"/>
              </a:ext>
            </a:extLst>
          </p:cNvPr>
          <p:cNvSpPr>
            <a:spLocks noGrp="1"/>
          </p:cNvSpPr>
          <p:nvPr>
            <p:ph type="body" idx="1" hasCustomPrompt="1"/>
          </p:nvPr>
        </p:nvSpPr>
        <p:spPr>
          <a:xfrm>
            <a:off x="555624" y="1780946"/>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2" name="Marcador de texto 2">
            <a:extLst>
              <a:ext uri="{FF2B5EF4-FFF2-40B4-BE49-F238E27FC236}">
                <a16:creationId xmlns:a16="http://schemas.microsoft.com/office/drawing/2014/main" id="{9C25EE3A-02FD-3B66-6FD4-EED1D2E1DB3E}"/>
              </a:ext>
            </a:extLst>
          </p:cNvPr>
          <p:cNvSpPr>
            <a:spLocks noGrp="1"/>
          </p:cNvSpPr>
          <p:nvPr>
            <p:ph type="body" idx="13" hasCustomPrompt="1"/>
          </p:nvPr>
        </p:nvSpPr>
        <p:spPr>
          <a:xfrm>
            <a:off x="555624" y="2252983"/>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3" name="Marcador de texto 2">
            <a:extLst>
              <a:ext uri="{FF2B5EF4-FFF2-40B4-BE49-F238E27FC236}">
                <a16:creationId xmlns:a16="http://schemas.microsoft.com/office/drawing/2014/main" id="{7D7BE1B7-9430-DAE8-48E7-8DDAA94E9398}"/>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2269128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1/2 on top">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1" y="-72"/>
            <a:ext cx="12192000" cy="34290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pic>
        <p:nvPicPr>
          <p:cNvPr id="8" name="Imagen 7">
            <a:extLst>
              <a:ext uri="{FF2B5EF4-FFF2-40B4-BE49-F238E27FC236}">
                <a16:creationId xmlns:a16="http://schemas.microsoft.com/office/drawing/2014/main" id="{B86EC44B-4651-E266-DD57-0735BF75096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pic>
        <p:nvPicPr>
          <p:cNvPr id="9" name="Imagen 8">
            <a:extLst>
              <a:ext uri="{FF2B5EF4-FFF2-40B4-BE49-F238E27FC236}">
                <a16:creationId xmlns:a16="http://schemas.microsoft.com/office/drawing/2014/main" id="{A82627FD-EBF8-2554-05E6-5230390B07DD}"/>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4" name="Título 1">
            <a:extLst>
              <a:ext uri="{FF2B5EF4-FFF2-40B4-BE49-F238E27FC236}">
                <a16:creationId xmlns:a16="http://schemas.microsoft.com/office/drawing/2014/main" id="{40BB958D-766E-CFCA-F125-74E0C4C7860A}"/>
              </a:ext>
            </a:extLst>
          </p:cNvPr>
          <p:cNvSpPr>
            <a:spLocks noGrp="1"/>
          </p:cNvSpPr>
          <p:nvPr>
            <p:ph type="title" hasCustomPrompt="1"/>
          </p:nvPr>
        </p:nvSpPr>
        <p:spPr>
          <a:xfrm>
            <a:off x="493280" y="3873199"/>
            <a:ext cx="6515100" cy="381395"/>
          </a:xfrm>
        </p:spPr>
        <p:txBody>
          <a:bodyPr anchor="t">
            <a:noAutofit/>
          </a:bodyPr>
          <a:lstStyle>
            <a:lvl1pPr>
              <a:defRPr sz="2400"/>
            </a:lvl1pPr>
          </a:lstStyle>
          <a:p>
            <a:r>
              <a:rPr lang="es-ES" dirty="0"/>
              <a:t>CLICK TO ADD TITLE</a:t>
            </a:r>
            <a:endParaRPr lang="en-US" dirty="0"/>
          </a:p>
        </p:txBody>
      </p:sp>
      <p:sp>
        <p:nvSpPr>
          <p:cNvPr id="10" name="Marcador de texto 2">
            <a:extLst>
              <a:ext uri="{FF2B5EF4-FFF2-40B4-BE49-F238E27FC236}">
                <a16:creationId xmlns:a16="http://schemas.microsoft.com/office/drawing/2014/main" id="{C46FC6C0-6720-92F1-5D46-2C5D6712AC10}"/>
              </a:ext>
            </a:extLst>
          </p:cNvPr>
          <p:cNvSpPr>
            <a:spLocks noGrp="1"/>
          </p:cNvSpPr>
          <p:nvPr>
            <p:ph type="body" idx="1" hasCustomPrompt="1"/>
          </p:nvPr>
        </p:nvSpPr>
        <p:spPr>
          <a:xfrm>
            <a:off x="493279" y="4367825"/>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2" name="Marcador de texto 2">
            <a:extLst>
              <a:ext uri="{FF2B5EF4-FFF2-40B4-BE49-F238E27FC236}">
                <a16:creationId xmlns:a16="http://schemas.microsoft.com/office/drawing/2014/main" id="{F1302053-18F3-C1F4-FFEF-D2AD2CC439A5}"/>
              </a:ext>
            </a:extLst>
          </p:cNvPr>
          <p:cNvSpPr>
            <a:spLocks noGrp="1"/>
          </p:cNvSpPr>
          <p:nvPr>
            <p:ph type="body" idx="13" hasCustomPrompt="1"/>
          </p:nvPr>
        </p:nvSpPr>
        <p:spPr>
          <a:xfrm>
            <a:off x="493279" y="4839862"/>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3" name="Marcador de texto 2">
            <a:extLst>
              <a:ext uri="{FF2B5EF4-FFF2-40B4-BE49-F238E27FC236}">
                <a16:creationId xmlns:a16="http://schemas.microsoft.com/office/drawing/2014/main" id="{3A3D6BC1-3B6E-DE15-7E6A-7C9D651A77F9}"/>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626550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1/2 on top">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1" y="-72"/>
            <a:ext cx="12192000" cy="34290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pic>
        <p:nvPicPr>
          <p:cNvPr id="9" name="Imagen 8">
            <a:extLst>
              <a:ext uri="{FF2B5EF4-FFF2-40B4-BE49-F238E27FC236}">
                <a16:creationId xmlns:a16="http://schemas.microsoft.com/office/drawing/2014/main" id="{A82627FD-EBF8-2554-05E6-5230390B07DD}"/>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4" name="Imagen 10">
            <a:extLst>
              <a:ext uri="{FF2B5EF4-FFF2-40B4-BE49-F238E27FC236}">
                <a16:creationId xmlns:a16="http://schemas.microsoft.com/office/drawing/2014/main" id="{5D322E5F-170B-60F3-0E8B-36139993D469}"/>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8" name="Título 1">
            <a:extLst>
              <a:ext uri="{FF2B5EF4-FFF2-40B4-BE49-F238E27FC236}">
                <a16:creationId xmlns:a16="http://schemas.microsoft.com/office/drawing/2014/main" id="{2488B422-00BC-FAE1-CF28-91BFA4D142CF}"/>
              </a:ext>
            </a:extLst>
          </p:cNvPr>
          <p:cNvSpPr>
            <a:spLocks noGrp="1"/>
          </p:cNvSpPr>
          <p:nvPr>
            <p:ph type="title" hasCustomPrompt="1"/>
          </p:nvPr>
        </p:nvSpPr>
        <p:spPr>
          <a:xfrm>
            <a:off x="493280" y="3873199"/>
            <a:ext cx="6515100" cy="381395"/>
          </a:xfrm>
        </p:spPr>
        <p:txBody>
          <a:bodyPr anchor="t">
            <a:noAutofit/>
          </a:bodyPr>
          <a:lstStyle>
            <a:lvl1pPr>
              <a:defRPr sz="2400"/>
            </a:lvl1pPr>
          </a:lstStyle>
          <a:p>
            <a:r>
              <a:rPr lang="es-ES" dirty="0"/>
              <a:t>CLICK TO ADD TITLE</a:t>
            </a:r>
            <a:endParaRPr lang="en-US" dirty="0"/>
          </a:p>
        </p:txBody>
      </p:sp>
      <p:sp>
        <p:nvSpPr>
          <p:cNvPr id="10" name="Marcador de texto 2">
            <a:extLst>
              <a:ext uri="{FF2B5EF4-FFF2-40B4-BE49-F238E27FC236}">
                <a16:creationId xmlns:a16="http://schemas.microsoft.com/office/drawing/2014/main" id="{EDA0AE05-C033-84C5-3821-8A8D284AA794}"/>
              </a:ext>
            </a:extLst>
          </p:cNvPr>
          <p:cNvSpPr>
            <a:spLocks noGrp="1"/>
          </p:cNvSpPr>
          <p:nvPr>
            <p:ph type="body" idx="1" hasCustomPrompt="1"/>
          </p:nvPr>
        </p:nvSpPr>
        <p:spPr>
          <a:xfrm>
            <a:off x="493279" y="4367825"/>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2" name="Marcador de texto 2">
            <a:extLst>
              <a:ext uri="{FF2B5EF4-FFF2-40B4-BE49-F238E27FC236}">
                <a16:creationId xmlns:a16="http://schemas.microsoft.com/office/drawing/2014/main" id="{05A4C4CA-2BA0-22E3-70D3-5FB60B689D51}"/>
              </a:ext>
            </a:extLst>
          </p:cNvPr>
          <p:cNvSpPr>
            <a:spLocks noGrp="1"/>
          </p:cNvSpPr>
          <p:nvPr>
            <p:ph type="body" idx="13" hasCustomPrompt="1"/>
          </p:nvPr>
        </p:nvSpPr>
        <p:spPr>
          <a:xfrm>
            <a:off x="493279" y="4839862"/>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3" name="Marcador de texto 2">
            <a:extLst>
              <a:ext uri="{FF2B5EF4-FFF2-40B4-BE49-F238E27FC236}">
                <a16:creationId xmlns:a16="http://schemas.microsoft.com/office/drawing/2014/main" id="{2506468C-09C1-B4E3-F49F-8A38A5842127}"/>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3626120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1/3 on top">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1D37AEC1-8D97-DF51-4A62-FBA0F10FC994}"/>
              </a:ext>
            </a:extLst>
          </p:cNvPr>
          <p:cNvSpPr>
            <a:spLocks noGrp="1"/>
          </p:cNvSpPr>
          <p:nvPr>
            <p:ph type="pic" sz="quarter" idx="17"/>
          </p:nvPr>
        </p:nvSpPr>
        <p:spPr>
          <a:xfrm>
            <a:off x="0" y="0"/>
            <a:ext cx="12192000" cy="2282825"/>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pic>
        <p:nvPicPr>
          <p:cNvPr id="5" name="Imagen 4">
            <a:extLst>
              <a:ext uri="{FF2B5EF4-FFF2-40B4-BE49-F238E27FC236}">
                <a16:creationId xmlns:a16="http://schemas.microsoft.com/office/drawing/2014/main" id="{2FF7541F-B52E-E05E-1ACC-3ED5AB23BE1D}"/>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pic>
        <p:nvPicPr>
          <p:cNvPr id="8" name="Imagen 7">
            <a:extLst>
              <a:ext uri="{FF2B5EF4-FFF2-40B4-BE49-F238E27FC236}">
                <a16:creationId xmlns:a16="http://schemas.microsoft.com/office/drawing/2014/main" id="{0461D89B-BED4-04CF-9060-10D8C2B8B566}"/>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12" name="Título 1">
            <a:extLst>
              <a:ext uri="{FF2B5EF4-FFF2-40B4-BE49-F238E27FC236}">
                <a16:creationId xmlns:a16="http://schemas.microsoft.com/office/drawing/2014/main" id="{2214A130-3856-C6F0-80DA-5FDEFD700C7F}"/>
              </a:ext>
            </a:extLst>
          </p:cNvPr>
          <p:cNvSpPr>
            <a:spLocks noGrp="1"/>
          </p:cNvSpPr>
          <p:nvPr>
            <p:ph type="title" hasCustomPrompt="1"/>
          </p:nvPr>
        </p:nvSpPr>
        <p:spPr>
          <a:xfrm>
            <a:off x="524453" y="2918753"/>
            <a:ext cx="6515100" cy="381395"/>
          </a:xfrm>
        </p:spPr>
        <p:txBody>
          <a:bodyPr anchor="t">
            <a:noAutofit/>
          </a:bodyPr>
          <a:lstStyle>
            <a:lvl1pPr>
              <a:defRPr sz="2400"/>
            </a:lvl1pPr>
          </a:lstStyle>
          <a:p>
            <a:r>
              <a:rPr lang="es-ES" dirty="0"/>
              <a:t>CLICK TO ADD TITLE</a:t>
            </a:r>
            <a:endParaRPr lang="en-US" dirty="0"/>
          </a:p>
        </p:txBody>
      </p:sp>
      <p:sp>
        <p:nvSpPr>
          <p:cNvPr id="13" name="Marcador de texto 2">
            <a:extLst>
              <a:ext uri="{FF2B5EF4-FFF2-40B4-BE49-F238E27FC236}">
                <a16:creationId xmlns:a16="http://schemas.microsoft.com/office/drawing/2014/main" id="{1BD24EFB-7EEC-5334-1BA6-D360A387EACC}"/>
              </a:ext>
            </a:extLst>
          </p:cNvPr>
          <p:cNvSpPr>
            <a:spLocks noGrp="1"/>
          </p:cNvSpPr>
          <p:nvPr>
            <p:ph type="body" idx="1" hasCustomPrompt="1"/>
          </p:nvPr>
        </p:nvSpPr>
        <p:spPr>
          <a:xfrm>
            <a:off x="524452" y="3413379"/>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4" name="Marcador de texto 2">
            <a:extLst>
              <a:ext uri="{FF2B5EF4-FFF2-40B4-BE49-F238E27FC236}">
                <a16:creationId xmlns:a16="http://schemas.microsoft.com/office/drawing/2014/main" id="{0F9328F4-FEFD-74F4-CE92-45BAFED58478}"/>
              </a:ext>
            </a:extLst>
          </p:cNvPr>
          <p:cNvSpPr>
            <a:spLocks noGrp="1"/>
          </p:cNvSpPr>
          <p:nvPr>
            <p:ph type="body" idx="13" hasCustomPrompt="1"/>
          </p:nvPr>
        </p:nvSpPr>
        <p:spPr>
          <a:xfrm>
            <a:off x="524452" y="3885416"/>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6" name="Marcador de texto 2">
            <a:extLst>
              <a:ext uri="{FF2B5EF4-FFF2-40B4-BE49-F238E27FC236}">
                <a16:creationId xmlns:a16="http://schemas.microsoft.com/office/drawing/2014/main" id="{BEB2E742-0014-1EC0-3A72-42DB7A882B90}"/>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1131357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icture 1/3 on top">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1D37AEC1-8D97-DF51-4A62-FBA0F10FC994}"/>
              </a:ext>
            </a:extLst>
          </p:cNvPr>
          <p:cNvSpPr>
            <a:spLocks noGrp="1"/>
          </p:cNvSpPr>
          <p:nvPr>
            <p:ph type="pic" sz="quarter" idx="17"/>
          </p:nvPr>
        </p:nvSpPr>
        <p:spPr>
          <a:xfrm>
            <a:off x="0" y="0"/>
            <a:ext cx="12192000" cy="2282825"/>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pic>
        <p:nvPicPr>
          <p:cNvPr id="8" name="Imagen 7">
            <a:extLst>
              <a:ext uri="{FF2B5EF4-FFF2-40B4-BE49-F238E27FC236}">
                <a16:creationId xmlns:a16="http://schemas.microsoft.com/office/drawing/2014/main" id="{0461D89B-BED4-04CF-9060-10D8C2B8B56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4" name="Imagen 10">
            <a:extLst>
              <a:ext uri="{FF2B5EF4-FFF2-40B4-BE49-F238E27FC236}">
                <a16:creationId xmlns:a16="http://schemas.microsoft.com/office/drawing/2014/main" id="{F638CC73-2FB9-384A-EA44-4149F7431D1C}"/>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5" name="Título 1">
            <a:extLst>
              <a:ext uri="{FF2B5EF4-FFF2-40B4-BE49-F238E27FC236}">
                <a16:creationId xmlns:a16="http://schemas.microsoft.com/office/drawing/2014/main" id="{467760AE-6E51-2E86-5947-E9952285E3B7}"/>
              </a:ext>
            </a:extLst>
          </p:cNvPr>
          <p:cNvSpPr>
            <a:spLocks noGrp="1"/>
          </p:cNvSpPr>
          <p:nvPr>
            <p:ph type="title" hasCustomPrompt="1"/>
          </p:nvPr>
        </p:nvSpPr>
        <p:spPr>
          <a:xfrm>
            <a:off x="493280" y="3109450"/>
            <a:ext cx="6515100" cy="381395"/>
          </a:xfrm>
        </p:spPr>
        <p:txBody>
          <a:bodyPr anchor="t">
            <a:noAutofit/>
          </a:bodyPr>
          <a:lstStyle>
            <a:lvl1pPr>
              <a:defRPr sz="2400"/>
            </a:lvl1pPr>
          </a:lstStyle>
          <a:p>
            <a:r>
              <a:rPr lang="es-ES" dirty="0"/>
              <a:t>CLICK TO ADD TITLE</a:t>
            </a:r>
            <a:endParaRPr lang="en-US" dirty="0"/>
          </a:p>
        </p:txBody>
      </p:sp>
      <p:sp>
        <p:nvSpPr>
          <p:cNvPr id="9" name="Marcador de texto 2">
            <a:extLst>
              <a:ext uri="{FF2B5EF4-FFF2-40B4-BE49-F238E27FC236}">
                <a16:creationId xmlns:a16="http://schemas.microsoft.com/office/drawing/2014/main" id="{D68A8CEE-B87D-7AF8-0F29-678313464912}"/>
              </a:ext>
            </a:extLst>
          </p:cNvPr>
          <p:cNvSpPr>
            <a:spLocks noGrp="1"/>
          </p:cNvSpPr>
          <p:nvPr>
            <p:ph type="body" idx="1" hasCustomPrompt="1"/>
          </p:nvPr>
        </p:nvSpPr>
        <p:spPr>
          <a:xfrm>
            <a:off x="493279" y="3604076"/>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1" name="Marcador de texto 2">
            <a:extLst>
              <a:ext uri="{FF2B5EF4-FFF2-40B4-BE49-F238E27FC236}">
                <a16:creationId xmlns:a16="http://schemas.microsoft.com/office/drawing/2014/main" id="{96B5C094-5073-B15F-4E55-DF6514B60278}"/>
              </a:ext>
            </a:extLst>
          </p:cNvPr>
          <p:cNvSpPr>
            <a:spLocks noGrp="1"/>
          </p:cNvSpPr>
          <p:nvPr>
            <p:ph type="body" idx="13" hasCustomPrompt="1"/>
          </p:nvPr>
        </p:nvSpPr>
        <p:spPr>
          <a:xfrm>
            <a:off x="493279" y="4076113"/>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2" name="Marcador de texto 2">
            <a:extLst>
              <a:ext uri="{FF2B5EF4-FFF2-40B4-BE49-F238E27FC236}">
                <a16:creationId xmlns:a16="http://schemas.microsoft.com/office/drawing/2014/main" id="{BF6C4BA3-5C54-1DA8-00F4-0FF6332D2841}"/>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3155481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split middle">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1D37AEC1-8D97-DF51-4A62-FBA0F10FC994}"/>
              </a:ext>
            </a:extLst>
          </p:cNvPr>
          <p:cNvSpPr>
            <a:spLocks noGrp="1"/>
          </p:cNvSpPr>
          <p:nvPr>
            <p:ph type="pic" sz="quarter" idx="17"/>
          </p:nvPr>
        </p:nvSpPr>
        <p:spPr>
          <a:xfrm>
            <a:off x="0" y="1"/>
            <a:ext cx="12192000" cy="68580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sp>
        <p:nvSpPr>
          <p:cNvPr id="10" name="Rectángulo 9">
            <a:extLst>
              <a:ext uri="{FF2B5EF4-FFF2-40B4-BE49-F238E27FC236}">
                <a16:creationId xmlns:a16="http://schemas.microsoft.com/office/drawing/2014/main" id="{32BD3DE8-8DE0-90FC-F939-93A28765F57B}"/>
              </a:ext>
            </a:extLst>
          </p:cNvPr>
          <p:cNvSpPr/>
          <p:nvPr userDrawn="1"/>
        </p:nvSpPr>
        <p:spPr>
          <a:xfrm>
            <a:off x="3781425" y="0"/>
            <a:ext cx="4629150" cy="6858000"/>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5C69DAD-26B4-145F-DCA2-986DF5B9081A}"/>
              </a:ext>
            </a:extLst>
          </p:cNvPr>
          <p:cNvSpPr>
            <a:spLocks noGrp="1"/>
          </p:cNvSpPr>
          <p:nvPr>
            <p:ph type="title" hasCustomPrompt="1"/>
          </p:nvPr>
        </p:nvSpPr>
        <p:spPr>
          <a:xfrm>
            <a:off x="4087812" y="1051584"/>
            <a:ext cx="4016375" cy="714871"/>
          </a:xfrm>
        </p:spPr>
        <p:txBody>
          <a:bodyPr anchor="t">
            <a:noAutofit/>
          </a:bodyPr>
          <a:lstStyle>
            <a:lvl1pPr algn="ctr">
              <a:defRPr sz="2400"/>
            </a:lvl1pPr>
          </a:lstStyle>
          <a:p>
            <a:r>
              <a:rPr lang="es-ES" dirty="0"/>
              <a:t>CLICK TO</a:t>
            </a:r>
            <a:br>
              <a:rPr lang="es-ES" dirty="0"/>
            </a:br>
            <a:r>
              <a:rPr lang="es-ES" dirty="0"/>
              <a:t>ADD TITLE</a:t>
            </a:r>
            <a:endParaRPr lang="en-US" dirty="0"/>
          </a:p>
        </p:txBody>
      </p:sp>
      <p:sp>
        <p:nvSpPr>
          <p:cNvPr id="3" name="Marcador de texto 2">
            <a:extLst>
              <a:ext uri="{FF2B5EF4-FFF2-40B4-BE49-F238E27FC236}">
                <a16:creationId xmlns:a16="http://schemas.microsoft.com/office/drawing/2014/main" id="{93DE4791-B970-A879-1D72-DD4526580148}"/>
              </a:ext>
            </a:extLst>
          </p:cNvPr>
          <p:cNvSpPr>
            <a:spLocks noGrp="1"/>
          </p:cNvSpPr>
          <p:nvPr>
            <p:ph type="body" idx="1" hasCustomPrompt="1"/>
          </p:nvPr>
        </p:nvSpPr>
        <p:spPr>
          <a:xfrm>
            <a:off x="4720018" y="1951937"/>
            <a:ext cx="2751961" cy="334063"/>
          </a:xfrm>
          <a:prstGeom prst="rect">
            <a:avLst/>
          </a:prstGeom>
        </p:spPr>
        <p:txBody>
          <a:bodyPr>
            <a:noAutofit/>
          </a:bodyPr>
          <a:lstStyle>
            <a:lvl1pPr marL="0" indent="0" algn="ctr">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7" name="Marcador de texto 2">
            <a:extLst>
              <a:ext uri="{FF2B5EF4-FFF2-40B4-BE49-F238E27FC236}">
                <a16:creationId xmlns:a16="http://schemas.microsoft.com/office/drawing/2014/main" id="{583831FB-47F7-8780-CC3B-71451999DE39}"/>
              </a:ext>
            </a:extLst>
          </p:cNvPr>
          <p:cNvSpPr>
            <a:spLocks noGrp="1"/>
          </p:cNvSpPr>
          <p:nvPr>
            <p:ph type="body" idx="13" hasCustomPrompt="1"/>
          </p:nvPr>
        </p:nvSpPr>
        <p:spPr>
          <a:xfrm>
            <a:off x="4087813" y="2660235"/>
            <a:ext cx="4016374" cy="1017697"/>
          </a:xfrm>
          <a:prstGeom prst="rect">
            <a:avLst/>
          </a:prstGeom>
        </p:spPr>
        <p:txBody>
          <a:bodyPr>
            <a:noAutofit/>
          </a:bodyPr>
          <a:lstStyle>
            <a:lvl1pPr marL="0" indent="0" algn="ctr">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pic>
        <p:nvPicPr>
          <p:cNvPr id="5" name="Imagen 4">
            <a:extLst>
              <a:ext uri="{FF2B5EF4-FFF2-40B4-BE49-F238E27FC236}">
                <a16:creationId xmlns:a16="http://schemas.microsoft.com/office/drawing/2014/main" id="{1AA63DD0-7914-2B7B-3C02-4446F7D59389}"/>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pic>
        <p:nvPicPr>
          <p:cNvPr id="11" name="Imagen 10">
            <a:extLst>
              <a:ext uri="{FF2B5EF4-FFF2-40B4-BE49-F238E27FC236}">
                <a16:creationId xmlns:a16="http://schemas.microsoft.com/office/drawing/2014/main" id="{C6AB0D87-C502-A827-515F-9496FF801BA0}"/>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4" name="Marcador de texto 2">
            <a:extLst>
              <a:ext uri="{FF2B5EF4-FFF2-40B4-BE49-F238E27FC236}">
                <a16:creationId xmlns:a16="http://schemas.microsoft.com/office/drawing/2014/main" id="{F8FC5D74-7D0D-761C-1539-296F9C752F47}"/>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1202890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D8C3D023-E868-906D-8E22-3AF65E6107C7}"/>
              </a:ext>
            </a:extLst>
          </p:cNvPr>
          <p:cNvSpPr>
            <a:spLocks noGrp="1"/>
          </p:cNvSpPr>
          <p:nvPr>
            <p:ph type="sldNum" sz="quarter" idx="12"/>
          </p:nvPr>
        </p:nvSpPr>
        <p:spPr/>
        <p:txBody>
          <a:bodyPr/>
          <a:lstStyle/>
          <a:p>
            <a:fld id="{DD3F7381-BB30-4F7B-99DA-6CB991B4FAB5}" type="slidenum">
              <a:rPr lang="en-US" smtClean="0"/>
              <a:t>‹#›</a:t>
            </a:fld>
            <a:endParaRPr lang="en-US"/>
          </a:p>
        </p:txBody>
      </p:sp>
      <p:pic>
        <p:nvPicPr>
          <p:cNvPr id="11" name="Imagen 10">
            <a:extLst>
              <a:ext uri="{FF2B5EF4-FFF2-40B4-BE49-F238E27FC236}">
                <a16:creationId xmlns:a16="http://schemas.microsoft.com/office/drawing/2014/main" id="{D1F931AD-C94D-5378-13E9-6F996077D348}"/>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pic>
        <p:nvPicPr>
          <p:cNvPr id="18" name="Imagen 17">
            <a:extLst>
              <a:ext uri="{FF2B5EF4-FFF2-40B4-BE49-F238E27FC236}">
                <a16:creationId xmlns:a16="http://schemas.microsoft.com/office/drawing/2014/main" id="{B113C2D4-230A-8804-F01A-319CB37D87E9}"/>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5" name="Título 1">
            <a:extLst>
              <a:ext uri="{FF2B5EF4-FFF2-40B4-BE49-F238E27FC236}">
                <a16:creationId xmlns:a16="http://schemas.microsoft.com/office/drawing/2014/main" id="{D10A7C98-893C-1176-46CA-3DA053A90F80}"/>
              </a:ext>
            </a:extLst>
          </p:cNvPr>
          <p:cNvSpPr>
            <a:spLocks noGrp="1"/>
          </p:cNvSpPr>
          <p:nvPr>
            <p:ph type="title" hasCustomPrompt="1"/>
          </p:nvPr>
        </p:nvSpPr>
        <p:spPr>
          <a:xfrm>
            <a:off x="690565" y="1463712"/>
            <a:ext cx="5087937" cy="397812"/>
          </a:xfrm>
        </p:spPr>
        <p:txBody>
          <a:bodyPr anchor="t">
            <a:noAutofit/>
          </a:bodyPr>
          <a:lstStyle>
            <a:lvl1pPr>
              <a:defRPr sz="2400"/>
            </a:lvl1pPr>
          </a:lstStyle>
          <a:p>
            <a:r>
              <a:rPr lang="es-ES" dirty="0"/>
              <a:t>CLICK TO ADD TITLE</a:t>
            </a:r>
            <a:endParaRPr lang="en-US" dirty="0"/>
          </a:p>
        </p:txBody>
      </p:sp>
      <p:sp>
        <p:nvSpPr>
          <p:cNvPr id="7" name="Marcador de texto 2">
            <a:extLst>
              <a:ext uri="{FF2B5EF4-FFF2-40B4-BE49-F238E27FC236}">
                <a16:creationId xmlns:a16="http://schemas.microsoft.com/office/drawing/2014/main" id="{A73722D1-7472-EC5A-028C-082AC6F6976E}"/>
              </a:ext>
            </a:extLst>
          </p:cNvPr>
          <p:cNvSpPr>
            <a:spLocks noGrp="1"/>
          </p:cNvSpPr>
          <p:nvPr>
            <p:ph type="body" idx="1" hasCustomPrompt="1"/>
          </p:nvPr>
        </p:nvSpPr>
        <p:spPr>
          <a:xfrm>
            <a:off x="690565" y="2147563"/>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8" name="Marcador de texto 2">
            <a:extLst>
              <a:ext uri="{FF2B5EF4-FFF2-40B4-BE49-F238E27FC236}">
                <a16:creationId xmlns:a16="http://schemas.microsoft.com/office/drawing/2014/main" id="{4C18FAFC-A3A1-49B0-E1AB-D6DA1C4601A8}"/>
              </a:ext>
            </a:extLst>
          </p:cNvPr>
          <p:cNvSpPr>
            <a:spLocks noGrp="1"/>
          </p:cNvSpPr>
          <p:nvPr>
            <p:ph type="body" idx="13" hasCustomPrompt="1"/>
          </p:nvPr>
        </p:nvSpPr>
        <p:spPr>
          <a:xfrm>
            <a:off x="690565" y="2729454"/>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9" name="Marcador de texto 2">
            <a:extLst>
              <a:ext uri="{FF2B5EF4-FFF2-40B4-BE49-F238E27FC236}">
                <a16:creationId xmlns:a16="http://schemas.microsoft.com/office/drawing/2014/main" id="{79BB332C-F51E-87D4-C073-5EA9CE39EF41}"/>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6744302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picture with logo">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55E35F04-A94A-7402-9E95-8A0EC8BC9350}"/>
              </a:ext>
            </a:extLst>
          </p:cNvPr>
          <p:cNvSpPr>
            <a:spLocks noGrp="1"/>
          </p:cNvSpPr>
          <p:nvPr>
            <p:ph type="sldNum" sz="quarter" idx="10"/>
          </p:nvPr>
        </p:nvSpPr>
        <p:spPr/>
        <p:txBody>
          <a:bodyPr/>
          <a:lstStyle/>
          <a:p>
            <a:fld id="{DD3F7381-BB30-4F7B-99DA-6CB991B4FAB5}" type="slidenum">
              <a:rPr lang="en-US" smtClean="0"/>
              <a:t>‹#›</a:t>
            </a:fld>
            <a:endParaRPr lang="en-US" dirty="0"/>
          </a:p>
        </p:txBody>
      </p:sp>
      <p:pic>
        <p:nvPicPr>
          <p:cNvPr id="4" name="Imagen 3">
            <a:extLst>
              <a:ext uri="{FF2B5EF4-FFF2-40B4-BE49-F238E27FC236}">
                <a16:creationId xmlns:a16="http://schemas.microsoft.com/office/drawing/2014/main" id="{DF236C4B-2513-EED8-1D9A-2C0A9F913683}"/>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4400558" y="3140285"/>
            <a:ext cx="3400417" cy="577430"/>
          </a:xfrm>
          <a:prstGeom prst="rect">
            <a:avLst/>
          </a:prstGeom>
        </p:spPr>
      </p:pic>
      <p:sp>
        <p:nvSpPr>
          <p:cNvPr id="7" name="Marcador de texto 2">
            <a:extLst>
              <a:ext uri="{FF2B5EF4-FFF2-40B4-BE49-F238E27FC236}">
                <a16:creationId xmlns:a16="http://schemas.microsoft.com/office/drawing/2014/main" id="{837F021E-C483-4CB4-F1F3-7B8DAAB54211}"/>
              </a:ext>
            </a:extLst>
          </p:cNvPr>
          <p:cNvSpPr>
            <a:spLocks noGrp="1"/>
          </p:cNvSpPr>
          <p:nvPr>
            <p:ph type="body" idx="1" hasCustomPrompt="1"/>
          </p:nvPr>
        </p:nvSpPr>
        <p:spPr>
          <a:xfrm>
            <a:off x="3863975" y="5387726"/>
            <a:ext cx="4464050" cy="538306"/>
          </a:xfrm>
          <a:prstGeom prst="rect">
            <a:avLst/>
          </a:prstGeom>
        </p:spPr>
        <p:txBody>
          <a:bodyPr>
            <a:noAutofit/>
          </a:bodyPr>
          <a:lstStyle>
            <a:lvl1pPr marL="0" indent="0" algn="ctr">
              <a:buNone/>
              <a:defRPr sz="19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SUBTITLE</a:t>
            </a:r>
          </a:p>
        </p:txBody>
      </p:sp>
    </p:spTree>
    <p:extLst>
      <p:ext uri="{BB962C8B-B14F-4D97-AF65-F5344CB8AC3E}">
        <p14:creationId xmlns:p14="http://schemas.microsoft.com/office/powerpoint/2010/main" val="3675754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logo navy">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AC3D73B0-BE03-6FF8-71FD-6BB0220444B4}"/>
              </a:ext>
            </a:extLst>
          </p:cNvPr>
          <p:cNvSpPr>
            <a:spLocks noGrp="1"/>
          </p:cNvSpPr>
          <p:nvPr>
            <p:ph type="pic" sz="quarter" idx="14"/>
          </p:nvPr>
        </p:nvSpPr>
        <p:spPr>
          <a:xfrm>
            <a:off x="0" y="12701"/>
            <a:ext cx="12192000"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a:xfrm>
            <a:off x="11480961" y="6261195"/>
            <a:ext cx="484695" cy="365125"/>
          </a:xfrm>
        </p:spPr>
        <p:txBody>
          <a:bodyPr/>
          <a:lstStyle/>
          <a:p>
            <a:fld id="{DD3F7381-BB30-4F7B-99DA-6CB991B4FAB5}" type="slidenum">
              <a:rPr lang="en-US" smtClean="0"/>
              <a:t>‹#›</a:t>
            </a:fld>
            <a:endParaRPr lang="en-US"/>
          </a:p>
        </p:txBody>
      </p:sp>
      <p:pic>
        <p:nvPicPr>
          <p:cNvPr id="3" name="Imagen 10">
            <a:extLst>
              <a:ext uri="{FF2B5EF4-FFF2-40B4-BE49-F238E27FC236}">
                <a16:creationId xmlns:a16="http://schemas.microsoft.com/office/drawing/2014/main" id="{762707D0-03EC-E0CE-B26F-C8517DB6A89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5777" y="787400"/>
            <a:ext cx="3429889" cy="583810"/>
          </a:xfrm>
          <a:prstGeom prst="rect">
            <a:avLst/>
          </a:prstGeom>
        </p:spPr>
      </p:pic>
      <p:sp>
        <p:nvSpPr>
          <p:cNvPr id="7" name="Título 1">
            <a:extLst>
              <a:ext uri="{FF2B5EF4-FFF2-40B4-BE49-F238E27FC236}">
                <a16:creationId xmlns:a16="http://schemas.microsoft.com/office/drawing/2014/main" id="{3831A695-ABC3-0390-7A61-D81FF6EAC470}"/>
              </a:ext>
            </a:extLst>
          </p:cNvPr>
          <p:cNvSpPr>
            <a:spLocks noGrp="1"/>
          </p:cNvSpPr>
          <p:nvPr>
            <p:ph type="title" hasCustomPrompt="1"/>
          </p:nvPr>
        </p:nvSpPr>
        <p:spPr>
          <a:xfrm>
            <a:off x="685801" y="4611670"/>
            <a:ext cx="6530975" cy="1619681"/>
          </a:xfrm>
        </p:spPr>
        <p:txBody>
          <a:bodyPr anchor="b">
            <a:noAutofit/>
          </a:bodyPr>
          <a:lstStyle>
            <a:lvl1pPr>
              <a:defRPr sz="6000">
                <a:solidFill>
                  <a:srgbClr val="183650"/>
                </a:solidFill>
              </a:defRPr>
            </a:lvl1pPr>
          </a:lstStyle>
          <a:p>
            <a:r>
              <a:rPr lang="es-ES" dirty="0"/>
              <a:t>CLICK TO ADD TITLE</a:t>
            </a:r>
            <a:endParaRPr lang="en-US" dirty="0"/>
          </a:p>
        </p:txBody>
      </p:sp>
    </p:spTree>
    <p:extLst>
      <p:ext uri="{BB962C8B-B14F-4D97-AF65-F5344CB8AC3E}">
        <p14:creationId xmlns:p14="http://schemas.microsoft.com/office/powerpoint/2010/main" val="34074571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ackground picture with logo">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55E35F04-A94A-7402-9E95-8A0EC8BC9350}"/>
              </a:ext>
            </a:extLst>
          </p:cNvPr>
          <p:cNvSpPr>
            <a:spLocks noGrp="1"/>
          </p:cNvSpPr>
          <p:nvPr>
            <p:ph type="sldNum" sz="quarter" idx="10"/>
          </p:nvPr>
        </p:nvSpPr>
        <p:spPr/>
        <p:txBody>
          <a:bodyPr/>
          <a:lstStyle/>
          <a:p>
            <a:fld id="{DD3F7381-BB30-4F7B-99DA-6CB991B4FAB5}" type="slidenum">
              <a:rPr lang="en-US" smtClean="0"/>
              <a:t>‹#›</a:t>
            </a:fld>
            <a:endParaRPr lang="en-US" dirty="0"/>
          </a:p>
        </p:txBody>
      </p:sp>
      <p:sp>
        <p:nvSpPr>
          <p:cNvPr id="7" name="Marcador de texto 2">
            <a:extLst>
              <a:ext uri="{FF2B5EF4-FFF2-40B4-BE49-F238E27FC236}">
                <a16:creationId xmlns:a16="http://schemas.microsoft.com/office/drawing/2014/main" id="{837F021E-C483-4CB4-F1F3-7B8DAAB54211}"/>
              </a:ext>
            </a:extLst>
          </p:cNvPr>
          <p:cNvSpPr>
            <a:spLocks noGrp="1"/>
          </p:cNvSpPr>
          <p:nvPr>
            <p:ph type="body" idx="1" hasCustomPrompt="1"/>
          </p:nvPr>
        </p:nvSpPr>
        <p:spPr>
          <a:xfrm>
            <a:off x="3863975" y="5387726"/>
            <a:ext cx="4464050" cy="538306"/>
          </a:xfrm>
          <a:prstGeom prst="rect">
            <a:avLst/>
          </a:prstGeom>
        </p:spPr>
        <p:txBody>
          <a:bodyPr>
            <a:noAutofit/>
          </a:bodyPr>
          <a:lstStyle>
            <a:lvl1pPr marL="0" indent="0" algn="ctr">
              <a:buNone/>
              <a:defRPr sz="19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SUBTITLE</a:t>
            </a:r>
          </a:p>
        </p:txBody>
      </p:sp>
      <p:pic>
        <p:nvPicPr>
          <p:cNvPr id="8" name="Imagen 10">
            <a:extLst>
              <a:ext uri="{FF2B5EF4-FFF2-40B4-BE49-F238E27FC236}">
                <a16:creationId xmlns:a16="http://schemas.microsoft.com/office/drawing/2014/main" id="{583D1FCF-1130-CF8F-B75B-05F63FDEBE3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4400558" y="3140285"/>
            <a:ext cx="3400417" cy="578794"/>
          </a:xfrm>
          <a:prstGeom prst="rect">
            <a:avLst/>
          </a:prstGeom>
        </p:spPr>
      </p:pic>
    </p:spTree>
    <p:extLst>
      <p:ext uri="{BB962C8B-B14F-4D97-AF65-F5344CB8AC3E}">
        <p14:creationId xmlns:p14="http://schemas.microsoft.com/office/powerpoint/2010/main" val="4023887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0912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 logo white">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B6FAAE0E-1233-CD7C-7727-28D6BC17B714}"/>
              </a:ext>
            </a:extLst>
          </p:cNvPr>
          <p:cNvSpPr>
            <a:spLocks noGrp="1"/>
          </p:cNvSpPr>
          <p:nvPr>
            <p:ph type="sldNum" sz="quarter" idx="10"/>
          </p:nvPr>
        </p:nvSpPr>
        <p:spPr/>
        <p:txBody>
          <a:bodyPr/>
          <a:lstStyle/>
          <a:p>
            <a:fld id="{DD3F7381-BB30-4F7B-99DA-6CB991B4FAB5}" type="slidenum">
              <a:rPr lang="en-US" smtClean="0"/>
              <a:t>‹#›</a:t>
            </a:fld>
            <a:endParaRPr lang="en-US" dirty="0"/>
          </a:p>
        </p:txBody>
      </p:sp>
      <p:sp>
        <p:nvSpPr>
          <p:cNvPr id="5" name="Picture Placeholder 4">
            <a:extLst>
              <a:ext uri="{FF2B5EF4-FFF2-40B4-BE49-F238E27FC236}">
                <a16:creationId xmlns:a16="http://schemas.microsoft.com/office/drawing/2014/main" id="{DD8AA75B-492C-CEAA-C48F-CA4CD2827576}"/>
              </a:ext>
            </a:extLst>
          </p:cNvPr>
          <p:cNvSpPr>
            <a:spLocks noGrp="1"/>
          </p:cNvSpPr>
          <p:nvPr>
            <p:ph type="pic" sz="quarter" idx="14"/>
          </p:nvPr>
        </p:nvSpPr>
        <p:spPr>
          <a:xfrm>
            <a:off x="0" y="12701"/>
            <a:ext cx="12192000"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2" name="Título 1">
            <a:extLst>
              <a:ext uri="{FF2B5EF4-FFF2-40B4-BE49-F238E27FC236}">
                <a16:creationId xmlns:a16="http://schemas.microsoft.com/office/drawing/2014/main" id="{DB042AD8-1C8E-23C0-5A89-1920DAA7F37C}"/>
              </a:ext>
            </a:extLst>
          </p:cNvPr>
          <p:cNvSpPr>
            <a:spLocks noGrp="1"/>
          </p:cNvSpPr>
          <p:nvPr>
            <p:ph type="title" hasCustomPrompt="1"/>
          </p:nvPr>
        </p:nvSpPr>
        <p:spPr>
          <a:xfrm>
            <a:off x="589856" y="4195744"/>
            <a:ext cx="5485362" cy="2023605"/>
          </a:xfrm>
        </p:spPr>
        <p:txBody>
          <a:bodyPr anchor="b">
            <a:noAutofit/>
          </a:bodyPr>
          <a:lstStyle>
            <a:lvl1pPr>
              <a:defRPr sz="2400">
                <a:solidFill>
                  <a:schemeClr val="bg1"/>
                </a:solidFill>
              </a:defRPr>
            </a:lvl1pPr>
          </a:lstStyle>
          <a:p>
            <a:r>
              <a:rPr lang="es-ES" dirty="0"/>
              <a:t>CLICK TO ADD TITLE</a:t>
            </a:r>
            <a:endParaRPr lang="en-US" dirty="0"/>
          </a:p>
        </p:txBody>
      </p:sp>
      <p:pic>
        <p:nvPicPr>
          <p:cNvPr id="4" name="Imagen 3">
            <a:extLst>
              <a:ext uri="{FF2B5EF4-FFF2-40B4-BE49-F238E27FC236}">
                <a16:creationId xmlns:a16="http://schemas.microsoft.com/office/drawing/2014/main" id="{8FF08FAF-63B0-CEDF-4829-52BED235D86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spTree>
    <p:extLst>
      <p:ext uri="{BB962C8B-B14F-4D97-AF65-F5344CB8AC3E}">
        <p14:creationId xmlns:p14="http://schemas.microsoft.com/office/powerpoint/2010/main" val="3119303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slide - logo navy">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B6FAAE0E-1233-CD7C-7727-28D6BC17B714}"/>
              </a:ext>
            </a:extLst>
          </p:cNvPr>
          <p:cNvSpPr>
            <a:spLocks noGrp="1"/>
          </p:cNvSpPr>
          <p:nvPr>
            <p:ph type="sldNum" sz="quarter" idx="10"/>
          </p:nvPr>
        </p:nvSpPr>
        <p:spPr/>
        <p:txBody>
          <a:bodyPr/>
          <a:lstStyle/>
          <a:p>
            <a:fld id="{DD3F7381-BB30-4F7B-99DA-6CB991B4FAB5}" type="slidenum">
              <a:rPr lang="en-US" smtClean="0"/>
              <a:t>‹#›</a:t>
            </a:fld>
            <a:endParaRPr lang="en-US" dirty="0"/>
          </a:p>
        </p:txBody>
      </p:sp>
      <p:sp>
        <p:nvSpPr>
          <p:cNvPr id="5" name="Picture Placeholder 4">
            <a:extLst>
              <a:ext uri="{FF2B5EF4-FFF2-40B4-BE49-F238E27FC236}">
                <a16:creationId xmlns:a16="http://schemas.microsoft.com/office/drawing/2014/main" id="{DD8AA75B-492C-CEAA-C48F-CA4CD2827576}"/>
              </a:ext>
            </a:extLst>
          </p:cNvPr>
          <p:cNvSpPr>
            <a:spLocks noGrp="1"/>
          </p:cNvSpPr>
          <p:nvPr>
            <p:ph type="pic" sz="quarter" idx="14"/>
          </p:nvPr>
        </p:nvSpPr>
        <p:spPr>
          <a:xfrm>
            <a:off x="0" y="12701"/>
            <a:ext cx="12192000"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pic>
        <p:nvPicPr>
          <p:cNvPr id="6" name="Imagen 10">
            <a:extLst>
              <a:ext uri="{FF2B5EF4-FFF2-40B4-BE49-F238E27FC236}">
                <a16:creationId xmlns:a16="http://schemas.microsoft.com/office/drawing/2014/main" id="{CB2C4315-0629-C2C9-BB87-5537C1CBF2D4}"/>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4" name="Título 1">
            <a:extLst>
              <a:ext uri="{FF2B5EF4-FFF2-40B4-BE49-F238E27FC236}">
                <a16:creationId xmlns:a16="http://schemas.microsoft.com/office/drawing/2014/main" id="{D9BB6876-F87A-6ABD-B1F8-120D9C4DA8DF}"/>
              </a:ext>
            </a:extLst>
          </p:cNvPr>
          <p:cNvSpPr>
            <a:spLocks noGrp="1"/>
          </p:cNvSpPr>
          <p:nvPr>
            <p:ph type="title" hasCustomPrompt="1"/>
          </p:nvPr>
        </p:nvSpPr>
        <p:spPr>
          <a:xfrm>
            <a:off x="589856" y="4195744"/>
            <a:ext cx="5485362" cy="2023605"/>
          </a:xfrm>
        </p:spPr>
        <p:txBody>
          <a:bodyPr anchor="b">
            <a:noAutofit/>
          </a:bodyPr>
          <a:lstStyle>
            <a:lvl1pPr>
              <a:defRPr sz="2400">
                <a:solidFill>
                  <a:srgbClr val="183650"/>
                </a:solidFill>
              </a:defRPr>
            </a:lvl1pPr>
          </a:lstStyle>
          <a:p>
            <a:r>
              <a:rPr lang="es-ES" dirty="0"/>
              <a:t>CLICK TO ADD TITLE</a:t>
            </a:r>
            <a:endParaRPr lang="en-US" dirty="0"/>
          </a:p>
        </p:txBody>
      </p:sp>
    </p:spTree>
    <p:extLst>
      <p:ext uri="{BB962C8B-B14F-4D97-AF65-F5344CB8AC3E}">
        <p14:creationId xmlns:p14="http://schemas.microsoft.com/office/powerpoint/2010/main" val="3945958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1/2 on left ">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C69DAD-26B4-145F-DCA2-986DF5B9081A}"/>
              </a:ext>
            </a:extLst>
          </p:cNvPr>
          <p:cNvSpPr>
            <a:spLocks noGrp="1"/>
          </p:cNvSpPr>
          <p:nvPr>
            <p:ph type="title" hasCustomPrompt="1"/>
          </p:nvPr>
        </p:nvSpPr>
        <p:spPr>
          <a:xfrm>
            <a:off x="6365874" y="1888188"/>
            <a:ext cx="5087937" cy="397812"/>
          </a:xfrm>
        </p:spPr>
        <p:txBody>
          <a:bodyPr anchor="t">
            <a:noAutofit/>
          </a:bodyPr>
          <a:lstStyle>
            <a:lvl1pPr>
              <a:defRPr sz="2400"/>
            </a:lvl1pPr>
          </a:lstStyle>
          <a:p>
            <a:r>
              <a:rPr lang="es-ES" dirty="0"/>
              <a:t>CLICK TO ADD TITLE</a:t>
            </a:r>
            <a:endParaRPr lang="en-US" dirty="0"/>
          </a:p>
        </p:txBody>
      </p:sp>
      <p:sp>
        <p:nvSpPr>
          <p:cNvPr id="3" name="Marcador de texto 2">
            <a:extLst>
              <a:ext uri="{FF2B5EF4-FFF2-40B4-BE49-F238E27FC236}">
                <a16:creationId xmlns:a16="http://schemas.microsoft.com/office/drawing/2014/main" id="{93DE4791-B970-A879-1D72-DD4526580148}"/>
              </a:ext>
            </a:extLst>
          </p:cNvPr>
          <p:cNvSpPr>
            <a:spLocks noGrp="1"/>
          </p:cNvSpPr>
          <p:nvPr>
            <p:ph type="body" idx="1" hasCustomPrompt="1"/>
          </p:nvPr>
        </p:nvSpPr>
        <p:spPr>
          <a:xfrm>
            <a:off x="6365874"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sp>
        <p:nvSpPr>
          <p:cNvPr id="7" name="Marcador de texto 2">
            <a:extLst>
              <a:ext uri="{FF2B5EF4-FFF2-40B4-BE49-F238E27FC236}">
                <a16:creationId xmlns:a16="http://schemas.microsoft.com/office/drawing/2014/main" id="{583831FB-47F7-8780-CC3B-71451999DE39}"/>
              </a:ext>
            </a:extLst>
          </p:cNvPr>
          <p:cNvSpPr>
            <a:spLocks noGrp="1"/>
          </p:cNvSpPr>
          <p:nvPr>
            <p:ph type="body" idx="13" hasCustomPrompt="1"/>
          </p:nvPr>
        </p:nvSpPr>
        <p:spPr>
          <a:xfrm>
            <a:off x="6365874"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0" y="12701"/>
            <a:ext cx="6095999" cy="6845300"/>
          </a:xfrm>
          <a:prstGeom prst="roundRect">
            <a:avLst>
              <a:gd name="adj" fmla="val 0"/>
            </a:avLst>
          </a:prstGeom>
        </p:spPr>
        <p:txBody>
          <a:bodyPr>
            <a:noAutofit/>
          </a:bodyPr>
          <a:lstStyle>
            <a:lvl1pPr marL="0" indent="0" algn="ctr">
              <a:buNone/>
              <a:defRPr/>
            </a:lvl1pPr>
          </a:lstStyle>
          <a:p>
            <a:endParaRPr lang="en-US" dirty="0"/>
          </a:p>
          <a:p>
            <a:endParaRPr lang="en-US" dirty="0"/>
          </a:p>
          <a:p>
            <a:endParaRPr lang="en-US" dirty="0"/>
          </a:p>
          <a:p>
            <a:endParaRPr lang="en-US" dirty="0"/>
          </a:p>
        </p:txBody>
      </p:sp>
      <p:pic>
        <p:nvPicPr>
          <p:cNvPr id="12" name="Imagen 11">
            <a:extLst>
              <a:ext uri="{FF2B5EF4-FFF2-40B4-BE49-F238E27FC236}">
                <a16:creationId xmlns:a16="http://schemas.microsoft.com/office/drawing/2014/main" id="{76D65608-DC16-8108-FFAA-6599EF0E9030}"/>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11" name="Imagen 10">
            <a:extLst>
              <a:ext uri="{FF2B5EF4-FFF2-40B4-BE49-F238E27FC236}">
                <a16:creationId xmlns:a16="http://schemas.microsoft.com/office/drawing/2014/main" id="{EAFDEF7A-F71D-C043-B492-AA2B8B9A2B42}"/>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4" name="Marcador de texto 2">
            <a:extLst>
              <a:ext uri="{FF2B5EF4-FFF2-40B4-BE49-F238E27FC236}">
                <a16:creationId xmlns:a16="http://schemas.microsoft.com/office/drawing/2014/main" id="{810BA82D-F440-47B6-F48C-7A8217BB6962}"/>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455406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1/3 on left">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0" y="12701"/>
            <a:ext cx="4064793"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pic>
        <p:nvPicPr>
          <p:cNvPr id="17" name="Imagen 16">
            <a:extLst>
              <a:ext uri="{FF2B5EF4-FFF2-40B4-BE49-F238E27FC236}">
                <a16:creationId xmlns:a16="http://schemas.microsoft.com/office/drawing/2014/main" id="{F10760B5-99CA-230D-A520-CEDF526D02FF}"/>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11" name="Imagen 10">
            <a:extLst>
              <a:ext uri="{FF2B5EF4-FFF2-40B4-BE49-F238E27FC236}">
                <a16:creationId xmlns:a16="http://schemas.microsoft.com/office/drawing/2014/main" id="{EAFDEF7A-F71D-C043-B492-AA2B8B9A2B42}"/>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2" name="Título 1">
            <a:extLst>
              <a:ext uri="{FF2B5EF4-FFF2-40B4-BE49-F238E27FC236}">
                <a16:creationId xmlns:a16="http://schemas.microsoft.com/office/drawing/2014/main" id="{4F3E8364-C672-A513-A5F7-FEBE8E8C185C}"/>
              </a:ext>
            </a:extLst>
          </p:cNvPr>
          <p:cNvSpPr>
            <a:spLocks noGrp="1"/>
          </p:cNvSpPr>
          <p:nvPr>
            <p:ph type="title" hasCustomPrompt="1"/>
          </p:nvPr>
        </p:nvSpPr>
        <p:spPr>
          <a:xfrm>
            <a:off x="6365874" y="1888188"/>
            <a:ext cx="5087937" cy="397812"/>
          </a:xfrm>
        </p:spPr>
        <p:txBody>
          <a:bodyPr anchor="t">
            <a:noAutofit/>
          </a:bodyPr>
          <a:lstStyle>
            <a:lvl1pPr>
              <a:defRPr sz="2400"/>
            </a:lvl1pPr>
          </a:lstStyle>
          <a:p>
            <a:r>
              <a:rPr lang="es-ES" dirty="0"/>
              <a:t>CLICK TO ADD TITLE</a:t>
            </a:r>
            <a:endParaRPr lang="en-US" dirty="0"/>
          </a:p>
        </p:txBody>
      </p:sp>
      <p:sp>
        <p:nvSpPr>
          <p:cNvPr id="3" name="Marcador de texto 2">
            <a:extLst>
              <a:ext uri="{FF2B5EF4-FFF2-40B4-BE49-F238E27FC236}">
                <a16:creationId xmlns:a16="http://schemas.microsoft.com/office/drawing/2014/main" id="{4A397E59-1C35-64ED-DEF0-FA39D0FB802B}"/>
              </a:ext>
            </a:extLst>
          </p:cNvPr>
          <p:cNvSpPr>
            <a:spLocks noGrp="1"/>
          </p:cNvSpPr>
          <p:nvPr>
            <p:ph type="body" idx="1" hasCustomPrompt="1"/>
          </p:nvPr>
        </p:nvSpPr>
        <p:spPr>
          <a:xfrm>
            <a:off x="6365874"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7" name="Marcador de texto 2">
            <a:extLst>
              <a:ext uri="{FF2B5EF4-FFF2-40B4-BE49-F238E27FC236}">
                <a16:creationId xmlns:a16="http://schemas.microsoft.com/office/drawing/2014/main" id="{C962A04F-7F91-2ECB-E414-C5AF907FDA39}"/>
              </a:ext>
            </a:extLst>
          </p:cNvPr>
          <p:cNvSpPr>
            <a:spLocks noGrp="1"/>
          </p:cNvSpPr>
          <p:nvPr>
            <p:ph type="body" idx="13" hasCustomPrompt="1"/>
          </p:nvPr>
        </p:nvSpPr>
        <p:spPr>
          <a:xfrm>
            <a:off x="6365874"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0" name="Marcador de texto 2">
            <a:extLst>
              <a:ext uri="{FF2B5EF4-FFF2-40B4-BE49-F238E27FC236}">
                <a16:creationId xmlns:a16="http://schemas.microsoft.com/office/drawing/2014/main" id="{F3FEF277-8E90-7469-1F98-3FE8FE362156}"/>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202475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1/2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6096000" y="12701"/>
            <a:ext cx="6095999"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pic>
        <p:nvPicPr>
          <p:cNvPr id="9" name="Imagen 8">
            <a:extLst>
              <a:ext uri="{FF2B5EF4-FFF2-40B4-BE49-F238E27FC236}">
                <a16:creationId xmlns:a16="http://schemas.microsoft.com/office/drawing/2014/main" id="{190203F3-F9B8-ED29-1B11-BCCA34C3F40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12" name="Marcador de texto 2">
            <a:extLst>
              <a:ext uri="{FF2B5EF4-FFF2-40B4-BE49-F238E27FC236}">
                <a16:creationId xmlns:a16="http://schemas.microsoft.com/office/drawing/2014/main" id="{C3577081-600E-15F2-47F6-FF3376A8F171}"/>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pic>
        <p:nvPicPr>
          <p:cNvPr id="8" name="Imagen 7">
            <a:extLst>
              <a:ext uri="{FF2B5EF4-FFF2-40B4-BE49-F238E27FC236}">
                <a16:creationId xmlns:a16="http://schemas.microsoft.com/office/drawing/2014/main" id="{9A178322-A442-3EA8-F528-A49136DA2D75}"/>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sp>
        <p:nvSpPr>
          <p:cNvPr id="10" name="Título 1">
            <a:extLst>
              <a:ext uri="{FF2B5EF4-FFF2-40B4-BE49-F238E27FC236}">
                <a16:creationId xmlns:a16="http://schemas.microsoft.com/office/drawing/2014/main" id="{14E7C85C-4E77-90D2-46CD-08D3DE76DA6E}"/>
              </a:ext>
            </a:extLst>
          </p:cNvPr>
          <p:cNvSpPr>
            <a:spLocks noGrp="1"/>
          </p:cNvSpPr>
          <p:nvPr>
            <p:ph type="title" hasCustomPrompt="1"/>
          </p:nvPr>
        </p:nvSpPr>
        <p:spPr>
          <a:xfrm>
            <a:off x="690565" y="1888188"/>
            <a:ext cx="5087937" cy="397812"/>
          </a:xfrm>
        </p:spPr>
        <p:txBody>
          <a:bodyPr anchor="t">
            <a:noAutofit/>
          </a:bodyPr>
          <a:lstStyle>
            <a:lvl1pPr>
              <a:defRPr sz="2400"/>
            </a:lvl1pPr>
          </a:lstStyle>
          <a:p>
            <a:r>
              <a:rPr lang="es-ES" dirty="0"/>
              <a:t>CLICK TO ADD TITLE</a:t>
            </a:r>
            <a:endParaRPr lang="en-US" dirty="0"/>
          </a:p>
        </p:txBody>
      </p:sp>
      <p:sp>
        <p:nvSpPr>
          <p:cNvPr id="11" name="Marcador de texto 2">
            <a:extLst>
              <a:ext uri="{FF2B5EF4-FFF2-40B4-BE49-F238E27FC236}">
                <a16:creationId xmlns:a16="http://schemas.microsoft.com/office/drawing/2014/main" id="{7E3CEA46-6A17-465F-3E02-6BD66FDE74B0}"/>
              </a:ext>
            </a:extLst>
          </p:cNvPr>
          <p:cNvSpPr>
            <a:spLocks noGrp="1"/>
          </p:cNvSpPr>
          <p:nvPr>
            <p:ph type="body" idx="1" hasCustomPrompt="1"/>
          </p:nvPr>
        </p:nvSpPr>
        <p:spPr>
          <a:xfrm>
            <a:off x="690565"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3" name="Marcador de texto 2">
            <a:extLst>
              <a:ext uri="{FF2B5EF4-FFF2-40B4-BE49-F238E27FC236}">
                <a16:creationId xmlns:a16="http://schemas.microsoft.com/office/drawing/2014/main" id="{03D2EE22-372F-17D2-E1A9-E20FD4DBBBFA}"/>
              </a:ext>
            </a:extLst>
          </p:cNvPr>
          <p:cNvSpPr>
            <a:spLocks noGrp="1"/>
          </p:cNvSpPr>
          <p:nvPr>
            <p:ph type="body" idx="13" hasCustomPrompt="1"/>
          </p:nvPr>
        </p:nvSpPr>
        <p:spPr>
          <a:xfrm>
            <a:off x="690565"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Tree>
    <p:extLst>
      <p:ext uri="{BB962C8B-B14F-4D97-AF65-F5344CB8AC3E}">
        <p14:creationId xmlns:p14="http://schemas.microsoft.com/office/powerpoint/2010/main" val="1306428242"/>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cture 1/2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6096000" y="12701"/>
            <a:ext cx="6095999"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pic>
        <p:nvPicPr>
          <p:cNvPr id="9" name="Imagen 8">
            <a:extLst>
              <a:ext uri="{FF2B5EF4-FFF2-40B4-BE49-F238E27FC236}">
                <a16:creationId xmlns:a16="http://schemas.microsoft.com/office/drawing/2014/main" id="{190203F3-F9B8-ED29-1B11-BCCA34C3F40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4" name="Imagen 10">
            <a:extLst>
              <a:ext uri="{FF2B5EF4-FFF2-40B4-BE49-F238E27FC236}">
                <a16:creationId xmlns:a16="http://schemas.microsoft.com/office/drawing/2014/main" id="{E8B2FCE6-E48C-B7F7-4BF7-D4C6FED0CD06}"/>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13" name="Título 1">
            <a:extLst>
              <a:ext uri="{FF2B5EF4-FFF2-40B4-BE49-F238E27FC236}">
                <a16:creationId xmlns:a16="http://schemas.microsoft.com/office/drawing/2014/main" id="{EFEC22A1-8D71-9FA4-B3E0-6D9B072E6BBE}"/>
              </a:ext>
            </a:extLst>
          </p:cNvPr>
          <p:cNvSpPr>
            <a:spLocks noGrp="1"/>
          </p:cNvSpPr>
          <p:nvPr>
            <p:ph type="title" hasCustomPrompt="1"/>
          </p:nvPr>
        </p:nvSpPr>
        <p:spPr>
          <a:xfrm>
            <a:off x="690565" y="1888188"/>
            <a:ext cx="5087937" cy="397812"/>
          </a:xfrm>
        </p:spPr>
        <p:txBody>
          <a:bodyPr anchor="t">
            <a:noAutofit/>
          </a:bodyPr>
          <a:lstStyle>
            <a:lvl1pPr>
              <a:defRPr sz="2400"/>
            </a:lvl1pPr>
          </a:lstStyle>
          <a:p>
            <a:r>
              <a:rPr lang="es-ES" dirty="0"/>
              <a:t>CLICK TO ADD TITLE</a:t>
            </a:r>
            <a:endParaRPr lang="en-US" dirty="0"/>
          </a:p>
        </p:txBody>
      </p:sp>
      <p:sp>
        <p:nvSpPr>
          <p:cNvPr id="14" name="Marcador de texto 2">
            <a:extLst>
              <a:ext uri="{FF2B5EF4-FFF2-40B4-BE49-F238E27FC236}">
                <a16:creationId xmlns:a16="http://schemas.microsoft.com/office/drawing/2014/main" id="{737E7370-A773-919F-26D4-FD9DBE943F4A}"/>
              </a:ext>
            </a:extLst>
          </p:cNvPr>
          <p:cNvSpPr>
            <a:spLocks noGrp="1"/>
          </p:cNvSpPr>
          <p:nvPr>
            <p:ph type="body" idx="1" hasCustomPrompt="1"/>
          </p:nvPr>
        </p:nvSpPr>
        <p:spPr>
          <a:xfrm>
            <a:off x="690565"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5" name="Marcador de texto 2">
            <a:extLst>
              <a:ext uri="{FF2B5EF4-FFF2-40B4-BE49-F238E27FC236}">
                <a16:creationId xmlns:a16="http://schemas.microsoft.com/office/drawing/2014/main" id="{3B641733-11D9-280D-B7DE-33FD8B3B77EB}"/>
              </a:ext>
            </a:extLst>
          </p:cNvPr>
          <p:cNvSpPr>
            <a:spLocks noGrp="1"/>
          </p:cNvSpPr>
          <p:nvPr>
            <p:ph type="body" idx="13" hasCustomPrompt="1"/>
          </p:nvPr>
        </p:nvSpPr>
        <p:spPr>
          <a:xfrm>
            <a:off x="690565"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6" name="Marcador de texto 2">
            <a:extLst>
              <a:ext uri="{FF2B5EF4-FFF2-40B4-BE49-F238E27FC236}">
                <a16:creationId xmlns:a16="http://schemas.microsoft.com/office/drawing/2014/main" id="{2AE72457-3707-0112-A55B-77BC4CF52B1F}"/>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3892661322"/>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1/3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8127207" y="12700"/>
            <a:ext cx="4064793"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pic>
        <p:nvPicPr>
          <p:cNvPr id="12" name="Imagen 11">
            <a:extLst>
              <a:ext uri="{FF2B5EF4-FFF2-40B4-BE49-F238E27FC236}">
                <a16:creationId xmlns:a16="http://schemas.microsoft.com/office/drawing/2014/main" id="{646885E4-CFCB-FE8B-32D9-E3A66AF30D9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10" name="Imagen 9">
            <a:extLst>
              <a:ext uri="{FF2B5EF4-FFF2-40B4-BE49-F238E27FC236}">
                <a16:creationId xmlns:a16="http://schemas.microsoft.com/office/drawing/2014/main" id="{07F32CB6-87E5-AFBA-67D0-22C6EB5CC746}"/>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sp>
        <p:nvSpPr>
          <p:cNvPr id="2" name="Título 1">
            <a:extLst>
              <a:ext uri="{FF2B5EF4-FFF2-40B4-BE49-F238E27FC236}">
                <a16:creationId xmlns:a16="http://schemas.microsoft.com/office/drawing/2014/main" id="{04D6754E-3180-71EC-7EAA-A236087F3AAE}"/>
              </a:ext>
            </a:extLst>
          </p:cNvPr>
          <p:cNvSpPr>
            <a:spLocks noGrp="1"/>
          </p:cNvSpPr>
          <p:nvPr>
            <p:ph type="title" hasCustomPrompt="1"/>
          </p:nvPr>
        </p:nvSpPr>
        <p:spPr>
          <a:xfrm>
            <a:off x="690565" y="1888188"/>
            <a:ext cx="5087937" cy="397812"/>
          </a:xfrm>
        </p:spPr>
        <p:txBody>
          <a:bodyPr anchor="t">
            <a:noAutofit/>
          </a:bodyPr>
          <a:lstStyle>
            <a:lvl1pPr>
              <a:defRPr sz="2400"/>
            </a:lvl1pPr>
          </a:lstStyle>
          <a:p>
            <a:r>
              <a:rPr lang="es-ES" dirty="0"/>
              <a:t>CLICK TO ADD TITLE</a:t>
            </a:r>
            <a:endParaRPr lang="en-US" dirty="0"/>
          </a:p>
        </p:txBody>
      </p:sp>
      <p:sp>
        <p:nvSpPr>
          <p:cNvPr id="3" name="Marcador de texto 2">
            <a:extLst>
              <a:ext uri="{FF2B5EF4-FFF2-40B4-BE49-F238E27FC236}">
                <a16:creationId xmlns:a16="http://schemas.microsoft.com/office/drawing/2014/main" id="{9DDBA2BD-107C-72F8-DAE2-2DB0FFF65A7A}"/>
              </a:ext>
            </a:extLst>
          </p:cNvPr>
          <p:cNvSpPr>
            <a:spLocks noGrp="1"/>
          </p:cNvSpPr>
          <p:nvPr>
            <p:ph type="body" idx="1" hasCustomPrompt="1"/>
          </p:nvPr>
        </p:nvSpPr>
        <p:spPr>
          <a:xfrm>
            <a:off x="690565"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7" name="Marcador de texto 2">
            <a:extLst>
              <a:ext uri="{FF2B5EF4-FFF2-40B4-BE49-F238E27FC236}">
                <a16:creationId xmlns:a16="http://schemas.microsoft.com/office/drawing/2014/main" id="{D622CFC5-12D4-3E3D-5200-B5AD5F32AAA5}"/>
              </a:ext>
            </a:extLst>
          </p:cNvPr>
          <p:cNvSpPr>
            <a:spLocks noGrp="1"/>
          </p:cNvSpPr>
          <p:nvPr>
            <p:ph type="body" idx="13" hasCustomPrompt="1"/>
          </p:nvPr>
        </p:nvSpPr>
        <p:spPr>
          <a:xfrm>
            <a:off x="690565"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1" name="Marcador de texto 2">
            <a:extLst>
              <a:ext uri="{FF2B5EF4-FFF2-40B4-BE49-F238E27FC236}">
                <a16:creationId xmlns:a16="http://schemas.microsoft.com/office/drawing/2014/main" id="{5B971705-213E-525A-C660-4D05954B01DC}"/>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3454120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87FC4A6-7301-C2D0-4DF4-40E9306F47B1}"/>
              </a:ext>
            </a:extLst>
          </p:cNvPr>
          <p:cNvSpPr>
            <a:spLocks noGrp="1"/>
          </p:cNvSpPr>
          <p:nvPr>
            <p:ph type="title"/>
          </p:nvPr>
        </p:nvSpPr>
        <p:spPr>
          <a:xfrm>
            <a:off x="505863" y="540133"/>
            <a:ext cx="7776673" cy="2023605"/>
          </a:xfrm>
          <a:prstGeom prst="rect">
            <a:avLst/>
          </a:prstGeom>
        </p:spPr>
        <p:txBody>
          <a:bodyPr vert="horz" lIns="91440" tIns="45720" rIns="91440" bIns="45720" rtlCol="0" anchor="ctr">
            <a:noAutofit/>
          </a:bodyPr>
          <a:lstStyle/>
          <a:p>
            <a:r>
              <a:rPr lang="es-ES" dirty="0"/>
              <a:t>CLICK TO MODIFY THE PATTERN TITLE STYLE</a:t>
            </a:r>
            <a:endParaRPr lang="en-US" dirty="0"/>
          </a:p>
        </p:txBody>
      </p:sp>
      <p:sp>
        <p:nvSpPr>
          <p:cNvPr id="6" name="Marcador de número de diapositiva 5">
            <a:extLst>
              <a:ext uri="{FF2B5EF4-FFF2-40B4-BE49-F238E27FC236}">
                <a16:creationId xmlns:a16="http://schemas.microsoft.com/office/drawing/2014/main" id="{5AB136B3-EEF1-22F5-FA19-AB4843F1A979}"/>
              </a:ext>
            </a:extLst>
          </p:cNvPr>
          <p:cNvSpPr>
            <a:spLocks noGrp="1"/>
          </p:cNvSpPr>
          <p:nvPr>
            <p:ph type="sldNum" sz="quarter" idx="4"/>
          </p:nvPr>
        </p:nvSpPr>
        <p:spPr>
          <a:xfrm>
            <a:off x="11566686" y="6346920"/>
            <a:ext cx="48469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F7381-BB30-4F7B-99DA-6CB991B4FAB5}" type="slidenum">
              <a:rPr lang="en-US" smtClean="0"/>
              <a:t>‹#›</a:t>
            </a:fld>
            <a:endParaRPr lang="en-US" dirty="0"/>
          </a:p>
        </p:txBody>
      </p:sp>
    </p:spTree>
    <p:extLst>
      <p:ext uri="{BB962C8B-B14F-4D97-AF65-F5344CB8AC3E}">
        <p14:creationId xmlns:p14="http://schemas.microsoft.com/office/powerpoint/2010/main" val="757955707"/>
      </p:ext>
    </p:extLst>
  </p:cSld>
  <p:clrMap bg1="lt1" tx1="dk1" bg2="lt2" tx2="dk2" accent1="accent1" accent2="accent2" accent3="accent3" accent4="accent4" accent5="accent5" accent6="accent6" hlink="hlink" folHlink="folHlink"/>
  <p:sldLayoutIdLst>
    <p:sldLayoutId id="2147483651" r:id="rId1"/>
    <p:sldLayoutId id="2147483672" r:id="rId2"/>
    <p:sldLayoutId id="2147483661" r:id="rId3"/>
    <p:sldLayoutId id="2147483673" r:id="rId4"/>
    <p:sldLayoutId id="2147483660" r:id="rId5"/>
    <p:sldLayoutId id="2147483663" r:id="rId6"/>
    <p:sldLayoutId id="2147483662" r:id="rId7"/>
    <p:sldLayoutId id="2147483674" r:id="rId8"/>
    <p:sldLayoutId id="2147483664" r:id="rId9"/>
    <p:sldLayoutId id="2147483675" r:id="rId10"/>
    <p:sldLayoutId id="2147483665" r:id="rId11"/>
    <p:sldLayoutId id="2147483666" r:id="rId12"/>
    <p:sldLayoutId id="2147483668" r:id="rId13"/>
    <p:sldLayoutId id="2147483677" r:id="rId14"/>
    <p:sldLayoutId id="2147483669" r:id="rId15"/>
    <p:sldLayoutId id="2147483676" r:id="rId16"/>
    <p:sldLayoutId id="2147483667" r:id="rId17"/>
    <p:sldLayoutId id="2147483649" r:id="rId18"/>
    <p:sldLayoutId id="2147483670" r:id="rId19"/>
    <p:sldLayoutId id="2147483678" r:id="rId20"/>
    <p:sldLayoutId id="2147483671" r:id="rId21"/>
  </p:sldLayoutIdLst>
  <p:txStyles>
    <p:titleStyle>
      <a:lvl1pPr algn="l" defTabSz="914400" rtl="0" eaLnBrk="1" latinLnBrk="0" hangingPunct="1">
        <a:lnSpc>
          <a:spcPct val="90000"/>
        </a:lnSpc>
        <a:spcBef>
          <a:spcPct val="0"/>
        </a:spcBef>
        <a:buNone/>
        <a:defRPr sz="3600" b="1" kern="1200">
          <a:solidFill>
            <a:srgbClr val="173650"/>
          </a:solidFill>
          <a:latin typeface="Montserrat" pitchFamily="2" charset="0"/>
          <a:ea typeface="+mj-ea"/>
          <a:cs typeface="+mj-cs"/>
        </a:defRPr>
      </a:lvl1pPr>
    </p:titleStyle>
    <p:bodyStyle>
      <a:lvl1pPr marL="342900" indent="-342900" algn="l" defTabSz="914400" rtl="0" eaLnBrk="1" latinLnBrk="0" hangingPunct="1">
        <a:lnSpc>
          <a:spcPct val="100000"/>
        </a:lnSpc>
        <a:spcBef>
          <a:spcPts val="0"/>
        </a:spcBef>
        <a:buFont typeface="Arial" panose="020B0604020202020204" pitchFamily="34" charset="0"/>
        <a:buChar char="•"/>
        <a:defRPr sz="1700" kern="1200">
          <a:solidFill>
            <a:srgbClr val="173650"/>
          </a:solidFill>
          <a:latin typeface="+mn-lt"/>
          <a:ea typeface="+mn-ea"/>
          <a:cs typeface="+mn-cs"/>
        </a:defRPr>
      </a:lvl1pPr>
      <a:lvl2pPr marL="800100" indent="-342900" algn="l" defTabSz="914400" rtl="0" eaLnBrk="1" latinLnBrk="0" hangingPunct="1">
        <a:lnSpc>
          <a:spcPct val="100000"/>
        </a:lnSpc>
        <a:spcBef>
          <a:spcPts val="0"/>
        </a:spcBef>
        <a:buFont typeface="Arial" panose="020B0604020202020204" pitchFamily="34" charset="0"/>
        <a:buChar char="•"/>
        <a:defRPr sz="1700" kern="1200">
          <a:solidFill>
            <a:srgbClr val="173650"/>
          </a:solidFill>
          <a:latin typeface="+mn-lt"/>
          <a:ea typeface="+mn-ea"/>
          <a:cs typeface="+mn-cs"/>
        </a:defRPr>
      </a:lvl2pPr>
      <a:lvl3pPr marL="1257300" indent="-342900" algn="l" defTabSz="914400" rtl="0" eaLnBrk="1" latinLnBrk="0" hangingPunct="1">
        <a:lnSpc>
          <a:spcPct val="100000"/>
        </a:lnSpc>
        <a:spcBef>
          <a:spcPts val="0"/>
        </a:spcBef>
        <a:buFont typeface="Arial" panose="020B0604020202020204" pitchFamily="34" charset="0"/>
        <a:buChar char="•"/>
        <a:defRPr sz="1700" kern="1200">
          <a:solidFill>
            <a:srgbClr val="173650"/>
          </a:solidFill>
          <a:latin typeface="+mn-lt"/>
          <a:ea typeface="+mn-ea"/>
          <a:cs typeface="+mn-cs"/>
        </a:defRPr>
      </a:lvl3pPr>
      <a:lvl4pPr marL="1657350" indent="-285750" algn="l" defTabSz="914400" rtl="0" eaLnBrk="1" latinLnBrk="0" hangingPunct="1">
        <a:lnSpc>
          <a:spcPct val="100000"/>
        </a:lnSpc>
        <a:spcBef>
          <a:spcPts val="0"/>
        </a:spcBef>
        <a:buFont typeface="Arial" panose="020B0604020202020204" pitchFamily="34" charset="0"/>
        <a:buChar char="•"/>
        <a:defRPr sz="1700" kern="1200">
          <a:solidFill>
            <a:srgbClr val="173650"/>
          </a:solidFill>
          <a:latin typeface="+mn-lt"/>
          <a:ea typeface="+mn-ea"/>
          <a:cs typeface="+mn-cs"/>
        </a:defRPr>
      </a:lvl4pPr>
      <a:lvl5pPr marL="2114550" indent="-285750" algn="l" defTabSz="914400" rtl="0" eaLnBrk="1" latinLnBrk="0" hangingPunct="1">
        <a:lnSpc>
          <a:spcPct val="100000"/>
        </a:lnSpc>
        <a:spcBef>
          <a:spcPts val="0"/>
        </a:spcBef>
        <a:buFont typeface="Arial" panose="020B0604020202020204" pitchFamily="34" charset="0"/>
        <a:buChar char="•"/>
        <a:defRPr sz="1700" kern="1200">
          <a:solidFill>
            <a:srgbClr val="1736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1997" cy="6858000"/>
          </a:xfrm>
          <a:custGeom>
            <a:avLst/>
            <a:gdLst/>
            <a:ahLst/>
            <a:cxnLst/>
            <a:rect l="l" t="t" r="r" b="b"/>
            <a:pathLst>
              <a:path w="20170258" h="13589712">
                <a:moveTo>
                  <a:pt x="0" y="0"/>
                </a:moveTo>
                <a:lnTo>
                  <a:pt x="20170258" y="0"/>
                </a:lnTo>
                <a:lnTo>
                  <a:pt x="20170258" y="13589712"/>
                </a:lnTo>
                <a:lnTo>
                  <a:pt x="0" y="13589712"/>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dirty="0"/>
          </a:p>
        </p:txBody>
      </p:sp>
      <p:grpSp>
        <p:nvGrpSpPr>
          <p:cNvPr id="3" name="Group 3"/>
          <p:cNvGrpSpPr>
            <a:grpSpLocks noGrp="1" noUngrp="1" noRot="1" noMove="1" noResize="1"/>
          </p:cNvGrpSpPr>
          <p:nvPr/>
        </p:nvGrpSpPr>
        <p:grpSpPr>
          <a:xfrm>
            <a:off x="0" y="0"/>
            <a:ext cx="12192000" cy="6858000"/>
            <a:chOff x="0" y="0"/>
            <a:chExt cx="4816593" cy="2709333"/>
          </a:xfrm>
        </p:grpSpPr>
        <p:sp>
          <p:nvSpPr>
            <p:cNvPr id="4" name="Freeform 4"/>
            <p:cNvSpPr>
              <a:spLocks noGrp="1" noRot="1" noMove="1" noResize="1" noEditPoints="1" noAdjustHandles="1" noChangeArrowheads="1" noChangeShapeType="1"/>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9804"/>
              </a:srgbClr>
            </a:solidFill>
          </p:spPr>
          <p:txBody>
            <a:bodyPr/>
            <a:lstStyle/>
            <a:p>
              <a:endParaRPr lang="en-US" sz="1200"/>
            </a:p>
          </p:txBody>
        </p:sp>
        <p:sp>
          <p:nvSpPr>
            <p:cNvPr id="5" name="TextBox 5"/>
            <p:cNvSpPr txBox="1">
              <a:spLocks noGrp="1" noRot="1" noMove="1" noResize="1" noEditPoints="1" noAdjustHandles="1" noChangeArrowheads="1" noChangeShapeType="1"/>
            </p:cNvSpPr>
            <p:nvPr/>
          </p:nvSpPr>
          <p:spPr>
            <a:xfrm>
              <a:off x="0" y="-28575"/>
              <a:ext cx="4816593" cy="2737908"/>
            </a:xfrm>
            <a:prstGeom prst="rect">
              <a:avLst/>
            </a:prstGeom>
          </p:spPr>
          <p:txBody>
            <a:bodyPr lIns="33867" tIns="33867" rIns="33867" bIns="33867" rtlCol="0" anchor="ctr"/>
            <a:lstStyle/>
            <a:p>
              <a:pPr algn="ctr">
                <a:lnSpc>
                  <a:spcPts val="1435"/>
                </a:lnSpc>
              </a:pPr>
              <a:endParaRPr sz="1200"/>
            </a:p>
          </p:txBody>
        </p:sp>
      </p:grpSp>
      <p:sp>
        <p:nvSpPr>
          <p:cNvPr id="6" name="Freeform 6"/>
          <p:cNvSpPr>
            <a:spLocks noGrp="1" noRot="1" noMove="1" noResize="1" noEditPoints="1" noAdjustHandles="1" noChangeArrowheads="1" noChangeShapeType="1"/>
          </p:cNvSpPr>
          <p:nvPr/>
        </p:nvSpPr>
        <p:spPr>
          <a:xfrm>
            <a:off x="685800" y="685800"/>
            <a:ext cx="3434177" cy="583810"/>
          </a:xfrm>
          <a:custGeom>
            <a:avLst/>
            <a:gdLst/>
            <a:ahLst/>
            <a:cxnLst/>
            <a:rect l="l" t="t" r="r" b="b"/>
            <a:pathLst>
              <a:path w="5151266" h="875715">
                <a:moveTo>
                  <a:pt x="0" y="0"/>
                </a:moveTo>
                <a:lnTo>
                  <a:pt x="5151266" y="0"/>
                </a:lnTo>
                <a:lnTo>
                  <a:pt x="5151266" y="875715"/>
                </a:lnTo>
                <a:lnTo>
                  <a:pt x="0" y="875715"/>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7" name="TextBox 7"/>
          <p:cNvSpPr txBox="1">
            <a:spLocks noGrp="1" noRot="1" noMove="1" noResize="1" noEditPoints="1" noAdjustHandles="1" noChangeArrowheads="1" noChangeShapeType="1"/>
          </p:cNvSpPr>
          <p:nvPr/>
        </p:nvSpPr>
        <p:spPr>
          <a:xfrm>
            <a:off x="685800" y="4601850"/>
            <a:ext cx="10588119" cy="1718419"/>
          </a:xfrm>
          <a:prstGeom prst="rect">
            <a:avLst/>
          </a:prstGeom>
        </p:spPr>
        <p:txBody>
          <a:bodyPr lIns="0" tIns="0" rIns="0" bIns="0" rtlCol="0" anchor="t">
            <a:spAutoFit/>
          </a:bodyPr>
          <a:lstStyle/>
          <a:p>
            <a:pPr>
              <a:lnSpc>
                <a:spcPts val="6744"/>
              </a:lnSpc>
            </a:pPr>
            <a:r>
              <a:rPr lang="en-US" sz="6000" b="1" dirty="0">
                <a:solidFill>
                  <a:srgbClr val="FFFFFF"/>
                </a:solidFill>
                <a:latin typeface="Montserrat 2 Bold"/>
                <a:ea typeface="Montserrat 2 Bold"/>
                <a:cs typeface="Montserrat 2 Bold"/>
                <a:sym typeface="Montserrat 2 Bold"/>
              </a:rPr>
              <a:t>HUMANITARIAN AID </a:t>
            </a:r>
          </a:p>
          <a:p>
            <a:pPr>
              <a:lnSpc>
                <a:spcPts val="6744"/>
              </a:lnSpc>
            </a:pPr>
            <a:r>
              <a:rPr lang="en-US" sz="6000" b="1" dirty="0">
                <a:solidFill>
                  <a:srgbClr val="FFFFFF"/>
                </a:solidFill>
                <a:latin typeface="Montserrat 2 Bold"/>
                <a:ea typeface="Montserrat 2 Bold"/>
                <a:cs typeface="Montserrat 2 Bold"/>
                <a:sym typeface="Montserrat 2 Bold"/>
              </a:rPr>
              <a:t>AND RELIEF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926E2370-0194-6652-9170-9FA49B4E919C}"/>
              </a:ext>
            </a:extLst>
          </p:cNvPr>
          <p:cNvSpPr/>
          <p:nvPr/>
        </p:nvSpPr>
        <p:spPr>
          <a:xfrm>
            <a:off x="0" y="0"/>
            <a:ext cx="12191997" cy="6858000"/>
          </a:xfrm>
          <a:custGeom>
            <a:avLst/>
            <a:gdLst/>
            <a:ahLst/>
            <a:cxnLst/>
            <a:rect l="l" t="t" r="r" b="b"/>
            <a:pathLst>
              <a:path w="20170258" h="13589712">
                <a:moveTo>
                  <a:pt x="0" y="0"/>
                </a:moveTo>
                <a:lnTo>
                  <a:pt x="20170258" y="0"/>
                </a:lnTo>
                <a:lnTo>
                  <a:pt x="20170258" y="13589712"/>
                </a:lnTo>
                <a:lnTo>
                  <a:pt x="0" y="13589712"/>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dirty="0"/>
          </a:p>
        </p:txBody>
      </p:sp>
      <p:grpSp>
        <p:nvGrpSpPr>
          <p:cNvPr id="9" name="Group 3">
            <a:extLst>
              <a:ext uri="{FF2B5EF4-FFF2-40B4-BE49-F238E27FC236}">
                <a16:creationId xmlns:a16="http://schemas.microsoft.com/office/drawing/2014/main" id="{F5190CEC-5540-1DD8-02A5-66BF8D581C3A}"/>
              </a:ext>
            </a:extLst>
          </p:cNvPr>
          <p:cNvGrpSpPr>
            <a:grpSpLocks noGrp="1" noUngrp="1" noRot="1" noMove="1" noResize="1"/>
          </p:cNvGrpSpPr>
          <p:nvPr/>
        </p:nvGrpSpPr>
        <p:grpSpPr>
          <a:xfrm>
            <a:off x="0" y="0"/>
            <a:ext cx="12192000" cy="6858000"/>
            <a:chOff x="0" y="0"/>
            <a:chExt cx="4816593" cy="2709333"/>
          </a:xfrm>
        </p:grpSpPr>
        <p:sp>
          <p:nvSpPr>
            <p:cNvPr id="10" name="Freeform 4">
              <a:extLst>
                <a:ext uri="{FF2B5EF4-FFF2-40B4-BE49-F238E27FC236}">
                  <a16:creationId xmlns:a16="http://schemas.microsoft.com/office/drawing/2014/main" id="{5C4A8BA9-771E-CDD4-C3C6-5C6C1AF6AE99}"/>
                </a:ext>
              </a:extLst>
            </p:cNvPr>
            <p:cNvSpPr>
              <a:spLocks noGrp="1" noRot="1" noMove="1" noResize="1" noEditPoints="1" noAdjustHandles="1" noChangeArrowheads="1" noChangeShapeType="1"/>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9804"/>
              </a:srgbClr>
            </a:solidFill>
          </p:spPr>
          <p:txBody>
            <a:bodyPr/>
            <a:lstStyle/>
            <a:p>
              <a:endParaRPr lang="en-US" sz="1200" dirty="0"/>
            </a:p>
          </p:txBody>
        </p:sp>
        <p:sp>
          <p:nvSpPr>
            <p:cNvPr id="11" name="TextBox 5">
              <a:extLst>
                <a:ext uri="{FF2B5EF4-FFF2-40B4-BE49-F238E27FC236}">
                  <a16:creationId xmlns:a16="http://schemas.microsoft.com/office/drawing/2014/main" id="{539F2234-4D05-272B-5BA0-5BC37408A381}"/>
                </a:ext>
              </a:extLst>
            </p:cNvPr>
            <p:cNvSpPr txBox="1">
              <a:spLocks noGrp="1" noRot="1" noMove="1" noResize="1" noEditPoints="1" noAdjustHandles="1" noChangeArrowheads="1" noChangeShapeType="1"/>
            </p:cNvSpPr>
            <p:nvPr/>
          </p:nvSpPr>
          <p:spPr>
            <a:xfrm>
              <a:off x="0" y="-28575"/>
              <a:ext cx="4816593" cy="2737908"/>
            </a:xfrm>
            <a:prstGeom prst="rect">
              <a:avLst/>
            </a:prstGeom>
          </p:spPr>
          <p:txBody>
            <a:bodyPr lIns="33867" tIns="33867" rIns="33867" bIns="33867" rtlCol="0" anchor="ctr"/>
            <a:lstStyle/>
            <a:p>
              <a:pPr algn="ctr">
                <a:lnSpc>
                  <a:spcPts val="1435"/>
                </a:lnSpc>
              </a:pPr>
              <a:endParaRPr sz="1200"/>
            </a:p>
          </p:txBody>
        </p:sp>
      </p:grpSp>
      <p:sp>
        <p:nvSpPr>
          <p:cNvPr id="6" name="TextBox 6"/>
          <p:cNvSpPr txBox="1">
            <a:spLocks noGrp="1" noRot="1" noMove="1" noResize="1" noEditPoints="1" noAdjustHandles="1" noChangeArrowheads="1" noChangeShapeType="1"/>
          </p:cNvSpPr>
          <p:nvPr/>
        </p:nvSpPr>
        <p:spPr>
          <a:xfrm>
            <a:off x="685800" y="5831536"/>
            <a:ext cx="10588119" cy="346249"/>
          </a:xfrm>
          <a:prstGeom prst="rect">
            <a:avLst/>
          </a:prstGeom>
        </p:spPr>
        <p:txBody>
          <a:bodyPr lIns="0" tIns="0" rIns="0" bIns="0" rtlCol="0" anchor="t">
            <a:spAutoFit/>
          </a:bodyPr>
          <a:lstStyle/>
          <a:p>
            <a:pPr>
              <a:lnSpc>
                <a:spcPts val="2697"/>
              </a:lnSpc>
            </a:pPr>
            <a:r>
              <a:rPr lang="en-US" sz="2400" b="1">
                <a:solidFill>
                  <a:srgbClr val="FFFFFF"/>
                </a:solidFill>
                <a:latin typeface="Montserrat 2 Bold"/>
                <a:ea typeface="Montserrat 2 Bold"/>
                <a:cs typeface="Montserrat 2 Bold"/>
                <a:sym typeface="Montserrat 2 Bold"/>
              </a:rPr>
              <a:t>HUMANITARIAN AID AND RELIEF </a:t>
            </a:r>
          </a:p>
        </p:txBody>
      </p:sp>
      <p:sp>
        <p:nvSpPr>
          <p:cNvPr id="7" name="Freeform 7"/>
          <p:cNvSpPr>
            <a:spLocks noGrp="1" noRot="1" noMove="1" noResize="1" noEditPoints="1" noAdjustHandles="1" noChangeArrowheads="1" noChangeShapeType="1"/>
          </p:cNvSpPr>
          <p:nvPr/>
        </p:nvSpPr>
        <p:spPr>
          <a:xfrm>
            <a:off x="9700661" y="378859"/>
            <a:ext cx="1805539" cy="306941"/>
          </a:xfrm>
          <a:custGeom>
            <a:avLst/>
            <a:gdLst/>
            <a:ahLst/>
            <a:cxnLst/>
            <a:rect l="l" t="t" r="r" b="b"/>
            <a:pathLst>
              <a:path w="2708308" h="460412">
                <a:moveTo>
                  <a:pt x="0" y="0"/>
                </a:moveTo>
                <a:lnTo>
                  <a:pt x="2708308" y="0"/>
                </a:lnTo>
                <a:lnTo>
                  <a:pt x="2708308" y="460412"/>
                </a:lnTo>
                <a:lnTo>
                  <a:pt x="0" y="46041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5721807" cy="6858000"/>
          </a:xfrm>
          <a:custGeom>
            <a:avLst/>
            <a:gdLst/>
            <a:ahLst/>
            <a:cxnLst/>
            <a:rect l="l" t="t" r="r" b="b"/>
            <a:pathLst>
              <a:path w="8582710" h="10287000">
                <a:moveTo>
                  <a:pt x="0" y="0"/>
                </a:moveTo>
                <a:lnTo>
                  <a:pt x="8582710" y="0"/>
                </a:lnTo>
                <a:lnTo>
                  <a:pt x="8582710" y="10287000"/>
                </a:lnTo>
                <a:lnTo>
                  <a:pt x="0" y="10287000"/>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3" name="Group 3"/>
          <p:cNvGrpSpPr>
            <a:grpSpLocks noGrp="1" noUngrp="1" noRot="1" noMove="1" noResize="1"/>
          </p:cNvGrpSpPr>
          <p:nvPr/>
        </p:nvGrpSpPr>
        <p:grpSpPr>
          <a:xfrm>
            <a:off x="-1242" y="-1"/>
            <a:ext cx="5721807" cy="6858001"/>
            <a:chOff x="0" y="0"/>
            <a:chExt cx="2260467" cy="2709333"/>
          </a:xfrm>
        </p:grpSpPr>
        <p:sp>
          <p:nvSpPr>
            <p:cNvPr id="4" name="Freeform 4"/>
            <p:cNvSpPr>
              <a:spLocks noGrp="1" noRot="1" noMove="1" noResize="1" noEditPoints="1" noAdjustHandles="1" noChangeArrowheads="1" noChangeShapeType="1"/>
            </p:cNvSpPr>
            <p:nvPr/>
          </p:nvSpPr>
          <p:spPr>
            <a:xfrm>
              <a:off x="0" y="0"/>
              <a:ext cx="2260467" cy="2709333"/>
            </a:xfrm>
            <a:custGeom>
              <a:avLst/>
              <a:gdLst/>
              <a:ahLst/>
              <a:cxnLst/>
              <a:rect l="l" t="t" r="r" b="b"/>
              <a:pathLst>
                <a:path w="2260467" h="2709333">
                  <a:moveTo>
                    <a:pt x="0" y="0"/>
                  </a:moveTo>
                  <a:lnTo>
                    <a:pt x="2260467" y="0"/>
                  </a:lnTo>
                  <a:lnTo>
                    <a:pt x="2260467" y="2709333"/>
                  </a:lnTo>
                  <a:lnTo>
                    <a:pt x="0" y="2709333"/>
                  </a:lnTo>
                  <a:close/>
                </a:path>
              </a:pathLst>
            </a:custGeom>
            <a:solidFill>
              <a:srgbClr val="000000">
                <a:alpha val="49804"/>
              </a:srgbClr>
            </a:solidFill>
          </p:spPr>
          <p:txBody>
            <a:bodyPr/>
            <a:lstStyle/>
            <a:p>
              <a:endParaRPr lang="en-US" sz="1200"/>
            </a:p>
          </p:txBody>
        </p:sp>
        <p:sp>
          <p:nvSpPr>
            <p:cNvPr id="5" name="TextBox 5"/>
            <p:cNvSpPr txBox="1">
              <a:spLocks noGrp="1" noRot="1" noMove="1" noResize="1" noEditPoints="1" noAdjustHandles="1" noChangeArrowheads="1" noChangeShapeType="1"/>
            </p:cNvSpPr>
            <p:nvPr/>
          </p:nvSpPr>
          <p:spPr>
            <a:xfrm>
              <a:off x="0" y="-28575"/>
              <a:ext cx="2260467" cy="2737908"/>
            </a:xfrm>
            <a:prstGeom prst="rect">
              <a:avLst/>
            </a:prstGeom>
          </p:spPr>
          <p:txBody>
            <a:bodyPr lIns="33867" tIns="33867" rIns="33867" bIns="33867" rtlCol="0" anchor="ctr"/>
            <a:lstStyle/>
            <a:p>
              <a:pPr algn="ctr">
                <a:lnSpc>
                  <a:spcPts val="1435"/>
                </a:lnSpc>
              </a:pPr>
              <a:endParaRPr sz="1200"/>
            </a:p>
          </p:txBody>
        </p:sp>
      </p:grpSp>
      <p:sp>
        <p:nvSpPr>
          <p:cNvPr id="6" name="TextBox 6"/>
          <p:cNvSpPr txBox="1"/>
          <p:nvPr/>
        </p:nvSpPr>
        <p:spPr>
          <a:xfrm>
            <a:off x="6655566" y="3428999"/>
            <a:ext cx="4527905" cy="886140"/>
          </a:xfrm>
          <a:prstGeom prst="rect">
            <a:avLst/>
          </a:prstGeom>
        </p:spPr>
        <p:txBody>
          <a:bodyPr wrap="square" lIns="0" tIns="0" rIns="0" bIns="0" rtlCol="0" anchor="t">
            <a:spAutoFit/>
          </a:bodyPr>
          <a:lstStyle/>
          <a:p>
            <a:pPr algn="just">
              <a:lnSpc>
                <a:spcPts val="1405"/>
              </a:lnSpc>
            </a:pPr>
            <a:r>
              <a:rPr lang="en-US" sz="1133" dirty="0">
                <a:solidFill>
                  <a:srgbClr val="183650"/>
                </a:solidFill>
                <a:latin typeface="Trebuchet MS"/>
                <a:ea typeface="Trebuchet MS"/>
                <a:cs typeface="Trebuchet MS"/>
                <a:sym typeface="Trebuchet MS"/>
              </a:rPr>
              <a:t>Fracht supports NGOs, charitable foundations, and intergovernmental organizations in some of the world’s most challenging regions by providing local expertise on freight rates, regulatory compliance, and logistics coordination — assisting at every stage of the transport chain to ensure that help arrives where it’s needed most.</a:t>
            </a:r>
          </a:p>
        </p:txBody>
      </p:sp>
      <p:sp>
        <p:nvSpPr>
          <p:cNvPr id="7" name="TextBox 7"/>
          <p:cNvSpPr txBox="1"/>
          <p:nvPr/>
        </p:nvSpPr>
        <p:spPr>
          <a:xfrm>
            <a:off x="6655565" y="2329176"/>
            <a:ext cx="4527905" cy="726866"/>
          </a:xfrm>
          <a:prstGeom prst="rect">
            <a:avLst/>
          </a:prstGeom>
        </p:spPr>
        <p:txBody>
          <a:bodyPr wrap="square" lIns="0" tIns="0" rIns="0" bIns="0" rtlCol="0" anchor="t">
            <a:spAutoFit/>
          </a:bodyPr>
          <a:lstStyle/>
          <a:p>
            <a:pPr>
              <a:lnSpc>
                <a:spcPts val="2880"/>
              </a:lnSpc>
            </a:pPr>
            <a:r>
              <a:rPr lang="en-US" sz="2400" b="1" dirty="0">
                <a:solidFill>
                  <a:srgbClr val="183650"/>
                </a:solidFill>
                <a:latin typeface="Montserrat 2 Bold"/>
                <a:ea typeface="Montserrat 2 Bold"/>
                <a:cs typeface="Montserrat 2 Bold"/>
                <a:sym typeface="Montserrat 2 Bold"/>
              </a:rPr>
              <a:t>UNLEASHING THE POWER OF COMPASSION</a:t>
            </a:r>
          </a:p>
        </p:txBody>
      </p:sp>
      <p:sp>
        <p:nvSpPr>
          <p:cNvPr id="8" name="Freeform 8"/>
          <p:cNvSpPr>
            <a:spLocks noGrp="1" noRot="1" noMove="1" noResize="1" noEditPoints="1" noAdjustHandles="1" noChangeArrowheads="1" noChangeShapeType="1"/>
          </p:cNvSpPr>
          <p:nvPr/>
        </p:nvSpPr>
        <p:spPr>
          <a:xfrm>
            <a:off x="9700661" y="378859"/>
            <a:ext cx="1805539" cy="306941"/>
          </a:xfrm>
          <a:custGeom>
            <a:avLst/>
            <a:gdLst/>
            <a:ahLst/>
            <a:cxnLst/>
            <a:rect l="l" t="t" r="r" b="b"/>
            <a:pathLst>
              <a:path w="2708308" h="460412">
                <a:moveTo>
                  <a:pt x="0" y="0"/>
                </a:moveTo>
                <a:lnTo>
                  <a:pt x="2708308" y="0"/>
                </a:lnTo>
                <a:lnTo>
                  <a:pt x="2708308" y="460412"/>
                </a:lnTo>
                <a:lnTo>
                  <a:pt x="0" y="46041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9" name="TextBox 9"/>
          <p:cNvSpPr txBox="1">
            <a:spLocks noGrp="1" noRot="1" noMove="1" noResize="1" noEditPoints="1" noAdjustHandles="1" noChangeArrowheads="1" noChangeShapeType="1"/>
          </p:cNvSpPr>
          <p:nvPr/>
        </p:nvSpPr>
        <p:spPr>
          <a:xfrm>
            <a:off x="685800" y="6146800"/>
            <a:ext cx="4052240" cy="166328"/>
          </a:xfrm>
          <a:prstGeom prst="rect">
            <a:avLst/>
          </a:prstGeom>
        </p:spPr>
        <p:txBody>
          <a:bodyPr lIns="0" tIns="0" rIns="0" bIns="0" rtlCol="0" anchor="t">
            <a:spAutoFit/>
          </a:bodyPr>
          <a:lstStyle/>
          <a:p>
            <a:pPr>
              <a:lnSpc>
                <a:spcPts val="1400"/>
              </a:lnSpc>
            </a:pPr>
            <a:r>
              <a:rPr lang="en-US" sz="1000" b="1">
                <a:solidFill>
                  <a:srgbClr val="FFFFFF"/>
                </a:solidFill>
                <a:latin typeface="Montserrat 2 Bold"/>
                <a:ea typeface="Montserrat 2 Bold"/>
                <a:cs typeface="Montserrat 2 Bold"/>
                <a:sym typeface="Montserrat 2 Bold"/>
              </a:rPr>
              <a:t>HUMANITARIAN AID AND RELIEF </a:t>
            </a:r>
          </a:p>
        </p:txBody>
      </p:sp>
      <p:sp>
        <p:nvSpPr>
          <p:cNvPr id="10" name="TextBox 10"/>
          <p:cNvSpPr txBox="1"/>
          <p:nvPr/>
        </p:nvSpPr>
        <p:spPr>
          <a:xfrm>
            <a:off x="11478454" y="6153150"/>
            <a:ext cx="157094" cy="178062"/>
          </a:xfrm>
          <a:prstGeom prst="rect">
            <a:avLst/>
          </a:prstGeom>
        </p:spPr>
        <p:txBody>
          <a:bodyPr wrap="none" lIns="0" tIns="0" rIns="0" bIns="0" rtlCol="0" anchor="t">
            <a:spAutoFit/>
          </a:bodyPr>
          <a:lstStyle/>
          <a:p>
            <a:pPr algn="ctr">
              <a:lnSpc>
                <a:spcPts val="1493"/>
              </a:lnSpc>
              <a:spcBef>
                <a:spcPct val="0"/>
              </a:spcBef>
            </a:pPr>
            <a:r>
              <a:rPr lang="en-US" sz="1066">
                <a:solidFill>
                  <a:srgbClr val="183650"/>
                </a:solidFill>
                <a:latin typeface="Montserrat 1"/>
                <a:ea typeface="Montserrat 1"/>
                <a:cs typeface="Montserrat 1"/>
                <a:sym typeface="Montserrat 1"/>
              </a:rPr>
              <a:t>57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49130" y="0"/>
            <a:ext cx="5542870" cy="6858000"/>
          </a:xfrm>
          <a:custGeom>
            <a:avLst/>
            <a:gdLst/>
            <a:ahLst/>
            <a:cxnLst/>
            <a:rect l="l" t="t" r="r" b="b"/>
            <a:pathLst>
              <a:path w="8314305" h="10287000">
                <a:moveTo>
                  <a:pt x="0" y="0"/>
                </a:moveTo>
                <a:lnTo>
                  <a:pt x="8314305" y="0"/>
                </a:lnTo>
                <a:lnTo>
                  <a:pt x="8314305" y="10287000"/>
                </a:lnTo>
                <a:lnTo>
                  <a:pt x="0" y="10287000"/>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3" name="TextBox 3"/>
          <p:cNvSpPr txBox="1"/>
          <p:nvPr/>
        </p:nvSpPr>
        <p:spPr>
          <a:xfrm>
            <a:off x="1206791" y="2246054"/>
            <a:ext cx="3936395" cy="886140"/>
          </a:xfrm>
          <a:prstGeom prst="rect">
            <a:avLst/>
          </a:prstGeom>
        </p:spPr>
        <p:txBody>
          <a:bodyPr lIns="0" tIns="0" rIns="0" bIns="0" rtlCol="0" anchor="t">
            <a:spAutoFit/>
          </a:bodyPr>
          <a:lstStyle/>
          <a:p>
            <a:pPr algn="just">
              <a:lnSpc>
                <a:spcPts val="1405"/>
              </a:lnSpc>
            </a:pPr>
            <a:r>
              <a:rPr lang="en-US" sz="1133">
                <a:solidFill>
                  <a:srgbClr val="183650"/>
                </a:solidFill>
                <a:latin typeface="Trebuchet MS"/>
                <a:ea typeface="Trebuchet MS"/>
                <a:cs typeface="Trebuchet MS"/>
                <a:sym typeface="Trebuchet MS"/>
              </a:rPr>
              <a:t>Our work is crucial in ensuring that essential resources, such as food, medical supplies, shelter, and clean water, reach affected communities promptly and efficiently. Efficient aid and relief logistics are essential for timely and effective humanitarian responses.</a:t>
            </a:r>
          </a:p>
        </p:txBody>
      </p:sp>
      <p:grpSp>
        <p:nvGrpSpPr>
          <p:cNvPr id="4" name="Group 4"/>
          <p:cNvGrpSpPr>
            <a:grpSpLocks noGrp="1" noUngrp="1" noRot="1" noMove="1" noResize="1"/>
          </p:cNvGrpSpPr>
          <p:nvPr/>
        </p:nvGrpSpPr>
        <p:grpSpPr>
          <a:xfrm>
            <a:off x="6649130" y="0"/>
            <a:ext cx="5542870" cy="6858000"/>
            <a:chOff x="0" y="0"/>
            <a:chExt cx="2189776" cy="2709333"/>
          </a:xfrm>
        </p:grpSpPr>
        <p:sp>
          <p:nvSpPr>
            <p:cNvPr id="5" name="Freeform 5"/>
            <p:cNvSpPr>
              <a:spLocks noGrp="1" noRot="1" noMove="1" noResize="1" noEditPoints="1" noAdjustHandles="1" noChangeArrowheads="1" noChangeShapeType="1"/>
            </p:cNvSpPr>
            <p:nvPr/>
          </p:nvSpPr>
          <p:spPr>
            <a:xfrm>
              <a:off x="0" y="0"/>
              <a:ext cx="2189776" cy="2709333"/>
            </a:xfrm>
            <a:custGeom>
              <a:avLst/>
              <a:gdLst/>
              <a:ahLst/>
              <a:cxnLst/>
              <a:rect l="l" t="t" r="r" b="b"/>
              <a:pathLst>
                <a:path w="2189776" h="2709333">
                  <a:moveTo>
                    <a:pt x="0" y="0"/>
                  </a:moveTo>
                  <a:lnTo>
                    <a:pt x="2189776" y="0"/>
                  </a:lnTo>
                  <a:lnTo>
                    <a:pt x="2189776" y="2709333"/>
                  </a:lnTo>
                  <a:lnTo>
                    <a:pt x="0" y="2709333"/>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a:p>
          </p:txBody>
        </p:sp>
        <p:sp>
          <p:nvSpPr>
            <p:cNvPr id="6" name="TextBox 6"/>
            <p:cNvSpPr txBox="1">
              <a:spLocks noGrp="1" noRot="1" noMove="1" noResize="1" noEditPoints="1" noAdjustHandles="1" noChangeArrowheads="1" noChangeShapeType="1"/>
            </p:cNvSpPr>
            <p:nvPr/>
          </p:nvSpPr>
          <p:spPr>
            <a:xfrm>
              <a:off x="0" y="-38100"/>
              <a:ext cx="2189776" cy="2747433"/>
            </a:xfrm>
            <a:prstGeom prst="rect">
              <a:avLst/>
            </a:prstGeom>
          </p:spPr>
          <p:txBody>
            <a:bodyPr lIns="33867" tIns="33867" rIns="33867" bIns="33867" rtlCol="0" anchor="ctr"/>
            <a:lstStyle/>
            <a:p>
              <a:pPr algn="ctr">
                <a:lnSpc>
                  <a:spcPts val="1400"/>
                </a:lnSpc>
              </a:pPr>
              <a:endParaRPr sz="1200"/>
            </a:p>
          </p:txBody>
        </p:sp>
      </p:grpSp>
      <p:sp>
        <p:nvSpPr>
          <p:cNvPr id="7" name="TextBox 7"/>
          <p:cNvSpPr txBox="1"/>
          <p:nvPr/>
        </p:nvSpPr>
        <p:spPr>
          <a:xfrm>
            <a:off x="1175041" y="3506236"/>
            <a:ext cx="3648797" cy="192360"/>
          </a:xfrm>
          <a:prstGeom prst="rect">
            <a:avLst/>
          </a:prstGeom>
        </p:spPr>
        <p:txBody>
          <a:bodyPr lIns="0" tIns="0" rIns="0" bIns="0" rtlCol="0" anchor="t">
            <a:spAutoFit/>
          </a:bodyPr>
          <a:lstStyle/>
          <a:p>
            <a:pPr>
              <a:lnSpc>
                <a:spcPts val="1519"/>
              </a:lnSpc>
            </a:pPr>
            <a:r>
              <a:rPr lang="en-US" sz="1266" b="1" dirty="0">
                <a:solidFill>
                  <a:srgbClr val="5BC2E7"/>
                </a:solidFill>
                <a:latin typeface="Montserrat 1 Bold" panose="020B0604020202020204" charset="0"/>
                <a:ea typeface="Trebuchet MS Bold"/>
                <a:cs typeface="Trebuchet MS Bold"/>
                <a:sym typeface="Trebuchet MS Bold"/>
              </a:rPr>
              <a:t>SPECIALIZED SERVICES INCLUDE</a:t>
            </a:r>
          </a:p>
        </p:txBody>
      </p:sp>
      <p:sp>
        <p:nvSpPr>
          <p:cNvPr id="8" name="TextBox 8"/>
          <p:cNvSpPr txBox="1"/>
          <p:nvPr/>
        </p:nvSpPr>
        <p:spPr>
          <a:xfrm>
            <a:off x="1175041" y="1353664"/>
            <a:ext cx="4093913" cy="726866"/>
          </a:xfrm>
          <a:prstGeom prst="rect">
            <a:avLst/>
          </a:prstGeom>
        </p:spPr>
        <p:txBody>
          <a:bodyPr lIns="0" tIns="0" rIns="0" bIns="0" rtlCol="0" anchor="t">
            <a:spAutoFit/>
          </a:bodyPr>
          <a:lstStyle/>
          <a:p>
            <a:pPr>
              <a:lnSpc>
                <a:spcPts val="2880"/>
              </a:lnSpc>
            </a:pPr>
            <a:r>
              <a:rPr lang="en-US" sz="2400" b="1">
                <a:solidFill>
                  <a:srgbClr val="183650"/>
                </a:solidFill>
                <a:latin typeface="Montserrat 2 Bold"/>
                <a:ea typeface="Montserrat 2 Bold"/>
                <a:cs typeface="Montserrat 2 Bold"/>
                <a:sym typeface="Montserrat 2 Bold"/>
              </a:rPr>
              <a:t>GUIDING YOU THROUGH COMPLEX CHALLENGES</a:t>
            </a:r>
          </a:p>
        </p:txBody>
      </p:sp>
      <p:sp>
        <p:nvSpPr>
          <p:cNvPr id="9" name="TextBox 9"/>
          <p:cNvSpPr txBox="1"/>
          <p:nvPr/>
        </p:nvSpPr>
        <p:spPr>
          <a:xfrm>
            <a:off x="1175041" y="3798727"/>
            <a:ext cx="3311059" cy="167995"/>
          </a:xfrm>
          <a:prstGeom prst="rect">
            <a:avLst/>
          </a:prstGeom>
        </p:spPr>
        <p:txBody>
          <a:bodyPr lIns="0" tIns="0" rIns="0" bIns="0" rtlCol="0" anchor="t">
            <a:spAutoFit/>
          </a:bodyPr>
          <a:lstStyle/>
          <a:p>
            <a:pPr marL="244700" lvl="1" indent="-122349" algn="just">
              <a:lnSpc>
                <a:spcPts val="1435"/>
              </a:lnSpc>
              <a:buFont typeface="Arial"/>
              <a:buChar char="•"/>
            </a:pPr>
            <a:r>
              <a:rPr lang="en-US" sz="1133" spc="10">
                <a:solidFill>
                  <a:srgbClr val="183650"/>
                </a:solidFill>
                <a:latin typeface="Trebuchet MS"/>
                <a:ea typeface="Trebuchet MS"/>
                <a:cs typeface="Trebuchet MS"/>
                <a:sym typeface="Trebuchet MS"/>
              </a:rPr>
              <a:t>Handling &amp; loading.</a:t>
            </a:r>
          </a:p>
        </p:txBody>
      </p:sp>
      <p:sp>
        <p:nvSpPr>
          <p:cNvPr id="10" name="TextBox 10"/>
          <p:cNvSpPr txBox="1"/>
          <p:nvPr/>
        </p:nvSpPr>
        <p:spPr>
          <a:xfrm>
            <a:off x="1175041" y="4178328"/>
            <a:ext cx="3311059" cy="167995"/>
          </a:xfrm>
          <a:prstGeom prst="rect">
            <a:avLst/>
          </a:prstGeom>
        </p:spPr>
        <p:txBody>
          <a:bodyPr lIns="0" tIns="0" rIns="0" bIns="0" rtlCol="0" anchor="t">
            <a:spAutoFit/>
          </a:bodyPr>
          <a:lstStyle/>
          <a:p>
            <a:pPr marL="244700" lvl="1" indent="-122349" algn="just">
              <a:lnSpc>
                <a:spcPts val="1435"/>
              </a:lnSpc>
              <a:buFont typeface="Arial"/>
              <a:buChar char="•"/>
            </a:pPr>
            <a:r>
              <a:rPr lang="en-US" sz="1133" spc="10">
                <a:solidFill>
                  <a:srgbClr val="183650"/>
                </a:solidFill>
                <a:latin typeface="Trebuchet MS"/>
                <a:ea typeface="Trebuchet MS"/>
                <a:cs typeface="Trebuchet MS"/>
                <a:sym typeface="Trebuchet MS"/>
              </a:rPr>
              <a:t>Warehousing &amp; storage.</a:t>
            </a:r>
          </a:p>
        </p:txBody>
      </p:sp>
      <p:sp>
        <p:nvSpPr>
          <p:cNvPr id="11" name="TextBox 11"/>
          <p:cNvSpPr txBox="1"/>
          <p:nvPr/>
        </p:nvSpPr>
        <p:spPr>
          <a:xfrm>
            <a:off x="1175041" y="4557928"/>
            <a:ext cx="3311059" cy="167995"/>
          </a:xfrm>
          <a:prstGeom prst="rect">
            <a:avLst/>
          </a:prstGeom>
        </p:spPr>
        <p:txBody>
          <a:bodyPr lIns="0" tIns="0" rIns="0" bIns="0" rtlCol="0" anchor="t">
            <a:spAutoFit/>
          </a:bodyPr>
          <a:lstStyle/>
          <a:p>
            <a:pPr marL="244700" lvl="1" indent="-122349" algn="just">
              <a:lnSpc>
                <a:spcPts val="1435"/>
              </a:lnSpc>
              <a:buFont typeface="Arial"/>
              <a:buChar char="•"/>
            </a:pPr>
            <a:r>
              <a:rPr lang="en-US" sz="1133" spc="10">
                <a:solidFill>
                  <a:srgbClr val="183650"/>
                </a:solidFill>
                <a:latin typeface="Trebuchet MS"/>
                <a:ea typeface="Trebuchet MS"/>
                <a:cs typeface="Trebuchet MS"/>
                <a:sym typeface="Trebuchet MS"/>
              </a:rPr>
              <a:t>Supervision of cargo.</a:t>
            </a:r>
          </a:p>
        </p:txBody>
      </p:sp>
      <p:sp>
        <p:nvSpPr>
          <p:cNvPr id="12" name="TextBox 12"/>
          <p:cNvSpPr txBox="1"/>
          <p:nvPr/>
        </p:nvSpPr>
        <p:spPr>
          <a:xfrm>
            <a:off x="1175041" y="4937530"/>
            <a:ext cx="3311059" cy="167995"/>
          </a:xfrm>
          <a:prstGeom prst="rect">
            <a:avLst/>
          </a:prstGeom>
        </p:spPr>
        <p:txBody>
          <a:bodyPr lIns="0" tIns="0" rIns="0" bIns="0" rtlCol="0" anchor="t">
            <a:spAutoFit/>
          </a:bodyPr>
          <a:lstStyle/>
          <a:p>
            <a:pPr marL="244700" lvl="1" indent="-122349" algn="just">
              <a:lnSpc>
                <a:spcPts val="1435"/>
              </a:lnSpc>
              <a:buFont typeface="Arial"/>
              <a:buChar char="•"/>
            </a:pPr>
            <a:r>
              <a:rPr lang="en-US" sz="1133" spc="10">
                <a:solidFill>
                  <a:srgbClr val="183650"/>
                </a:solidFill>
                <a:latin typeface="Trebuchet MS"/>
                <a:ea typeface="Trebuchet MS"/>
                <a:cs typeface="Trebuchet MS"/>
                <a:sym typeface="Trebuchet MS"/>
              </a:rPr>
              <a:t>Import &amp; export documentation.</a:t>
            </a:r>
          </a:p>
        </p:txBody>
      </p:sp>
      <p:sp>
        <p:nvSpPr>
          <p:cNvPr id="13" name="TextBox 13"/>
          <p:cNvSpPr txBox="1"/>
          <p:nvPr/>
        </p:nvSpPr>
        <p:spPr>
          <a:xfrm>
            <a:off x="1175041" y="5317130"/>
            <a:ext cx="3311059" cy="167995"/>
          </a:xfrm>
          <a:prstGeom prst="rect">
            <a:avLst/>
          </a:prstGeom>
        </p:spPr>
        <p:txBody>
          <a:bodyPr lIns="0" tIns="0" rIns="0" bIns="0" rtlCol="0" anchor="t">
            <a:spAutoFit/>
          </a:bodyPr>
          <a:lstStyle/>
          <a:p>
            <a:pPr marL="244700" lvl="1" indent="-122349" algn="just">
              <a:lnSpc>
                <a:spcPts val="1435"/>
              </a:lnSpc>
              <a:buFont typeface="Arial"/>
              <a:buChar char="•"/>
            </a:pPr>
            <a:r>
              <a:rPr lang="en-US" sz="1133" spc="10">
                <a:solidFill>
                  <a:srgbClr val="183650"/>
                </a:solidFill>
                <a:latin typeface="Trebuchet MS"/>
                <a:ea typeface="Trebuchet MS"/>
                <a:cs typeface="Trebuchet MS"/>
                <a:sym typeface="Trebuchet MS"/>
              </a:rPr>
              <a:t>Multimodal transport solutions.</a:t>
            </a:r>
          </a:p>
        </p:txBody>
      </p:sp>
      <p:sp>
        <p:nvSpPr>
          <p:cNvPr id="14" name="Freeform 14"/>
          <p:cNvSpPr>
            <a:spLocks noGrp="1" noRot="1" noMove="1" noResize="1" noEditPoints="1" noAdjustHandles="1" noChangeArrowheads="1" noChangeShapeType="1"/>
          </p:cNvSpPr>
          <p:nvPr/>
        </p:nvSpPr>
        <p:spPr>
          <a:xfrm>
            <a:off x="9700661" y="378859"/>
            <a:ext cx="1805539" cy="306941"/>
          </a:xfrm>
          <a:custGeom>
            <a:avLst/>
            <a:gdLst/>
            <a:ahLst/>
            <a:cxnLst/>
            <a:rect l="l" t="t" r="r" b="b"/>
            <a:pathLst>
              <a:path w="2708308" h="460412">
                <a:moveTo>
                  <a:pt x="0" y="0"/>
                </a:moveTo>
                <a:lnTo>
                  <a:pt x="2708308" y="0"/>
                </a:lnTo>
                <a:lnTo>
                  <a:pt x="2708308" y="460412"/>
                </a:lnTo>
                <a:lnTo>
                  <a:pt x="0" y="46041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15" name="Freeform 15"/>
          <p:cNvSpPr>
            <a:spLocks noGrp="1" noRot="1" noMove="1" noResize="1" noEditPoints="1" noAdjustHandles="1" noChangeArrowheads="1" noChangeShapeType="1"/>
          </p:cNvSpPr>
          <p:nvPr/>
        </p:nvSpPr>
        <p:spPr>
          <a:xfrm rot="-5400000">
            <a:off x="685800" y="378859"/>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16" name="TextBox 16"/>
          <p:cNvSpPr txBox="1">
            <a:spLocks noGrp="1" noRot="1" noMove="1" noResize="1" noEditPoints="1" noAdjustHandles="1" noChangeArrowheads="1" noChangeShapeType="1"/>
          </p:cNvSpPr>
          <p:nvPr/>
        </p:nvSpPr>
        <p:spPr>
          <a:xfrm>
            <a:off x="685800" y="6146800"/>
            <a:ext cx="4052240" cy="166328"/>
          </a:xfrm>
          <a:prstGeom prst="rect">
            <a:avLst/>
          </a:prstGeom>
        </p:spPr>
        <p:txBody>
          <a:bodyPr lIns="0" tIns="0" rIns="0" bIns="0" rtlCol="0" anchor="t">
            <a:spAutoFit/>
          </a:bodyPr>
          <a:lstStyle/>
          <a:p>
            <a:pPr>
              <a:lnSpc>
                <a:spcPts val="1400"/>
              </a:lnSpc>
            </a:pPr>
            <a:r>
              <a:rPr lang="en-US" sz="1000" b="1">
                <a:solidFill>
                  <a:srgbClr val="183650"/>
                </a:solidFill>
                <a:latin typeface="Montserrat 2 Bold"/>
                <a:ea typeface="Montserrat 2 Bold"/>
                <a:cs typeface="Montserrat 2 Bold"/>
                <a:sym typeface="Montserrat 2 Bold"/>
              </a:rPr>
              <a:t>HUMANITARIAN AID AND RELIEF </a:t>
            </a:r>
          </a:p>
        </p:txBody>
      </p:sp>
      <p:sp>
        <p:nvSpPr>
          <p:cNvPr id="17" name="TextBox 17"/>
          <p:cNvSpPr txBox="1"/>
          <p:nvPr/>
        </p:nvSpPr>
        <p:spPr>
          <a:xfrm>
            <a:off x="11475247" y="6153150"/>
            <a:ext cx="163507" cy="178062"/>
          </a:xfrm>
          <a:prstGeom prst="rect">
            <a:avLst/>
          </a:prstGeom>
        </p:spPr>
        <p:txBody>
          <a:bodyPr wrap="none" lIns="0" tIns="0" rIns="0" bIns="0" rtlCol="0" anchor="t">
            <a:spAutoFit/>
          </a:bodyPr>
          <a:lstStyle/>
          <a:p>
            <a:pPr algn="ctr">
              <a:lnSpc>
                <a:spcPts val="1493"/>
              </a:lnSpc>
              <a:spcBef>
                <a:spcPct val="0"/>
              </a:spcBef>
            </a:pPr>
            <a:r>
              <a:rPr lang="en-US" sz="1066">
                <a:solidFill>
                  <a:srgbClr val="FFFFFF"/>
                </a:solidFill>
                <a:latin typeface="Montserrat 1"/>
                <a:ea typeface="Montserrat 1"/>
                <a:cs typeface="Montserrat 1"/>
                <a:sym typeface="Montserrat 1"/>
              </a:rPr>
              <a:t>58</a:t>
            </a:r>
          </a:p>
        </p:txBody>
      </p:sp>
    </p:spTree>
  </p:cSld>
  <p:clrMapOvr>
    <a:masterClrMapping/>
  </p:clrMapOvr>
</p:sld>
</file>

<file path=ppt/theme/theme1.xml><?xml version="1.0" encoding="utf-8"?>
<a:theme xmlns:a="http://schemas.openxmlformats.org/drawingml/2006/main" name="Tema de Office">
  <a:themeElements>
    <a:clrScheme name="Global designes">
      <a:dk1>
        <a:sysClr val="windowText" lastClr="000000"/>
      </a:dk1>
      <a:lt1>
        <a:sysClr val="window" lastClr="FFFFFF"/>
      </a:lt1>
      <a:dk2>
        <a:srgbClr val="44546A"/>
      </a:dk2>
      <a:lt2>
        <a:srgbClr val="E7E6E6"/>
      </a:lt2>
      <a:accent1>
        <a:srgbClr val="183650"/>
      </a:accent1>
      <a:accent2>
        <a:srgbClr val="5BC2E7"/>
      </a:accent2>
      <a:accent3>
        <a:srgbClr val="A5A5A5"/>
      </a:accent3>
      <a:accent4>
        <a:srgbClr val="FFC000"/>
      </a:accent4>
      <a:accent5>
        <a:srgbClr val="5B9BD5"/>
      </a:accent5>
      <a:accent6>
        <a:srgbClr val="70AD47"/>
      </a:accent6>
      <a:hlink>
        <a:srgbClr val="0563C1"/>
      </a:hlink>
      <a:folHlink>
        <a:srgbClr val="954F72"/>
      </a:folHlink>
    </a:clrScheme>
    <a:fontScheme name="Global">
      <a:majorFont>
        <a:latin typeface="Montserrat"/>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FDD1D44855AA47B7BD9FB6401D0146" ma:contentTypeVersion="13" ma:contentTypeDescription="Create a new document." ma:contentTypeScope="" ma:versionID="52dbdcb83414ef2456c5240de7bc7b10">
  <xsd:schema xmlns:xsd="http://www.w3.org/2001/XMLSchema" xmlns:xs="http://www.w3.org/2001/XMLSchema" xmlns:p="http://schemas.microsoft.com/office/2006/metadata/properties" xmlns:ns2="059ca2f9-89eb-4d89-b8bd-cdcbe0f4d803" targetNamespace="http://schemas.microsoft.com/office/2006/metadata/properties" ma:root="true" ma:fieldsID="12093472b7252f0f93433997c2f5fa26" ns2:_="">
    <xsd:import namespace="059ca2f9-89eb-4d89-b8bd-cdcbe0f4d803"/>
    <xsd:element name="properties">
      <xsd:complexType>
        <xsd:sequence>
          <xsd:element name="documentManagement">
            <xsd:complexType>
              <xsd:all>
                <xsd:element ref="ns2:lcf76f155ced4ddcb4097134ff3c332f"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9ca2f9-89eb-4d89-b8bd-cdcbe0f4d80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faf7bdb-6937-4ef3-9837-a0ddb58b82e2" ma:termSetId="09814cd3-568e-fe90-9814-8d621ff8fb84" ma:anchorId="fba54fb3-c3e1-fe81-a776-ca4b69148c4d" ma:open="true" ma:isKeyword="false">
      <xsd:complexType>
        <xsd:sequence>
          <xsd:element ref="pc:Terms" minOccurs="0" maxOccurs="1"/>
        </xsd:sequence>
      </xsd:complex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59ca2f9-89eb-4d89-b8bd-cdcbe0f4d80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33AA266-891A-4754-925B-80DCE2F968BA}"/>
</file>

<file path=customXml/itemProps2.xml><?xml version="1.0" encoding="utf-8"?>
<ds:datastoreItem xmlns:ds="http://schemas.openxmlformats.org/officeDocument/2006/customXml" ds:itemID="{F9F70784-38D7-4E58-8EEE-6E209D7D0758}">
  <ds:schemaRefs>
    <ds:schemaRef ds:uri="http://schemas.microsoft.com/sharepoint/v3/contenttype/forms"/>
  </ds:schemaRefs>
</ds:datastoreItem>
</file>

<file path=customXml/itemProps3.xml><?xml version="1.0" encoding="utf-8"?>
<ds:datastoreItem xmlns:ds="http://schemas.openxmlformats.org/officeDocument/2006/customXml" ds:itemID="{4E84FB40-681F-4879-946B-33BB2BF91157}">
  <ds:schemaRefs>
    <ds:schemaRef ds:uri="http://purl.org/dc/terms/"/>
    <ds:schemaRef ds:uri="http://purl.org/dc/dcmitype/"/>
    <ds:schemaRef ds:uri="0e18ae7c-c539-4e6c-9215-7ba6b54e8e21"/>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11a1ec92-9004-4a9f-ae2a-252e292b0808"/>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6287</TotalTime>
  <Words>147</Words>
  <Application>Microsoft Macintosh PowerPoint</Application>
  <PresentationFormat>Widescreen</PresentationFormat>
  <Paragraphs>17</Paragraphs>
  <Slides>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vt:i4>
      </vt:variant>
    </vt:vector>
  </HeadingPairs>
  <TitlesOfParts>
    <vt:vector size="12" baseType="lpstr">
      <vt:lpstr>Montserrat 2 Bold</vt:lpstr>
      <vt:lpstr>Aptos</vt:lpstr>
      <vt:lpstr>Arial</vt:lpstr>
      <vt:lpstr>Montserrat 1 Bold</vt:lpstr>
      <vt:lpstr>Trebuchet MS</vt:lpstr>
      <vt:lpstr>Montserrat 1</vt:lpstr>
      <vt:lpstr>Montserrat</vt:lpstr>
      <vt:lpstr>Tema de Office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aaron garcia</dc:creator>
  <cp:lastModifiedBy>Luka Van Esbroeck</cp:lastModifiedBy>
  <cp:revision>22</cp:revision>
  <dcterms:created xsi:type="dcterms:W3CDTF">2025-05-23T15:27:03Z</dcterms:created>
  <dcterms:modified xsi:type="dcterms:W3CDTF">2025-06-27T12:14:21Z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0x010100E7FDD1D44855AA47B7BD9FB6401D0146</vt:lpwstr>
  </property>
  <property fmtid="{D5CDD505-2E9C-101B-9397-08002B2CF9AE}" pid="3" name="MediaServiceImageTags">
    <vt:lpwstr/>
  </property>
</Properties>
</file>