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"/>
  </p:notesMasterIdLst>
  <p:sldIdLst>
    <p:sldId id="302" r:id="rId5"/>
    <p:sldId id="303" r:id="rId6"/>
    <p:sldId id="304" r:id="rId7"/>
    <p:sldId id="305" r:id="rId8"/>
  </p:sldIdLst>
  <p:sldSz cx="12192000" cy="6858000"/>
  <p:notesSz cx="6858000" cy="9144000"/>
  <p:embeddedFontLst>
    <p:embeddedFont>
      <p:font typeface="Montserrat" pitchFamily="2" charset="77"/>
      <p:regular r:id="rId10"/>
      <p:bold r:id="rId11"/>
      <p:italic r:id="rId12"/>
      <p:boldItalic r:id="rId13"/>
    </p:embeddedFont>
    <p:embeddedFont>
      <p:font typeface="Montserrat 1" pitchFamily="2" charset="77"/>
      <p:regular r:id="rId14"/>
      <p:bold r:id="rId15"/>
      <p:italic r:id="rId16"/>
      <p:boldItalic r:id="rId17"/>
    </p:embeddedFont>
    <p:embeddedFont>
      <p:font typeface="Montserrat 2 Bold" pitchFamily="2" charset="77"/>
      <p:regular r:id="rId18"/>
      <p:bold r:id="rId19"/>
      <p:italic r:id="rId20"/>
      <p:boldItalic r:id="rId21"/>
    </p:embeddedFont>
    <p:embeddedFont>
      <p:font typeface="Trebuchet MS" panose="020B0703020202090204" pitchFamily="34" charset="0"/>
      <p:regular r:id="rId22"/>
      <p:bold r:id="rId23"/>
      <p:italic r:id="rId24"/>
      <p:boldItalic r:id="rId25"/>
    </p:embeddedFont>
    <p:embeddedFont>
      <p:font typeface="Trebuchet MS Bold" panose="020B0703020202090204" pitchFamily="34" charset="0"/>
      <p:bold r:id="rId26"/>
      <p:italic r:id="rId27"/>
      <p:boldItalic r:id="rId2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F13F2-8D82-6C49-8145-CE1D9893A40C}" v="1" dt="2025-06-27T12:12:02.379"/>
    <p1510:client id="{A46291DA-7427-6341-86CD-37A41C0D32B9}" v="25" dt="2025-06-27T08:50:39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8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576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8E2F13F2-8D82-6C49-8145-CE1D9893A40C}"/>
    <pc:docChg chg="delSld">
      <pc:chgData name="Luka Van Esbroeck" userId="134fc993-7b81-4a7c-b1f6-6ae1dd5ae1ac" providerId="ADAL" clId="{8E2F13F2-8D82-6C49-8145-CE1D9893A40C}" dt="2025-06-27T12:11:52.157" v="57" actId="2696"/>
      <pc:docMkLst>
        <pc:docMk/>
      </pc:docMkLst>
      <pc:sldChg chg="del">
        <pc:chgData name="Luka Van Esbroeck" userId="134fc993-7b81-4a7c-b1f6-6ae1dd5ae1ac" providerId="ADAL" clId="{8E2F13F2-8D82-6C49-8145-CE1D9893A40C}" dt="2025-06-27T12:11:45.801" v="0" actId="2696"/>
        <pc:sldMkLst>
          <pc:docMk/>
          <pc:sldMk cId="0" sldId="289"/>
        </pc:sldMkLst>
      </pc:sldChg>
      <pc:sldChg chg="del">
        <pc:chgData name="Luka Van Esbroeck" userId="134fc993-7b81-4a7c-b1f6-6ae1dd5ae1ac" providerId="ADAL" clId="{8E2F13F2-8D82-6C49-8145-CE1D9893A40C}" dt="2025-06-27T12:11:45.816" v="11" actId="2696"/>
        <pc:sldMkLst>
          <pc:docMk/>
          <pc:sldMk cId="0" sldId="290"/>
        </pc:sldMkLst>
      </pc:sldChg>
      <pc:sldChg chg="del">
        <pc:chgData name="Luka Van Esbroeck" userId="134fc993-7b81-4a7c-b1f6-6ae1dd5ae1ac" providerId="ADAL" clId="{8E2F13F2-8D82-6C49-8145-CE1D9893A40C}" dt="2025-06-27T12:11:45.807" v="6" actId="2696"/>
        <pc:sldMkLst>
          <pc:docMk/>
          <pc:sldMk cId="0" sldId="291"/>
        </pc:sldMkLst>
      </pc:sldChg>
      <pc:sldChg chg="del">
        <pc:chgData name="Luka Van Esbroeck" userId="134fc993-7b81-4a7c-b1f6-6ae1dd5ae1ac" providerId="ADAL" clId="{8E2F13F2-8D82-6C49-8145-CE1D9893A40C}" dt="2025-06-27T12:11:45.809" v="8" actId="2696"/>
        <pc:sldMkLst>
          <pc:docMk/>
          <pc:sldMk cId="0" sldId="292"/>
        </pc:sldMkLst>
      </pc:sldChg>
      <pc:sldChg chg="del">
        <pc:chgData name="Luka Van Esbroeck" userId="134fc993-7b81-4a7c-b1f6-6ae1dd5ae1ac" providerId="ADAL" clId="{8E2F13F2-8D82-6C49-8145-CE1D9893A40C}" dt="2025-06-27T12:11:45.811" v="10" actId="2696"/>
        <pc:sldMkLst>
          <pc:docMk/>
          <pc:sldMk cId="0" sldId="293"/>
        </pc:sldMkLst>
      </pc:sldChg>
      <pc:sldChg chg="del">
        <pc:chgData name="Luka Van Esbroeck" userId="134fc993-7b81-4a7c-b1f6-6ae1dd5ae1ac" providerId="ADAL" clId="{8E2F13F2-8D82-6C49-8145-CE1D9893A40C}" dt="2025-06-27T12:11:45.820" v="12" actId="2696"/>
        <pc:sldMkLst>
          <pc:docMk/>
          <pc:sldMk cId="0" sldId="294"/>
        </pc:sldMkLst>
      </pc:sldChg>
      <pc:sldChg chg="del">
        <pc:chgData name="Luka Van Esbroeck" userId="134fc993-7b81-4a7c-b1f6-6ae1dd5ae1ac" providerId="ADAL" clId="{8E2F13F2-8D82-6C49-8145-CE1D9893A40C}" dt="2025-06-27T12:11:45.804" v="3" actId="2696"/>
        <pc:sldMkLst>
          <pc:docMk/>
          <pc:sldMk cId="0" sldId="295"/>
        </pc:sldMkLst>
      </pc:sldChg>
      <pc:sldChg chg="del">
        <pc:chgData name="Luka Van Esbroeck" userId="134fc993-7b81-4a7c-b1f6-6ae1dd5ae1ac" providerId="ADAL" clId="{8E2F13F2-8D82-6C49-8145-CE1D9893A40C}" dt="2025-06-27T12:11:45.811" v="9" actId="2696"/>
        <pc:sldMkLst>
          <pc:docMk/>
          <pc:sldMk cId="0" sldId="296"/>
        </pc:sldMkLst>
      </pc:sldChg>
      <pc:sldChg chg="del">
        <pc:chgData name="Luka Van Esbroeck" userId="134fc993-7b81-4a7c-b1f6-6ae1dd5ae1ac" providerId="ADAL" clId="{8E2F13F2-8D82-6C49-8145-CE1D9893A40C}" dt="2025-06-27T12:11:45.803" v="2" actId="2696"/>
        <pc:sldMkLst>
          <pc:docMk/>
          <pc:sldMk cId="0" sldId="297"/>
        </pc:sldMkLst>
      </pc:sldChg>
      <pc:sldChg chg="del">
        <pc:chgData name="Luka Van Esbroeck" userId="134fc993-7b81-4a7c-b1f6-6ae1dd5ae1ac" providerId="ADAL" clId="{8E2F13F2-8D82-6C49-8145-CE1D9893A40C}" dt="2025-06-27T12:11:45.808" v="7" actId="2696"/>
        <pc:sldMkLst>
          <pc:docMk/>
          <pc:sldMk cId="0" sldId="298"/>
        </pc:sldMkLst>
      </pc:sldChg>
      <pc:sldChg chg="del">
        <pc:chgData name="Luka Van Esbroeck" userId="134fc993-7b81-4a7c-b1f6-6ae1dd5ae1ac" providerId="ADAL" clId="{8E2F13F2-8D82-6C49-8145-CE1D9893A40C}" dt="2025-06-27T12:11:45.806" v="5" actId="2696"/>
        <pc:sldMkLst>
          <pc:docMk/>
          <pc:sldMk cId="0" sldId="299"/>
        </pc:sldMkLst>
      </pc:sldChg>
      <pc:sldChg chg="del">
        <pc:chgData name="Luka Van Esbroeck" userId="134fc993-7b81-4a7c-b1f6-6ae1dd5ae1ac" providerId="ADAL" clId="{8E2F13F2-8D82-6C49-8145-CE1D9893A40C}" dt="2025-06-27T12:11:45.802" v="1" actId="2696"/>
        <pc:sldMkLst>
          <pc:docMk/>
          <pc:sldMk cId="0" sldId="300"/>
        </pc:sldMkLst>
      </pc:sldChg>
      <pc:sldChg chg="del">
        <pc:chgData name="Luka Van Esbroeck" userId="134fc993-7b81-4a7c-b1f6-6ae1dd5ae1ac" providerId="ADAL" clId="{8E2F13F2-8D82-6C49-8145-CE1D9893A40C}" dt="2025-06-27T12:11:45.805" v="4" actId="2696"/>
        <pc:sldMkLst>
          <pc:docMk/>
          <pc:sldMk cId="0" sldId="301"/>
        </pc:sldMkLst>
      </pc:sldChg>
      <pc:sldChg chg="del">
        <pc:chgData name="Luka Van Esbroeck" userId="134fc993-7b81-4a7c-b1f6-6ae1dd5ae1ac" providerId="ADAL" clId="{8E2F13F2-8D82-6C49-8145-CE1D9893A40C}" dt="2025-06-27T12:11:51.702" v="13" actId="2696"/>
        <pc:sldMkLst>
          <pc:docMk/>
          <pc:sldMk cId="0" sldId="306"/>
        </pc:sldMkLst>
      </pc:sldChg>
      <pc:sldChg chg="del">
        <pc:chgData name="Luka Van Esbroeck" userId="134fc993-7b81-4a7c-b1f6-6ae1dd5ae1ac" providerId="ADAL" clId="{8E2F13F2-8D82-6C49-8145-CE1D9893A40C}" dt="2025-06-27T12:11:52.121" v="48" actId="2696"/>
        <pc:sldMkLst>
          <pc:docMk/>
          <pc:sldMk cId="0" sldId="307"/>
        </pc:sldMkLst>
      </pc:sldChg>
      <pc:sldChg chg="del">
        <pc:chgData name="Luka Van Esbroeck" userId="134fc993-7b81-4a7c-b1f6-6ae1dd5ae1ac" providerId="ADAL" clId="{8E2F13F2-8D82-6C49-8145-CE1D9893A40C}" dt="2025-06-27T12:11:52.126" v="51" actId="2696"/>
        <pc:sldMkLst>
          <pc:docMk/>
          <pc:sldMk cId="0" sldId="308"/>
        </pc:sldMkLst>
      </pc:sldChg>
      <pc:sldChg chg="del">
        <pc:chgData name="Luka Van Esbroeck" userId="134fc993-7b81-4a7c-b1f6-6ae1dd5ae1ac" providerId="ADAL" clId="{8E2F13F2-8D82-6C49-8145-CE1D9893A40C}" dt="2025-06-27T12:11:52.110" v="45" actId="2696"/>
        <pc:sldMkLst>
          <pc:docMk/>
          <pc:sldMk cId="0" sldId="309"/>
        </pc:sldMkLst>
      </pc:sldChg>
      <pc:sldChg chg="del">
        <pc:chgData name="Luka Van Esbroeck" userId="134fc993-7b81-4a7c-b1f6-6ae1dd5ae1ac" providerId="ADAL" clId="{8E2F13F2-8D82-6C49-8145-CE1D9893A40C}" dt="2025-06-27T12:11:52.138" v="53" actId="2696"/>
        <pc:sldMkLst>
          <pc:docMk/>
          <pc:sldMk cId="0" sldId="310"/>
        </pc:sldMkLst>
      </pc:sldChg>
      <pc:sldChg chg="del">
        <pc:chgData name="Luka Van Esbroeck" userId="134fc993-7b81-4a7c-b1f6-6ae1dd5ae1ac" providerId="ADAL" clId="{8E2F13F2-8D82-6C49-8145-CE1D9893A40C}" dt="2025-06-27T12:11:51.706" v="18" actId="2696"/>
        <pc:sldMkLst>
          <pc:docMk/>
          <pc:sldMk cId="0" sldId="311"/>
        </pc:sldMkLst>
      </pc:sldChg>
      <pc:sldChg chg="del">
        <pc:chgData name="Luka Van Esbroeck" userId="134fc993-7b81-4a7c-b1f6-6ae1dd5ae1ac" providerId="ADAL" clId="{8E2F13F2-8D82-6C49-8145-CE1D9893A40C}" dt="2025-06-27T12:11:51.716" v="31" actId="2696"/>
        <pc:sldMkLst>
          <pc:docMk/>
          <pc:sldMk cId="0" sldId="312"/>
        </pc:sldMkLst>
      </pc:sldChg>
      <pc:sldChg chg="del">
        <pc:chgData name="Luka Van Esbroeck" userId="134fc993-7b81-4a7c-b1f6-6ae1dd5ae1ac" providerId="ADAL" clId="{8E2F13F2-8D82-6C49-8145-CE1D9893A40C}" dt="2025-06-27T12:11:51.710" v="23" actId="2696"/>
        <pc:sldMkLst>
          <pc:docMk/>
          <pc:sldMk cId="0" sldId="313"/>
        </pc:sldMkLst>
      </pc:sldChg>
      <pc:sldChg chg="del">
        <pc:chgData name="Luka Van Esbroeck" userId="134fc993-7b81-4a7c-b1f6-6ae1dd5ae1ac" providerId="ADAL" clId="{8E2F13F2-8D82-6C49-8145-CE1D9893A40C}" dt="2025-06-27T12:11:51.709" v="22" actId="2696"/>
        <pc:sldMkLst>
          <pc:docMk/>
          <pc:sldMk cId="0" sldId="314"/>
        </pc:sldMkLst>
      </pc:sldChg>
      <pc:sldChg chg="del">
        <pc:chgData name="Luka Van Esbroeck" userId="134fc993-7b81-4a7c-b1f6-6ae1dd5ae1ac" providerId="ADAL" clId="{8E2F13F2-8D82-6C49-8145-CE1D9893A40C}" dt="2025-06-27T12:11:51.713" v="27" actId="2696"/>
        <pc:sldMkLst>
          <pc:docMk/>
          <pc:sldMk cId="0" sldId="315"/>
        </pc:sldMkLst>
      </pc:sldChg>
      <pc:sldChg chg="del">
        <pc:chgData name="Luka Van Esbroeck" userId="134fc993-7b81-4a7c-b1f6-6ae1dd5ae1ac" providerId="ADAL" clId="{8E2F13F2-8D82-6C49-8145-CE1D9893A40C}" dt="2025-06-27T12:11:52.105" v="38" actId="2696"/>
        <pc:sldMkLst>
          <pc:docMk/>
          <pc:sldMk cId="0" sldId="316"/>
        </pc:sldMkLst>
      </pc:sldChg>
      <pc:sldChg chg="del">
        <pc:chgData name="Luka Van Esbroeck" userId="134fc993-7b81-4a7c-b1f6-6ae1dd5ae1ac" providerId="ADAL" clId="{8E2F13F2-8D82-6C49-8145-CE1D9893A40C}" dt="2025-06-27T12:11:52.141" v="54" actId="2696"/>
        <pc:sldMkLst>
          <pc:docMk/>
          <pc:sldMk cId="0" sldId="317"/>
        </pc:sldMkLst>
      </pc:sldChg>
      <pc:sldChg chg="del">
        <pc:chgData name="Luka Van Esbroeck" userId="134fc993-7b81-4a7c-b1f6-6ae1dd5ae1ac" providerId="ADAL" clId="{8E2F13F2-8D82-6C49-8145-CE1D9893A40C}" dt="2025-06-27T12:11:52.144" v="55" actId="2696"/>
        <pc:sldMkLst>
          <pc:docMk/>
          <pc:sldMk cId="0" sldId="322"/>
        </pc:sldMkLst>
      </pc:sldChg>
      <pc:sldChg chg="del">
        <pc:chgData name="Luka Van Esbroeck" userId="134fc993-7b81-4a7c-b1f6-6ae1dd5ae1ac" providerId="ADAL" clId="{8E2F13F2-8D82-6C49-8145-CE1D9893A40C}" dt="2025-06-27T12:11:51.705" v="17" actId="2696"/>
        <pc:sldMkLst>
          <pc:docMk/>
          <pc:sldMk cId="0" sldId="323"/>
        </pc:sldMkLst>
      </pc:sldChg>
      <pc:sldChg chg="del">
        <pc:chgData name="Luka Van Esbroeck" userId="134fc993-7b81-4a7c-b1f6-6ae1dd5ae1ac" providerId="ADAL" clId="{8E2F13F2-8D82-6C49-8145-CE1D9893A40C}" dt="2025-06-27T12:11:52.100" v="33" actId="2696"/>
        <pc:sldMkLst>
          <pc:docMk/>
          <pc:sldMk cId="0" sldId="324"/>
        </pc:sldMkLst>
      </pc:sldChg>
      <pc:sldChg chg="del">
        <pc:chgData name="Luka Van Esbroeck" userId="134fc993-7b81-4a7c-b1f6-6ae1dd5ae1ac" providerId="ADAL" clId="{8E2F13F2-8D82-6C49-8145-CE1D9893A40C}" dt="2025-06-27T12:11:51.712" v="25" actId="2696"/>
        <pc:sldMkLst>
          <pc:docMk/>
          <pc:sldMk cId="0" sldId="325"/>
        </pc:sldMkLst>
      </pc:sldChg>
      <pc:sldChg chg="del">
        <pc:chgData name="Luka Van Esbroeck" userId="134fc993-7b81-4a7c-b1f6-6ae1dd5ae1ac" providerId="ADAL" clId="{8E2F13F2-8D82-6C49-8145-CE1D9893A40C}" dt="2025-06-27T12:11:51.712" v="26" actId="2696"/>
        <pc:sldMkLst>
          <pc:docMk/>
          <pc:sldMk cId="0" sldId="326"/>
        </pc:sldMkLst>
      </pc:sldChg>
      <pc:sldChg chg="del">
        <pc:chgData name="Luka Van Esbroeck" userId="134fc993-7b81-4a7c-b1f6-6ae1dd5ae1ac" providerId="ADAL" clId="{8E2F13F2-8D82-6C49-8145-CE1D9893A40C}" dt="2025-06-27T12:11:52.106" v="40" actId="2696"/>
        <pc:sldMkLst>
          <pc:docMk/>
          <pc:sldMk cId="0" sldId="327"/>
        </pc:sldMkLst>
      </pc:sldChg>
      <pc:sldChg chg="del">
        <pc:chgData name="Luka Van Esbroeck" userId="134fc993-7b81-4a7c-b1f6-6ae1dd5ae1ac" providerId="ADAL" clId="{8E2F13F2-8D82-6C49-8145-CE1D9893A40C}" dt="2025-06-27T12:11:52.107" v="41" actId="2696"/>
        <pc:sldMkLst>
          <pc:docMk/>
          <pc:sldMk cId="0" sldId="328"/>
        </pc:sldMkLst>
      </pc:sldChg>
      <pc:sldChg chg="del">
        <pc:chgData name="Luka Van Esbroeck" userId="134fc993-7b81-4a7c-b1f6-6ae1dd5ae1ac" providerId="ADAL" clId="{8E2F13F2-8D82-6C49-8145-CE1D9893A40C}" dt="2025-06-27T12:11:52.106" v="39" actId="2696"/>
        <pc:sldMkLst>
          <pc:docMk/>
          <pc:sldMk cId="0" sldId="329"/>
        </pc:sldMkLst>
      </pc:sldChg>
      <pc:sldChg chg="del">
        <pc:chgData name="Luka Van Esbroeck" userId="134fc993-7b81-4a7c-b1f6-6ae1dd5ae1ac" providerId="ADAL" clId="{8E2F13F2-8D82-6C49-8145-CE1D9893A40C}" dt="2025-06-27T12:11:52.111" v="47" actId="2696"/>
        <pc:sldMkLst>
          <pc:docMk/>
          <pc:sldMk cId="0" sldId="330"/>
        </pc:sldMkLst>
      </pc:sldChg>
      <pc:sldChg chg="del">
        <pc:chgData name="Luka Van Esbroeck" userId="134fc993-7b81-4a7c-b1f6-6ae1dd5ae1ac" providerId="ADAL" clId="{8E2F13F2-8D82-6C49-8145-CE1D9893A40C}" dt="2025-06-27T12:11:52.122" v="50" actId="2696"/>
        <pc:sldMkLst>
          <pc:docMk/>
          <pc:sldMk cId="0" sldId="331"/>
        </pc:sldMkLst>
      </pc:sldChg>
      <pc:sldChg chg="del">
        <pc:chgData name="Luka Van Esbroeck" userId="134fc993-7b81-4a7c-b1f6-6ae1dd5ae1ac" providerId="ADAL" clId="{8E2F13F2-8D82-6C49-8145-CE1D9893A40C}" dt="2025-06-27T12:11:52.121" v="49" actId="2696"/>
        <pc:sldMkLst>
          <pc:docMk/>
          <pc:sldMk cId="0" sldId="370"/>
        </pc:sldMkLst>
      </pc:sldChg>
      <pc:sldChg chg="del">
        <pc:chgData name="Luka Van Esbroeck" userId="134fc993-7b81-4a7c-b1f6-6ae1dd5ae1ac" providerId="ADAL" clId="{8E2F13F2-8D82-6C49-8145-CE1D9893A40C}" dt="2025-06-27T12:11:51.707" v="19" actId="2696"/>
        <pc:sldMkLst>
          <pc:docMk/>
          <pc:sldMk cId="0" sldId="371"/>
        </pc:sldMkLst>
      </pc:sldChg>
      <pc:sldChg chg="del">
        <pc:chgData name="Luka Van Esbroeck" userId="134fc993-7b81-4a7c-b1f6-6ae1dd5ae1ac" providerId="ADAL" clId="{8E2F13F2-8D82-6C49-8145-CE1D9893A40C}" dt="2025-06-27T12:11:52.099" v="32" actId="2696"/>
        <pc:sldMkLst>
          <pc:docMk/>
          <pc:sldMk cId="0" sldId="372"/>
        </pc:sldMkLst>
      </pc:sldChg>
      <pc:sldChg chg="del">
        <pc:chgData name="Luka Van Esbroeck" userId="134fc993-7b81-4a7c-b1f6-6ae1dd5ae1ac" providerId="ADAL" clId="{8E2F13F2-8D82-6C49-8145-CE1D9893A40C}" dt="2025-06-27T12:11:52.108" v="43" actId="2696"/>
        <pc:sldMkLst>
          <pc:docMk/>
          <pc:sldMk cId="0" sldId="373"/>
        </pc:sldMkLst>
      </pc:sldChg>
      <pc:sldChg chg="del">
        <pc:chgData name="Luka Van Esbroeck" userId="134fc993-7b81-4a7c-b1f6-6ae1dd5ae1ac" providerId="ADAL" clId="{8E2F13F2-8D82-6C49-8145-CE1D9893A40C}" dt="2025-06-27T12:11:52.126" v="52" actId="2696"/>
        <pc:sldMkLst>
          <pc:docMk/>
          <pc:sldMk cId="0" sldId="378"/>
        </pc:sldMkLst>
      </pc:sldChg>
      <pc:sldChg chg="del">
        <pc:chgData name="Luka Van Esbroeck" userId="134fc993-7b81-4a7c-b1f6-6ae1dd5ae1ac" providerId="ADAL" clId="{8E2F13F2-8D82-6C49-8145-CE1D9893A40C}" dt="2025-06-27T12:11:52.101" v="34" actId="2696"/>
        <pc:sldMkLst>
          <pc:docMk/>
          <pc:sldMk cId="0" sldId="380"/>
        </pc:sldMkLst>
      </pc:sldChg>
      <pc:sldChg chg="del">
        <pc:chgData name="Luka Van Esbroeck" userId="134fc993-7b81-4a7c-b1f6-6ae1dd5ae1ac" providerId="ADAL" clId="{8E2F13F2-8D82-6C49-8145-CE1D9893A40C}" dt="2025-06-27T12:11:51.714" v="29" actId="2696"/>
        <pc:sldMkLst>
          <pc:docMk/>
          <pc:sldMk cId="0" sldId="381"/>
        </pc:sldMkLst>
      </pc:sldChg>
      <pc:sldChg chg="del">
        <pc:chgData name="Luka Van Esbroeck" userId="134fc993-7b81-4a7c-b1f6-6ae1dd5ae1ac" providerId="ADAL" clId="{8E2F13F2-8D82-6C49-8145-CE1D9893A40C}" dt="2025-06-27T12:11:52.102" v="35" actId="2696"/>
        <pc:sldMkLst>
          <pc:docMk/>
          <pc:sldMk cId="0" sldId="382"/>
        </pc:sldMkLst>
      </pc:sldChg>
      <pc:sldChg chg="del">
        <pc:chgData name="Luka Van Esbroeck" userId="134fc993-7b81-4a7c-b1f6-6ae1dd5ae1ac" providerId="ADAL" clId="{8E2F13F2-8D82-6C49-8145-CE1D9893A40C}" dt="2025-06-27T12:11:52.147" v="56" actId="2696"/>
        <pc:sldMkLst>
          <pc:docMk/>
          <pc:sldMk cId="0" sldId="383"/>
        </pc:sldMkLst>
      </pc:sldChg>
      <pc:sldChg chg="del">
        <pc:chgData name="Luka Van Esbroeck" userId="134fc993-7b81-4a7c-b1f6-6ae1dd5ae1ac" providerId="ADAL" clId="{8E2F13F2-8D82-6C49-8145-CE1D9893A40C}" dt="2025-06-27T12:11:52.103" v="36" actId="2696"/>
        <pc:sldMkLst>
          <pc:docMk/>
          <pc:sldMk cId="0" sldId="385"/>
        </pc:sldMkLst>
      </pc:sldChg>
      <pc:sldChg chg="del">
        <pc:chgData name="Luka Van Esbroeck" userId="134fc993-7b81-4a7c-b1f6-6ae1dd5ae1ac" providerId="ADAL" clId="{8E2F13F2-8D82-6C49-8145-CE1D9893A40C}" dt="2025-06-27T12:11:51.703" v="14" actId="2696"/>
        <pc:sldMkLst>
          <pc:docMk/>
          <pc:sldMk cId="0" sldId="386"/>
        </pc:sldMkLst>
      </pc:sldChg>
      <pc:sldChg chg="del">
        <pc:chgData name="Luka Van Esbroeck" userId="134fc993-7b81-4a7c-b1f6-6ae1dd5ae1ac" providerId="ADAL" clId="{8E2F13F2-8D82-6C49-8145-CE1D9893A40C}" dt="2025-06-27T12:11:51.704" v="16" actId="2696"/>
        <pc:sldMkLst>
          <pc:docMk/>
          <pc:sldMk cId="0" sldId="387"/>
        </pc:sldMkLst>
      </pc:sldChg>
      <pc:sldChg chg="del">
        <pc:chgData name="Luka Van Esbroeck" userId="134fc993-7b81-4a7c-b1f6-6ae1dd5ae1ac" providerId="ADAL" clId="{8E2F13F2-8D82-6C49-8145-CE1D9893A40C}" dt="2025-06-27T12:11:51.704" v="15" actId="2696"/>
        <pc:sldMkLst>
          <pc:docMk/>
          <pc:sldMk cId="0" sldId="388"/>
        </pc:sldMkLst>
      </pc:sldChg>
      <pc:sldChg chg="del">
        <pc:chgData name="Luka Van Esbroeck" userId="134fc993-7b81-4a7c-b1f6-6ae1dd5ae1ac" providerId="ADAL" clId="{8E2F13F2-8D82-6C49-8145-CE1D9893A40C}" dt="2025-06-27T12:11:52.104" v="37" actId="2696"/>
        <pc:sldMkLst>
          <pc:docMk/>
          <pc:sldMk cId="0" sldId="389"/>
        </pc:sldMkLst>
      </pc:sldChg>
      <pc:sldChg chg="del">
        <pc:chgData name="Luka Van Esbroeck" userId="134fc993-7b81-4a7c-b1f6-6ae1dd5ae1ac" providerId="ADAL" clId="{8E2F13F2-8D82-6C49-8145-CE1D9893A40C}" dt="2025-06-27T12:11:51.711" v="24" actId="2696"/>
        <pc:sldMkLst>
          <pc:docMk/>
          <pc:sldMk cId="0" sldId="390"/>
        </pc:sldMkLst>
      </pc:sldChg>
      <pc:sldChg chg="del">
        <pc:chgData name="Luka Van Esbroeck" userId="134fc993-7b81-4a7c-b1f6-6ae1dd5ae1ac" providerId="ADAL" clId="{8E2F13F2-8D82-6C49-8145-CE1D9893A40C}" dt="2025-06-27T12:11:52.109" v="44" actId="2696"/>
        <pc:sldMkLst>
          <pc:docMk/>
          <pc:sldMk cId="0" sldId="391"/>
        </pc:sldMkLst>
      </pc:sldChg>
      <pc:sldChg chg="del">
        <pc:chgData name="Luka Van Esbroeck" userId="134fc993-7b81-4a7c-b1f6-6ae1dd5ae1ac" providerId="ADAL" clId="{8E2F13F2-8D82-6C49-8145-CE1D9893A40C}" dt="2025-06-27T12:11:52.111" v="46" actId="2696"/>
        <pc:sldMkLst>
          <pc:docMk/>
          <pc:sldMk cId="0" sldId="393"/>
        </pc:sldMkLst>
      </pc:sldChg>
      <pc:sldChg chg="del">
        <pc:chgData name="Luka Van Esbroeck" userId="134fc993-7b81-4a7c-b1f6-6ae1dd5ae1ac" providerId="ADAL" clId="{8E2F13F2-8D82-6C49-8145-CE1D9893A40C}" dt="2025-06-27T12:11:51.714" v="28" actId="2696"/>
        <pc:sldMkLst>
          <pc:docMk/>
          <pc:sldMk cId="0" sldId="394"/>
        </pc:sldMkLst>
      </pc:sldChg>
      <pc:sldChg chg="del">
        <pc:chgData name="Luka Van Esbroeck" userId="134fc993-7b81-4a7c-b1f6-6ae1dd5ae1ac" providerId="ADAL" clId="{8E2F13F2-8D82-6C49-8145-CE1D9893A40C}" dt="2025-06-27T12:11:51.715" v="30" actId="2696"/>
        <pc:sldMkLst>
          <pc:docMk/>
          <pc:sldMk cId="0" sldId="395"/>
        </pc:sldMkLst>
      </pc:sldChg>
      <pc:sldChg chg="del">
        <pc:chgData name="Luka Van Esbroeck" userId="134fc993-7b81-4a7c-b1f6-6ae1dd5ae1ac" providerId="ADAL" clId="{8E2F13F2-8D82-6C49-8145-CE1D9893A40C}" dt="2025-06-27T12:11:52.108" v="42" actId="2696"/>
        <pc:sldMkLst>
          <pc:docMk/>
          <pc:sldMk cId="2954905702" sldId="396"/>
        </pc:sldMkLst>
      </pc:sldChg>
      <pc:sldChg chg="del">
        <pc:chgData name="Luka Van Esbroeck" userId="134fc993-7b81-4a7c-b1f6-6ae1dd5ae1ac" providerId="ADAL" clId="{8E2F13F2-8D82-6C49-8145-CE1D9893A40C}" dt="2025-06-27T12:11:51.707" v="20" actId="2696"/>
        <pc:sldMkLst>
          <pc:docMk/>
          <pc:sldMk cId="2343889299" sldId="397"/>
        </pc:sldMkLst>
      </pc:sldChg>
      <pc:sldChg chg="del">
        <pc:chgData name="Luka Van Esbroeck" userId="134fc993-7b81-4a7c-b1f6-6ae1dd5ae1ac" providerId="ADAL" clId="{8E2F13F2-8D82-6C49-8145-CE1D9893A40C}" dt="2025-06-27T12:11:52.157" v="57" actId="2696"/>
        <pc:sldMkLst>
          <pc:docMk/>
          <pc:sldMk cId="3580976211" sldId="398"/>
        </pc:sldMkLst>
      </pc:sldChg>
      <pc:sldChg chg="del">
        <pc:chgData name="Luka Van Esbroeck" userId="134fc993-7b81-4a7c-b1f6-6ae1dd5ae1ac" providerId="ADAL" clId="{8E2F13F2-8D82-6C49-8145-CE1D9893A40C}" dt="2025-06-27T12:11:51.708" v="21" actId="2696"/>
        <pc:sldMkLst>
          <pc:docMk/>
          <pc:sldMk cId="831736874" sldId="399"/>
        </pc:sldMkLst>
      </pc:sldChg>
    </pc:docChg>
  </pc:docChgLst>
  <pc:docChgLst>
    <pc:chgData name="Luka Van Esbroeck" userId="134fc993-7b81-4a7c-b1f6-6ae1dd5ae1ac" providerId="ADAL" clId="{A46291DA-7427-6341-86CD-37A41C0D32B9}"/>
    <pc:docChg chg="undo custSel addSld modSld modMainMaster addSection modSection">
      <pc:chgData name="Luka Van Esbroeck" userId="134fc993-7b81-4a7c-b1f6-6ae1dd5ae1ac" providerId="ADAL" clId="{A46291DA-7427-6341-86CD-37A41C0D32B9}" dt="2025-06-27T08:51:40.443" v="234" actId="122"/>
      <pc:docMkLst>
        <pc:docMk/>
      </pc:docMkLst>
      <pc:sldChg chg="addSp delSp modSp mod">
        <pc:chgData name="Luka Van Esbroeck" userId="134fc993-7b81-4a7c-b1f6-6ae1dd5ae1ac" providerId="ADAL" clId="{A46291DA-7427-6341-86CD-37A41C0D32B9}" dt="2025-06-27T08:51:40.443" v="234" actId="122"/>
        <pc:sldMkLst>
          <pc:docMk/>
          <pc:sldMk cId="0" sldId="257"/>
        </pc:sldMkLst>
        <pc:spChg chg="mod">
          <ac:chgData name="Luka Van Esbroeck" userId="134fc993-7b81-4a7c-b1f6-6ae1dd5ae1ac" providerId="ADAL" clId="{A46291DA-7427-6341-86CD-37A41C0D32B9}" dt="2025-06-27T08:51:40.443" v="234" actId="122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uka Van Esbroeck" userId="134fc993-7b81-4a7c-b1f6-6ae1dd5ae1ac" providerId="ADAL" clId="{A46291DA-7427-6341-86CD-37A41C0D32B9}" dt="2025-06-23T10:20:46.301" v="232" actId="34135"/>
        <pc:sldMkLst>
          <pc:docMk/>
          <pc:sldMk cId="0" sldId="297"/>
        </pc:sldMkLst>
      </pc:sldChg>
      <pc:sldChg chg="addSp delSp modSp add mod setBg modClrScheme chgLayout">
        <pc:chgData name="Luka Van Esbroeck" userId="134fc993-7b81-4a7c-b1f6-6ae1dd5ae1ac" providerId="ADAL" clId="{A46291DA-7427-6341-86CD-37A41C0D32B9}" dt="2025-06-23T10:00:25.418" v="186" actId="14100"/>
        <pc:sldMkLst>
          <pc:docMk/>
          <pc:sldMk cId="0" sldId="400"/>
        </pc:sldMkLst>
      </pc:sldChg>
      <pc:sldMasterChg chg="modSp mod modSldLayout">
        <pc:chgData name="Luka Van Esbroeck" userId="134fc993-7b81-4a7c-b1f6-6ae1dd5ae1ac" providerId="ADAL" clId="{A46291DA-7427-6341-86CD-37A41C0D32B9}" dt="2025-06-23T07:54:37.169" v="52" actId="255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A46291DA-7427-6341-86CD-37A41C0D32B9}" dt="2025-06-23T07:42:40.547" v="6" actId="3064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A46291DA-7427-6341-86CD-37A41C0D32B9}" dt="2025-06-23T07:54:37.169" v="52" actId="255"/>
          <pc:sldLayoutMkLst>
            <pc:docMk/>
            <pc:sldMasterMk cId="757955707" sldId="2147483648"/>
            <pc:sldLayoutMk cId="674430202" sldId="2147483649"/>
          </pc:sldLayoutMkLst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mod">
            <ac:chgData name="Luka Van Esbroeck" userId="134fc993-7b81-4a7c-b1f6-6ae1dd5ae1ac" providerId="ADAL" clId="{A46291DA-7427-6341-86CD-37A41C0D32B9}" dt="2025-06-23T07:54:37.169" v="52" actId="255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A46291DA-7427-6341-86CD-37A41C0D32B9}" dt="2025-06-23T07:38:48.389" v="1" actId="478"/>
          <pc:sldLayoutMkLst>
            <pc:docMk/>
            <pc:sldMasterMk cId="757955707" sldId="2147483648"/>
            <pc:sldLayoutMk cId="3392221097" sldId="2147483651"/>
          </pc:sldLayoutMkLst>
        </pc:sldLayoutChg>
        <pc:sldLayoutChg chg="modSp mod">
          <pc:chgData name="Luka Van Esbroeck" userId="134fc993-7b81-4a7c-b1f6-6ae1dd5ae1ac" providerId="ADAL" clId="{A46291DA-7427-6341-86CD-37A41C0D32B9}" dt="2025-06-23T07:52:12.793" v="39" actId="255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5" creationId="{3328EAA2-B5EB-EB4E-F190-622BA0595456}"/>
            </ac:spMkLst>
          </pc:spChg>
          <pc:spChg chg="mod">
            <ac:chgData name="Luka Van Esbroeck" userId="134fc993-7b81-4a7c-b1f6-6ae1dd5ae1ac" providerId="ADAL" clId="{A46291DA-7427-6341-86CD-37A41C0D32B9}" dt="2025-06-23T07:52:12.793" v="39" actId="255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16.034" v="10" actId="3064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A46291DA-7427-6341-86CD-37A41C0D32B9}" dt="2025-06-23T07:44:16.034" v="10" actId="3064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14.250" v="41" actId="255"/>
          <pc:sldLayoutMkLst>
            <pc:docMk/>
            <pc:sldMasterMk cId="757955707" sldId="2147483648"/>
            <pc:sldLayoutMk cId="1306428242" sldId="2147483662"/>
          </pc:sldLayoutMkLst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mod">
            <ac:chgData name="Luka Van Esbroeck" userId="134fc993-7b81-4a7c-b1f6-6ae1dd5ae1ac" providerId="ADAL" clId="{A46291DA-7427-6341-86CD-37A41C0D32B9}" dt="2025-06-23T07:53:14.250" v="41" actId="255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2:30.754" v="40" actId="255"/>
          <pc:sldLayoutMkLst>
            <pc:docMk/>
            <pc:sldMasterMk cId="757955707" sldId="2147483648"/>
            <pc:sldLayoutMk cId="202475471" sldId="2147483663"/>
          </pc:sldLayoutMkLst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mod">
            <ac:chgData name="Luka Van Esbroeck" userId="134fc993-7b81-4a7c-b1f6-6ae1dd5ae1ac" providerId="ADAL" clId="{A46291DA-7427-6341-86CD-37A41C0D32B9}" dt="2025-06-23T07:52:30.754" v="40" actId="255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1.491" v="43" actId="255"/>
          <pc:sldLayoutMkLst>
            <pc:docMk/>
            <pc:sldMasterMk cId="757955707" sldId="2147483648"/>
            <pc:sldLayoutMk cId="3454120388" sldId="2147483664"/>
          </pc:sldLayoutMkLst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mod">
            <ac:chgData name="Luka Van Esbroeck" userId="134fc993-7b81-4a7c-b1f6-6ae1dd5ae1ac" providerId="ADAL" clId="{A46291DA-7427-6341-86CD-37A41C0D32B9}" dt="2025-06-23T07:53:31.491" v="43" actId="255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46.245" v="45" actId="25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3:46.245" v="45" actId="255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48:27.456" v="20" actId="3064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53.585" v="46" actId="255"/>
          <pc:sldLayoutMkLst>
            <pc:docMk/>
            <pc:sldMasterMk cId="757955707" sldId="2147483648"/>
            <pc:sldLayoutMk cId="2269128758" sldId="2147483666"/>
          </pc:sldLayoutMkLst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mod">
            <ac:chgData name="Luka Van Esbroeck" userId="134fc993-7b81-4a7c-b1f6-6ae1dd5ae1ac" providerId="ADAL" clId="{A46291DA-7427-6341-86CD-37A41C0D32B9}" dt="2025-06-23T07:53:53.585" v="46" actId="255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mod">
            <ac:chgData name="Luka Van Esbroeck" userId="134fc993-7b81-4a7c-b1f6-6ae1dd5ae1ac" providerId="ADAL" clId="{A46291DA-7427-6341-86CD-37A41C0D32B9}" dt="2025-06-23T07:48:58.717" v="22" actId="3064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7.811" v="51" actId="255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0:43.825" v="32" actId="3064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A46291DA-7427-6341-86CD-37A41C0D32B9}" dt="2025-06-23T07:54:27.811" v="51" actId="255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50:04.137" v="28" actId="1076"/>
            <ac:spMkLst>
              <pc:docMk/>
              <pc:sldMasterMk cId="757955707" sldId="2147483648"/>
              <pc:sldLayoutMk cId="1202890010" sldId="2147483667"/>
              <ac:spMk id="10" creationId="{32BD3DE8-8DE0-90FC-F939-93A28765F57B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0.253" v="47" actId="255"/>
          <pc:sldLayoutMkLst>
            <pc:docMk/>
            <pc:sldMasterMk cId="757955707" sldId="2147483648"/>
            <pc:sldLayoutMk cId="626550864" sldId="2147483668"/>
          </pc:sldLayoutMkLst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mod">
            <ac:chgData name="Luka Van Esbroeck" userId="134fc993-7b81-4a7c-b1f6-6ae1dd5ae1ac" providerId="ADAL" clId="{A46291DA-7427-6341-86CD-37A41C0D32B9}" dt="2025-06-23T07:54:00.253" v="47" actId="255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14.291" v="49" actId="255"/>
          <pc:sldLayoutMkLst>
            <pc:docMk/>
            <pc:sldMasterMk cId="757955707" sldId="2147483648"/>
            <pc:sldLayoutMk cId="1131357290" sldId="2147483669"/>
          </pc:sldLayoutMkLst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mod">
            <ac:chgData name="Luka Van Esbroeck" userId="134fc993-7b81-4a7c-b1f6-6ae1dd5ae1ac" providerId="ADAL" clId="{A46291DA-7427-6341-86CD-37A41C0D32B9}" dt="2025-06-23T07:54:14.291" v="49" actId="255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09.309" v="37" actId="3064"/>
          <pc:sldLayoutMkLst>
            <pc:docMk/>
            <pc:sldMasterMk cId="757955707" sldId="2147483648"/>
            <pc:sldLayoutMk cId="3675754544" sldId="2147483670"/>
          </pc:sldLayoutMkLst>
          <pc:spChg chg="mod">
            <ac:chgData name="Luka Van Esbroeck" userId="134fc993-7b81-4a7c-b1f6-6ae1dd5ae1ac" providerId="ADAL" clId="{A46291DA-7427-6341-86CD-37A41C0D32B9}" dt="2025-06-23T07:51:09.309" v="37" actId="3064"/>
            <ac:spMkLst>
              <pc:docMk/>
              <pc:sldMasterMk cId="757955707" sldId="2147483648"/>
              <pc:sldLayoutMk cId="3675754544" sldId="2147483670"/>
              <ac:spMk id="7" creationId="{837F021E-C483-4CB4-F1F3-7B8DAAB5421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3:21.284" v="9" actId="166"/>
          <pc:sldLayoutMkLst>
            <pc:docMk/>
            <pc:sldMasterMk cId="757955707" sldId="2147483648"/>
            <pc:sldLayoutMk cId="3407457184" sldId="2147483672"/>
          </pc:sldLayoutMkLst>
          <pc:spChg chg="mod">
            <ac:chgData name="Luka Van Esbroeck" userId="134fc993-7b81-4a7c-b1f6-6ae1dd5ae1ac" providerId="ADAL" clId="{A46291DA-7427-6341-86CD-37A41C0D32B9}" dt="2025-06-23T07:43:21.284" v="9" actId="166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spChg chg="mod">
            <ac:chgData name="Luka Van Esbroeck" userId="134fc993-7b81-4a7c-b1f6-6ae1dd5ae1ac" providerId="ADAL" clId="{A46291DA-7427-6341-86CD-37A41C0D32B9}" dt="2025-06-23T07:43:11.746" v="8" actId="1076"/>
            <ac:spMkLst>
              <pc:docMk/>
              <pc:sldMasterMk cId="757955707" sldId="2147483648"/>
              <pc:sldLayoutMk cId="3407457184" sldId="2147483672"/>
              <ac:spMk id="12" creationId="{AC3D73B0-BE03-6FF8-71FD-6BB0220444B4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23.011" v="11" actId="3064"/>
          <pc:sldLayoutMkLst>
            <pc:docMk/>
            <pc:sldMasterMk cId="757955707" sldId="2147483648"/>
            <pc:sldLayoutMk cId="3945958420" sldId="2147483673"/>
          </pc:sldLayoutMkLst>
          <pc:spChg chg="mod">
            <ac:chgData name="Luka Van Esbroeck" userId="134fc993-7b81-4a7c-b1f6-6ae1dd5ae1ac" providerId="ADAL" clId="{A46291DA-7427-6341-86CD-37A41C0D32B9}" dt="2025-06-23T07:44:23.011" v="11" actId="3064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23.034" v="42" actId="255"/>
          <pc:sldLayoutMkLst>
            <pc:docMk/>
            <pc:sldMasterMk cId="757955707" sldId="2147483648"/>
            <pc:sldLayoutMk cId="3892661322" sldId="2147483674"/>
          </pc:sldLayoutMkLst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mod">
            <ac:chgData name="Luka Van Esbroeck" userId="134fc993-7b81-4a7c-b1f6-6ae1dd5ae1ac" providerId="ADAL" clId="{A46291DA-7427-6341-86CD-37A41C0D32B9}" dt="2025-06-23T07:53:23.034" v="42" actId="255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9.091" v="44" actId="255"/>
          <pc:sldLayoutMkLst>
            <pc:docMk/>
            <pc:sldMasterMk cId="757955707" sldId="2147483648"/>
            <pc:sldLayoutMk cId="1649869617" sldId="2147483675"/>
          </pc:sldLayoutMkLst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mod">
            <ac:chgData name="Luka Van Esbroeck" userId="134fc993-7b81-4a7c-b1f6-6ae1dd5ae1ac" providerId="ADAL" clId="{A46291DA-7427-6341-86CD-37A41C0D32B9}" dt="2025-06-23T07:53:39.091" v="44" actId="255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0.586" v="50" actId="255"/>
          <pc:sldLayoutMkLst>
            <pc:docMk/>
            <pc:sldMasterMk cId="757955707" sldId="2147483648"/>
            <pc:sldLayoutMk cId="3155481135" sldId="2147483676"/>
          </pc:sldLayoutMkLst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mod">
            <ac:chgData name="Luka Van Esbroeck" userId="134fc993-7b81-4a7c-b1f6-6ae1dd5ae1ac" providerId="ADAL" clId="{A46291DA-7427-6341-86CD-37A41C0D32B9}" dt="2025-06-23T07:54:20.586" v="50" actId="255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7.622" v="48" actId="255"/>
          <pc:sldLayoutMkLst>
            <pc:docMk/>
            <pc:sldMasterMk cId="757955707" sldId="2147483648"/>
            <pc:sldLayoutMk cId="3626120787" sldId="2147483677"/>
          </pc:sldLayoutMkLst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mod">
            <ac:chgData name="Luka Van Esbroeck" userId="134fc993-7b81-4a7c-b1f6-6ae1dd5ae1ac" providerId="ADAL" clId="{A46291DA-7427-6341-86CD-37A41C0D32B9}" dt="2025-06-23T07:54:07.622" v="48" actId="255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25.791" v="38" actId="3064"/>
          <pc:sldLayoutMkLst>
            <pc:docMk/>
            <pc:sldMasterMk cId="757955707" sldId="2147483648"/>
            <pc:sldLayoutMk cId="4023887712" sldId="2147483678"/>
          </pc:sldLayoutMkLst>
          <pc:spChg chg="mod">
            <ac:chgData name="Luka Van Esbroeck" userId="134fc993-7b81-4a7c-b1f6-6ae1dd5ae1ac" providerId="ADAL" clId="{A46291DA-7427-6341-86CD-37A41C0D32B9}" dt="2025-06-23T07:51:25.791" v="38" actId="3064"/>
            <ac:spMkLst>
              <pc:docMk/>
              <pc:sldMasterMk cId="757955707" sldId="2147483648"/>
              <pc:sldLayoutMk cId="4023887712" sldId="2147483678"/>
              <ac:spMk id="7" creationId="{837F021E-C483-4CB4-F1F3-7B8DAAB54211}"/>
            </ac:spMkLst>
          </pc:spChg>
        </pc:sldLayoutChg>
      </pc:sldMasterChg>
    </pc:docChg>
  </pc:docChgLst>
  <pc:docChgLst>
    <pc:chgData name="Luka Van Esbroeck" userId="134fc993-7b81-4a7c-b1f6-6ae1dd5ae1ac" providerId="ADAL" clId="{607EE3C6-496D-D84C-A140-ACEDF7FD4DB2}"/>
    <pc:docChg chg="delSld delSection">
      <pc:chgData name="Luka Van Esbroeck" userId="134fc993-7b81-4a7c-b1f6-6ae1dd5ae1ac" providerId="ADAL" clId="{607EE3C6-496D-D84C-A140-ACEDF7FD4DB2}" dt="2025-06-27T12:06:20.401" v="79" actId="2696"/>
      <pc:docMkLst>
        <pc:docMk/>
      </pc:docMkLst>
      <pc:sldChg chg="del">
        <pc:chgData name="Luka Van Esbroeck" userId="134fc993-7b81-4a7c-b1f6-6ae1dd5ae1ac" providerId="ADAL" clId="{607EE3C6-496D-D84C-A140-ACEDF7FD4DB2}" dt="2025-06-27T12:05:34.113" v="1" actId="2696"/>
        <pc:sldMkLst>
          <pc:docMk/>
          <pc:sldMk cId="0" sldId="256"/>
        </pc:sldMkLst>
      </pc:sldChg>
      <pc:sldChg chg="del">
        <pc:chgData name="Luka Van Esbroeck" userId="134fc993-7b81-4a7c-b1f6-6ae1dd5ae1ac" providerId="ADAL" clId="{607EE3C6-496D-D84C-A140-ACEDF7FD4DB2}" dt="2025-06-27T12:05:34.126" v="2" actId="2696"/>
        <pc:sldMkLst>
          <pc:docMk/>
          <pc:sldMk cId="0" sldId="257"/>
        </pc:sldMkLst>
      </pc:sldChg>
      <pc:sldChg chg="del">
        <pc:chgData name="Luka Van Esbroeck" userId="134fc993-7b81-4a7c-b1f6-6ae1dd5ae1ac" providerId="ADAL" clId="{607EE3C6-496D-D84C-A140-ACEDF7FD4DB2}" dt="2025-06-27T12:05:34.145" v="4" actId="2696"/>
        <pc:sldMkLst>
          <pc:docMk/>
          <pc:sldMk cId="0" sldId="258"/>
        </pc:sldMkLst>
      </pc:sldChg>
      <pc:sldChg chg="del">
        <pc:chgData name="Luka Van Esbroeck" userId="134fc993-7b81-4a7c-b1f6-6ae1dd5ae1ac" providerId="ADAL" clId="{607EE3C6-496D-D84C-A140-ACEDF7FD4DB2}" dt="2025-06-27T12:05:34.152" v="5" actId="2696"/>
        <pc:sldMkLst>
          <pc:docMk/>
          <pc:sldMk cId="0" sldId="259"/>
        </pc:sldMkLst>
      </pc:sldChg>
      <pc:sldChg chg="del">
        <pc:chgData name="Luka Van Esbroeck" userId="134fc993-7b81-4a7c-b1f6-6ae1dd5ae1ac" providerId="ADAL" clId="{607EE3C6-496D-D84C-A140-ACEDF7FD4DB2}" dt="2025-06-27T12:05:34.158" v="6" actId="2696"/>
        <pc:sldMkLst>
          <pc:docMk/>
          <pc:sldMk cId="0" sldId="260"/>
        </pc:sldMkLst>
      </pc:sldChg>
      <pc:sldChg chg="del">
        <pc:chgData name="Luka Van Esbroeck" userId="134fc993-7b81-4a7c-b1f6-6ae1dd5ae1ac" providerId="ADAL" clId="{607EE3C6-496D-D84C-A140-ACEDF7FD4DB2}" dt="2025-06-27T12:05:34.165" v="7" actId="2696"/>
        <pc:sldMkLst>
          <pc:docMk/>
          <pc:sldMk cId="0" sldId="261"/>
        </pc:sldMkLst>
      </pc:sldChg>
      <pc:sldChg chg="del">
        <pc:chgData name="Luka Van Esbroeck" userId="134fc993-7b81-4a7c-b1f6-6ae1dd5ae1ac" providerId="ADAL" clId="{607EE3C6-496D-D84C-A140-ACEDF7FD4DB2}" dt="2025-06-27T12:05:34.170" v="8" actId="2696"/>
        <pc:sldMkLst>
          <pc:docMk/>
          <pc:sldMk cId="0" sldId="262"/>
        </pc:sldMkLst>
      </pc:sldChg>
      <pc:sldChg chg="del">
        <pc:chgData name="Luka Van Esbroeck" userId="134fc993-7b81-4a7c-b1f6-6ae1dd5ae1ac" providerId="ADAL" clId="{607EE3C6-496D-D84C-A140-ACEDF7FD4DB2}" dt="2025-06-27T12:05:34.183" v="9" actId="2696"/>
        <pc:sldMkLst>
          <pc:docMk/>
          <pc:sldMk cId="0" sldId="263"/>
        </pc:sldMkLst>
      </pc:sldChg>
      <pc:sldChg chg="del">
        <pc:chgData name="Luka Van Esbroeck" userId="134fc993-7b81-4a7c-b1f6-6ae1dd5ae1ac" providerId="ADAL" clId="{607EE3C6-496D-D84C-A140-ACEDF7FD4DB2}" dt="2025-06-27T12:05:34.192" v="10" actId="2696"/>
        <pc:sldMkLst>
          <pc:docMk/>
          <pc:sldMk cId="0" sldId="264"/>
        </pc:sldMkLst>
      </pc:sldChg>
      <pc:sldChg chg="del">
        <pc:chgData name="Luka Van Esbroeck" userId="134fc993-7b81-4a7c-b1f6-6ae1dd5ae1ac" providerId="ADAL" clId="{607EE3C6-496D-D84C-A140-ACEDF7FD4DB2}" dt="2025-06-27T12:05:34.195" v="11" actId="2696"/>
        <pc:sldMkLst>
          <pc:docMk/>
          <pc:sldMk cId="0" sldId="265"/>
        </pc:sldMkLst>
      </pc:sldChg>
      <pc:sldChg chg="del">
        <pc:chgData name="Luka Van Esbroeck" userId="134fc993-7b81-4a7c-b1f6-6ae1dd5ae1ac" providerId="ADAL" clId="{607EE3C6-496D-D84C-A140-ACEDF7FD4DB2}" dt="2025-06-27T12:05:34.199" v="12" actId="2696"/>
        <pc:sldMkLst>
          <pc:docMk/>
          <pc:sldMk cId="0" sldId="266"/>
        </pc:sldMkLst>
      </pc:sldChg>
      <pc:sldChg chg="del">
        <pc:chgData name="Luka Van Esbroeck" userId="134fc993-7b81-4a7c-b1f6-6ae1dd5ae1ac" providerId="ADAL" clId="{607EE3C6-496D-D84C-A140-ACEDF7FD4DB2}" dt="2025-06-27T12:05:34.203" v="13" actId="2696"/>
        <pc:sldMkLst>
          <pc:docMk/>
          <pc:sldMk cId="0" sldId="267"/>
        </pc:sldMkLst>
      </pc:sldChg>
      <pc:sldChg chg="del">
        <pc:chgData name="Luka Van Esbroeck" userId="134fc993-7b81-4a7c-b1f6-6ae1dd5ae1ac" providerId="ADAL" clId="{607EE3C6-496D-D84C-A140-ACEDF7FD4DB2}" dt="2025-06-27T12:05:34.206" v="14" actId="2696"/>
        <pc:sldMkLst>
          <pc:docMk/>
          <pc:sldMk cId="0" sldId="268"/>
        </pc:sldMkLst>
      </pc:sldChg>
      <pc:sldChg chg="del">
        <pc:chgData name="Luka Van Esbroeck" userId="134fc993-7b81-4a7c-b1f6-6ae1dd5ae1ac" providerId="ADAL" clId="{607EE3C6-496D-D84C-A140-ACEDF7FD4DB2}" dt="2025-06-27T12:05:34.232" v="31" actId="2696"/>
        <pc:sldMkLst>
          <pc:docMk/>
          <pc:sldMk cId="0" sldId="269"/>
        </pc:sldMkLst>
      </pc:sldChg>
      <pc:sldChg chg="del">
        <pc:chgData name="Luka Van Esbroeck" userId="134fc993-7b81-4a7c-b1f6-6ae1dd5ae1ac" providerId="ADAL" clId="{607EE3C6-496D-D84C-A140-ACEDF7FD4DB2}" dt="2025-06-27T12:05:34.220" v="25" actId="2696"/>
        <pc:sldMkLst>
          <pc:docMk/>
          <pc:sldMk cId="0" sldId="270"/>
        </pc:sldMkLst>
      </pc:sldChg>
      <pc:sldChg chg="del">
        <pc:chgData name="Luka Van Esbroeck" userId="134fc993-7b81-4a7c-b1f6-6ae1dd5ae1ac" providerId="ADAL" clId="{607EE3C6-496D-D84C-A140-ACEDF7FD4DB2}" dt="2025-06-27T12:05:34.225" v="29" actId="2696"/>
        <pc:sldMkLst>
          <pc:docMk/>
          <pc:sldMk cId="0" sldId="271"/>
        </pc:sldMkLst>
      </pc:sldChg>
      <pc:sldChg chg="del">
        <pc:chgData name="Luka Van Esbroeck" userId="134fc993-7b81-4a7c-b1f6-6ae1dd5ae1ac" providerId="ADAL" clId="{607EE3C6-496D-D84C-A140-ACEDF7FD4DB2}" dt="2025-06-27T12:05:34.216" v="21" actId="2696"/>
        <pc:sldMkLst>
          <pc:docMk/>
          <pc:sldMk cId="0" sldId="272"/>
        </pc:sldMkLst>
      </pc:sldChg>
      <pc:sldChg chg="del">
        <pc:chgData name="Luka Van Esbroeck" userId="134fc993-7b81-4a7c-b1f6-6ae1dd5ae1ac" providerId="ADAL" clId="{607EE3C6-496D-D84C-A140-ACEDF7FD4DB2}" dt="2025-06-27T12:05:34.213" v="19" actId="2696"/>
        <pc:sldMkLst>
          <pc:docMk/>
          <pc:sldMk cId="0" sldId="273"/>
        </pc:sldMkLst>
      </pc:sldChg>
      <pc:sldChg chg="del">
        <pc:chgData name="Luka Van Esbroeck" userId="134fc993-7b81-4a7c-b1f6-6ae1dd5ae1ac" providerId="ADAL" clId="{607EE3C6-496D-D84C-A140-ACEDF7FD4DB2}" dt="2025-06-27T12:05:34.218" v="23" actId="2696"/>
        <pc:sldMkLst>
          <pc:docMk/>
          <pc:sldMk cId="0" sldId="274"/>
        </pc:sldMkLst>
      </pc:sldChg>
      <pc:sldChg chg="del">
        <pc:chgData name="Luka Van Esbroeck" userId="134fc993-7b81-4a7c-b1f6-6ae1dd5ae1ac" providerId="ADAL" clId="{607EE3C6-496D-D84C-A140-ACEDF7FD4DB2}" dt="2025-06-27T12:05:34.210" v="17" actId="2696"/>
        <pc:sldMkLst>
          <pc:docMk/>
          <pc:sldMk cId="0" sldId="275"/>
        </pc:sldMkLst>
      </pc:sldChg>
      <pc:sldChg chg="del">
        <pc:chgData name="Luka Van Esbroeck" userId="134fc993-7b81-4a7c-b1f6-6ae1dd5ae1ac" providerId="ADAL" clId="{607EE3C6-496D-D84C-A140-ACEDF7FD4DB2}" dt="2025-06-27T12:05:34.207" v="15" actId="2696"/>
        <pc:sldMkLst>
          <pc:docMk/>
          <pc:sldMk cId="0" sldId="276"/>
        </pc:sldMkLst>
      </pc:sldChg>
      <pc:sldChg chg="del">
        <pc:chgData name="Luka Van Esbroeck" userId="134fc993-7b81-4a7c-b1f6-6ae1dd5ae1ac" providerId="ADAL" clId="{607EE3C6-496D-D84C-A140-ACEDF7FD4DB2}" dt="2025-06-27T12:05:34.221" v="26" actId="2696"/>
        <pc:sldMkLst>
          <pc:docMk/>
          <pc:sldMk cId="0" sldId="277"/>
        </pc:sldMkLst>
      </pc:sldChg>
      <pc:sldChg chg="del">
        <pc:chgData name="Luka Van Esbroeck" userId="134fc993-7b81-4a7c-b1f6-6ae1dd5ae1ac" providerId="ADAL" clId="{607EE3C6-496D-D84C-A140-ACEDF7FD4DB2}" dt="2025-06-27T12:05:34.226" v="30" actId="2696"/>
        <pc:sldMkLst>
          <pc:docMk/>
          <pc:sldMk cId="0" sldId="278"/>
        </pc:sldMkLst>
      </pc:sldChg>
      <pc:sldChg chg="del">
        <pc:chgData name="Luka Van Esbroeck" userId="134fc993-7b81-4a7c-b1f6-6ae1dd5ae1ac" providerId="ADAL" clId="{607EE3C6-496D-D84C-A140-ACEDF7FD4DB2}" dt="2025-06-27T12:05:34.222" v="27" actId="2696"/>
        <pc:sldMkLst>
          <pc:docMk/>
          <pc:sldMk cId="0" sldId="279"/>
        </pc:sldMkLst>
      </pc:sldChg>
      <pc:sldChg chg="del">
        <pc:chgData name="Luka Van Esbroeck" userId="134fc993-7b81-4a7c-b1f6-6ae1dd5ae1ac" providerId="ADAL" clId="{607EE3C6-496D-D84C-A140-ACEDF7FD4DB2}" dt="2025-06-27T12:05:34.239" v="32" actId="2696"/>
        <pc:sldMkLst>
          <pc:docMk/>
          <pc:sldMk cId="0" sldId="280"/>
        </pc:sldMkLst>
      </pc:sldChg>
      <pc:sldChg chg="del">
        <pc:chgData name="Luka Van Esbroeck" userId="134fc993-7b81-4a7c-b1f6-6ae1dd5ae1ac" providerId="ADAL" clId="{607EE3C6-496D-D84C-A140-ACEDF7FD4DB2}" dt="2025-06-27T12:05:34.214" v="20" actId="2696"/>
        <pc:sldMkLst>
          <pc:docMk/>
          <pc:sldMk cId="0" sldId="281"/>
        </pc:sldMkLst>
      </pc:sldChg>
      <pc:sldChg chg="del">
        <pc:chgData name="Luka Van Esbroeck" userId="134fc993-7b81-4a7c-b1f6-6ae1dd5ae1ac" providerId="ADAL" clId="{607EE3C6-496D-D84C-A140-ACEDF7FD4DB2}" dt="2025-06-27T12:05:34.212" v="18" actId="2696"/>
        <pc:sldMkLst>
          <pc:docMk/>
          <pc:sldMk cId="0" sldId="282"/>
        </pc:sldMkLst>
      </pc:sldChg>
      <pc:sldChg chg="del">
        <pc:chgData name="Luka Van Esbroeck" userId="134fc993-7b81-4a7c-b1f6-6ae1dd5ae1ac" providerId="ADAL" clId="{607EE3C6-496D-D84C-A140-ACEDF7FD4DB2}" dt="2025-06-27T12:05:34.251" v="33" actId="2696"/>
        <pc:sldMkLst>
          <pc:docMk/>
          <pc:sldMk cId="0" sldId="283"/>
        </pc:sldMkLst>
      </pc:sldChg>
      <pc:sldChg chg="del">
        <pc:chgData name="Luka Van Esbroeck" userId="134fc993-7b81-4a7c-b1f6-6ae1dd5ae1ac" providerId="ADAL" clId="{607EE3C6-496D-D84C-A140-ACEDF7FD4DB2}" dt="2025-06-27T12:05:34.223" v="28" actId="2696"/>
        <pc:sldMkLst>
          <pc:docMk/>
          <pc:sldMk cId="0" sldId="284"/>
        </pc:sldMkLst>
      </pc:sldChg>
      <pc:sldChg chg="del">
        <pc:chgData name="Luka Van Esbroeck" userId="134fc993-7b81-4a7c-b1f6-6ae1dd5ae1ac" providerId="ADAL" clId="{607EE3C6-496D-D84C-A140-ACEDF7FD4DB2}" dt="2025-06-27T12:05:34.255" v="34" actId="2696"/>
        <pc:sldMkLst>
          <pc:docMk/>
          <pc:sldMk cId="0" sldId="285"/>
        </pc:sldMkLst>
      </pc:sldChg>
      <pc:sldChg chg="del">
        <pc:chgData name="Luka Van Esbroeck" userId="134fc993-7b81-4a7c-b1f6-6ae1dd5ae1ac" providerId="ADAL" clId="{607EE3C6-496D-D84C-A140-ACEDF7FD4DB2}" dt="2025-06-27T12:05:34.217" v="22" actId="2696"/>
        <pc:sldMkLst>
          <pc:docMk/>
          <pc:sldMk cId="0" sldId="286"/>
        </pc:sldMkLst>
      </pc:sldChg>
      <pc:sldChg chg="del">
        <pc:chgData name="Luka Van Esbroeck" userId="134fc993-7b81-4a7c-b1f6-6ae1dd5ae1ac" providerId="ADAL" clId="{607EE3C6-496D-D84C-A140-ACEDF7FD4DB2}" dt="2025-06-27T12:05:34.209" v="16" actId="2696"/>
        <pc:sldMkLst>
          <pc:docMk/>
          <pc:sldMk cId="0" sldId="287"/>
        </pc:sldMkLst>
      </pc:sldChg>
      <pc:sldChg chg="del">
        <pc:chgData name="Luka Van Esbroeck" userId="134fc993-7b81-4a7c-b1f6-6ae1dd5ae1ac" providerId="ADAL" clId="{607EE3C6-496D-D84C-A140-ACEDF7FD4DB2}" dt="2025-06-27T12:05:34.219" v="24" actId="2696"/>
        <pc:sldMkLst>
          <pc:docMk/>
          <pc:sldMk cId="0" sldId="288"/>
        </pc:sldMkLst>
      </pc:sldChg>
      <pc:sldChg chg="del">
        <pc:chgData name="Luka Van Esbroeck" userId="134fc993-7b81-4a7c-b1f6-6ae1dd5ae1ac" providerId="ADAL" clId="{607EE3C6-496D-D84C-A140-ACEDF7FD4DB2}" dt="2025-06-27T12:05:47.721" v="35" actId="2696"/>
        <pc:sldMkLst>
          <pc:docMk/>
          <pc:sldMk cId="0" sldId="318"/>
        </pc:sldMkLst>
      </pc:sldChg>
      <pc:sldChg chg="del">
        <pc:chgData name="Luka Van Esbroeck" userId="134fc993-7b81-4a7c-b1f6-6ae1dd5ae1ac" providerId="ADAL" clId="{607EE3C6-496D-D84C-A140-ACEDF7FD4DB2}" dt="2025-06-27T12:05:47.732" v="37" actId="2696"/>
        <pc:sldMkLst>
          <pc:docMk/>
          <pc:sldMk cId="0" sldId="319"/>
        </pc:sldMkLst>
      </pc:sldChg>
      <pc:sldChg chg="del">
        <pc:chgData name="Luka Van Esbroeck" userId="134fc993-7b81-4a7c-b1f6-6ae1dd5ae1ac" providerId="ADAL" clId="{607EE3C6-496D-D84C-A140-ACEDF7FD4DB2}" dt="2025-06-27T12:05:47.722" v="36" actId="2696"/>
        <pc:sldMkLst>
          <pc:docMk/>
          <pc:sldMk cId="0" sldId="320"/>
        </pc:sldMkLst>
      </pc:sldChg>
      <pc:sldChg chg="del">
        <pc:chgData name="Luka Van Esbroeck" userId="134fc993-7b81-4a7c-b1f6-6ae1dd5ae1ac" providerId="ADAL" clId="{607EE3C6-496D-D84C-A140-ACEDF7FD4DB2}" dt="2025-06-27T12:05:47.736" v="38" actId="2696"/>
        <pc:sldMkLst>
          <pc:docMk/>
          <pc:sldMk cId="0" sldId="321"/>
        </pc:sldMkLst>
      </pc:sldChg>
      <pc:sldChg chg="del">
        <pc:chgData name="Luka Van Esbroeck" userId="134fc993-7b81-4a7c-b1f6-6ae1dd5ae1ac" providerId="ADAL" clId="{607EE3C6-496D-D84C-A140-ACEDF7FD4DB2}" dt="2025-06-27T12:06:14.781" v="39" actId="2696"/>
        <pc:sldMkLst>
          <pc:docMk/>
          <pc:sldMk cId="0" sldId="332"/>
        </pc:sldMkLst>
      </pc:sldChg>
      <pc:sldChg chg="del">
        <pc:chgData name="Luka Van Esbroeck" userId="134fc993-7b81-4a7c-b1f6-6ae1dd5ae1ac" providerId="ADAL" clId="{607EE3C6-496D-D84C-A140-ACEDF7FD4DB2}" dt="2025-06-27T12:06:14.806" v="42" actId="2696"/>
        <pc:sldMkLst>
          <pc:docMk/>
          <pc:sldMk cId="0" sldId="333"/>
        </pc:sldMkLst>
      </pc:sldChg>
      <pc:sldChg chg="del">
        <pc:chgData name="Luka Van Esbroeck" userId="134fc993-7b81-4a7c-b1f6-6ae1dd5ae1ac" providerId="ADAL" clId="{607EE3C6-496D-D84C-A140-ACEDF7FD4DB2}" dt="2025-06-27T12:06:14.785" v="40" actId="2696"/>
        <pc:sldMkLst>
          <pc:docMk/>
          <pc:sldMk cId="0" sldId="334"/>
        </pc:sldMkLst>
      </pc:sldChg>
      <pc:sldChg chg="del">
        <pc:chgData name="Luka Van Esbroeck" userId="134fc993-7b81-4a7c-b1f6-6ae1dd5ae1ac" providerId="ADAL" clId="{607EE3C6-496D-D84C-A140-ACEDF7FD4DB2}" dt="2025-06-27T12:06:14.841" v="59" actId="2696"/>
        <pc:sldMkLst>
          <pc:docMk/>
          <pc:sldMk cId="0" sldId="335"/>
        </pc:sldMkLst>
      </pc:sldChg>
      <pc:sldChg chg="del">
        <pc:chgData name="Luka Van Esbroeck" userId="134fc993-7b81-4a7c-b1f6-6ae1dd5ae1ac" providerId="ADAL" clId="{607EE3C6-496D-D84C-A140-ACEDF7FD4DB2}" dt="2025-06-27T12:06:14.820" v="51" actId="2696"/>
        <pc:sldMkLst>
          <pc:docMk/>
          <pc:sldMk cId="0" sldId="336"/>
        </pc:sldMkLst>
      </pc:sldChg>
      <pc:sldChg chg="del">
        <pc:chgData name="Luka Van Esbroeck" userId="134fc993-7b81-4a7c-b1f6-6ae1dd5ae1ac" providerId="ADAL" clId="{607EE3C6-496D-D84C-A140-ACEDF7FD4DB2}" dt="2025-06-27T12:06:14.846" v="60" actId="2696"/>
        <pc:sldMkLst>
          <pc:docMk/>
          <pc:sldMk cId="0" sldId="337"/>
        </pc:sldMkLst>
      </pc:sldChg>
      <pc:sldChg chg="del">
        <pc:chgData name="Luka Van Esbroeck" userId="134fc993-7b81-4a7c-b1f6-6ae1dd5ae1ac" providerId="ADAL" clId="{607EE3C6-496D-D84C-A140-ACEDF7FD4DB2}" dt="2025-06-27T12:06:14.825" v="54" actId="2696"/>
        <pc:sldMkLst>
          <pc:docMk/>
          <pc:sldMk cId="0" sldId="338"/>
        </pc:sldMkLst>
      </pc:sldChg>
      <pc:sldChg chg="del">
        <pc:chgData name="Luka Van Esbroeck" userId="134fc993-7b81-4a7c-b1f6-6ae1dd5ae1ac" providerId="ADAL" clId="{607EE3C6-496D-D84C-A140-ACEDF7FD4DB2}" dt="2025-06-27T12:06:14.850" v="61" actId="2696"/>
        <pc:sldMkLst>
          <pc:docMk/>
          <pc:sldMk cId="0" sldId="339"/>
        </pc:sldMkLst>
      </pc:sldChg>
      <pc:sldChg chg="del">
        <pc:chgData name="Luka Van Esbroeck" userId="134fc993-7b81-4a7c-b1f6-6ae1dd5ae1ac" providerId="ADAL" clId="{607EE3C6-496D-D84C-A140-ACEDF7FD4DB2}" dt="2025-06-27T12:06:14.822" v="52" actId="2696"/>
        <pc:sldMkLst>
          <pc:docMk/>
          <pc:sldMk cId="0" sldId="340"/>
        </pc:sldMkLst>
      </pc:sldChg>
      <pc:sldChg chg="del">
        <pc:chgData name="Luka Van Esbroeck" userId="134fc993-7b81-4a7c-b1f6-6ae1dd5ae1ac" providerId="ADAL" clId="{607EE3C6-496D-D84C-A140-ACEDF7FD4DB2}" dt="2025-06-27T12:06:14.811" v="45" actId="2696"/>
        <pc:sldMkLst>
          <pc:docMk/>
          <pc:sldMk cId="0" sldId="341"/>
        </pc:sldMkLst>
      </pc:sldChg>
      <pc:sldChg chg="del">
        <pc:chgData name="Luka Van Esbroeck" userId="134fc993-7b81-4a7c-b1f6-6ae1dd5ae1ac" providerId="ADAL" clId="{607EE3C6-496D-D84C-A140-ACEDF7FD4DB2}" dt="2025-06-27T12:06:14.809" v="44" actId="2696"/>
        <pc:sldMkLst>
          <pc:docMk/>
          <pc:sldMk cId="0" sldId="342"/>
        </pc:sldMkLst>
      </pc:sldChg>
      <pc:sldChg chg="del">
        <pc:chgData name="Luka Van Esbroeck" userId="134fc993-7b81-4a7c-b1f6-6ae1dd5ae1ac" providerId="ADAL" clId="{607EE3C6-496D-D84C-A140-ACEDF7FD4DB2}" dt="2025-06-27T12:06:14.826" v="55" actId="2696"/>
        <pc:sldMkLst>
          <pc:docMk/>
          <pc:sldMk cId="0" sldId="343"/>
        </pc:sldMkLst>
      </pc:sldChg>
      <pc:sldChg chg="del">
        <pc:chgData name="Luka Van Esbroeck" userId="134fc993-7b81-4a7c-b1f6-6ae1dd5ae1ac" providerId="ADAL" clId="{607EE3C6-496D-D84C-A140-ACEDF7FD4DB2}" dt="2025-06-27T12:06:14.827" v="56" actId="2696"/>
        <pc:sldMkLst>
          <pc:docMk/>
          <pc:sldMk cId="0" sldId="344"/>
        </pc:sldMkLst>
      </pc:sldChg>
      <pc:sldChg chg="del">
        <pc:chgData name="Luka Van Esbroeck" userId="134fc993-7b81-4a7c-b1f6-6ae1dd5ae1ac" providerId="ADAL" clId="{607EE3C6-496D-D84C-A140-ACEDF7FD4DB2}" dt="2025-06-27T12:06:14.819" v="50" actId="2696"/>
        <pc:sldMkLst>
          <pc:docMk/>
          <pc:sldMk cId="0" sldId="345"/>
        </pc:sldMkLst>
      </pc:sldChg>
      <pc:sldChg chg="del">
        <pc:chgData name="Luka Van Esbroeck" userId="134fc993-7b81-4a7c-b1f6-6ae1dd5ae1ac" providerId="ADAL" clId="{607EE3C6-496D-D84C-A140-ACEDF7FD4DB2}" dt="2025-06-27T12:06:14.808" v="43" actId="2696"/>
        <pc:sldMkLst>
          <pc:docMk/>
          <pc:sldMk cId="0" sldId="346"/>
        </pc:sldMkLst>
      </pc:sldChg>
      <pc:sldChg chg="del">
        <pc:chgData name="Luka Van Esbroeck" userId="134fc993-7b81-4a7c-b1f6-6ae1dd5ae1ac" providerId="ADAL" clId="{607EE3C6-496D-D84C-A140-ACEDF7FD4DB2}" dt="2025-06-27T12:06:14.817" v="49" actId="2696"/>
        <pc:sldMkLst>
          <pc:docMk/>
          <pc:sldMk cId="0" sldId="347"/>
        </pc:sldMkLst>
      </pc:sldChg>
      <pc:sldChg chg="del">
        <pc:chgData name="Luka Van Esbroeck" userId="134fc993-7b81-4a7c-b1f6-6ae1dd5ae1ac" providerId="ADAL" clId="{607EE3C6-496D-D84C-A140-ACEDF7FD4DB2}" dt="2025-06-27T12:06:14.829" v="57" actId="2696"/>
        <pc:sldMkLst>
          <pc:docMk/>
          <pc:sldMk cId="0" sldId="348"/>
        </pc:sldMkLst>
      </pc:sldChg>
      <pc:sldChg chg="del">
        <pc:chgData name="Luka Van Esbroeck" userId="134fc993-7b81-4a7c-b1f6-6ae1dd5ae1ac" providerId="ADAL" clId="{607EE3C6-496D-D84C-A140-ACEDF7FD4DB2}" dt="2025-06-27T12:06:14.830" v="58" actId="2696"/>
        <pc:sldMkLst>
          <pc:docMk/>
          <pc:sldMk cId="0" sldId="349"/>
        </pc:sldMkLst>
      </pc:sldChg>
      <pc:sldChg chg="del">
        <pc:chgData name="Luka Van Esbroeck" userId="134fc993-7b81-4a7c-b1f6-6ae1dd5ae1ac" providerId="ADAL" clId="{607EE3C6-496D-D84C-A140-ACEDF7FD4DB2}" dt="2025-06-27T12:06:14.816" v="48" actId="2696"/>
        <pc:sldMkLst>
          <pc:docMk/>
          <pc:sldMk cId="0" sldId="350"/>
        </pc:sldMkLst>
      </pc:sldChg>
      <pc:sldChg chg="del">
        <pc:chgData name="Luka Van Esbroeck" userId="134fc993-7b81-4a7c-b1f6-6ae1dd5ae1ac" providerId="ADAL" clId="{607EE3C6-496D-D84C-A140-ACEDF7FD4DB2}" dt="2025-06-27T12:06:14.813" v="46" actId="2696"/>
        <pc:sldMkLst>
          <pc:docMk/>
          <pc:sldMk cId="0" sldId="351"/>
        </pc:sldMkLst>
      </pc:sldChg>
      <pc:sldChg chg="del">
        <pc:chgData name="Luka Van Esbroeck" userId="134fc993-7b81-4a7c-b1f6-6ae1dd5ae1ac" providerId="ADAL" clId="{607EE3C6-496D-D84C-A140-ACEDF7FD4DB2}" dt="2025-06-27T12:06:14.814" v="47" actId="2696"/>
        <pc:sldMkLst>
          <pc:docMk/>
          <pc:sldMk cId="0" sldId="352"/>
        </pc:sldMkLst>
      </pc:sldChg>
      <pc:sldChg chg="del">
        <pc:chgData name="Luka Van Esbroeck" userId="134fc993-7b81-4a7c-b1f6-6ae1dd5ae1ac" providerId="ADAL" clId="{607EE3C6-496D-D84C-A140-ACEDF7FD4DB2}" dt="2025-06-27T12:06:14.788" v="41" actId="2696"/>
        <pc:sldMkLst>
          <pc:docMk/>
          <pc:sldMk cId="0" sldId="353"/>
        </pc:sldMkLst>
      </pc:sldChg>
      <pc:sldChg chg="del">
        <pc:chgData name="Luka Van Esbroeck" userId="134fc993-7b81-4a7c-b1f6-6ae1dd5ae1ac" providerId="ADAL" clId="{607EE3C6-496D-D84C-A140-ACEDF7FD4DB2}" dt="2025-06-27T12:06:14.823" v="53" actId="2696"/>
        <pc:sldMkLst>
          <pc:docMk/>
          <pc:sldMk cId="0" sldId="354"/>
        </pc:sldMkLst>
      </pc:sldChg>
      <pc:sldChg chg="del">
        <pc:chgData name="Luka Van Esbroeck" userId="134fc993-7b81-4a7c-b1f6-6ae1dd5ae1ac" providerId="ADAL" clId="{607EE3C6-496D-D84C-A140-ACEDF7FD4DB2}" dt="2025-06-27T12:06:14.869" v="70" actId="2696"/>
        <pc:sldMkLst>
          <pc:docMk/>
          <pc:sldMk cId="0" sldId="355"/>
        </pc:sldMkLst>
      </pc:sldChg>
      <pc:sldChg chg="del">
        <pc:chgData name="Luka Van Esbroeck" userId="134fc993-7b81-4a7c-b1f6-6ae1dd5ae1ac" providerId="ADAL" clId="{607EE3C6-496D-D84C-A140-ACEDF7FD4DB2}" dt="2025-06-27T12:06:14.852" v="63" actId="2696"/>
        <pc:sldMkLst>
          <pc:docMk/>
          <pc:sldMk cId="0" sldId="356"/>
        </pc:sldMkLst>
      </pc:sldChg>
      <pc:sldChg chg="del">
        <pc:chgData name="Luka Van Esbroeck" userId="134fc993-7b81-4a7c-b1f6-6ae1dd5ae1ac" providerId="ADAL" clId="{607EE3C6-496D-D84C-A140-ACEDF7FD4DB2}" dt="2025-06-27T12:06:14.851" v="62" actId="2696"/>
        <pc:sldMkLst>
          <pc:docMk/>
          <pc:sldMk cId="0" sldId="357"/>
        </pc:sldMkLst>
      </pc:sldChg>
      <pc:sldChg chg="del">
        <pc:chgData name="Luka Van Esbroeck" userId="134fc993-7b81-4a7c-b1f6-6ae1dd5ae1ac" providerId="ADAL" clId="{607EE3C6-496D-D84C-A140-ACEDF7FD4DB2}" dt="2025-06-27T12:06:14.858" v="68" actId="2696"/>
        <pc:sldMkLst>
          <pc:docMk/>
          <pc:sldMk cId="0" sldId="358"/>
        </pc:sldMkLst>
      </pc:sldChg>
      <pc:sldChg chg="del">
        <pc:chgData name="Luka Van Esbroeck" userId="134fc993-7b81-4a7c-b1f6-6ae1dd5ae1ac" providerId="ADAL" clId="{607EE3C6-496D-D84C-A140-ACEDF7FD4DB2}" dt="2025-06-27T12:06:14.856" v="66" actId="2696"/>
        <pc:sldMkLst>
          <pc:docMk/>
          <pc:sldMk cId="0" sldId="359"/>
        </pc:sldMkLst>
      </pc:sldChg>
      <pc:sldChg chg="del">
        <pc:chgData name="Luka Van Esbroeck" userId="134fc993-7b81-4a7c-b1f6-6ae1dd5ae1ac" providerId="ADAL" clId="{607EE3C6-496D-D84C-A140-ACEDF7FD4DB2}" dt="2025-06-27T12:06:14.882" v="73" actId="2696"/>
        <pc:sldMkLst>
          <pc:docMk/>
          <pc:sldMk cId="0" sldId="360"/>
        </pc:sldMkLst>
      </pc:sldChg>
      <pc:sldChg chg="del">
        <pc:chgData name="Luka Van Esbroeck" userId="134fc993-7b81-4a7c-b1f6-6ae1dd5ae1ac" providerId="ADAL" clId="{607EE3C6-496D-D84C-A140-ACEDF7FD4DB2}" dt="2025-06-27T12:06:14.871" v="72" actId="2696"/>
        <pc:sldMkLst>
          <pc:docMk/>
          <pc:sldMk cId="0" sldId="361"/>
        </pc:sldMkLst>
      </pc:sldChg>
      <pc:sldChg chg="del">
        <pc:chgData name="Luka Van Esbroeck" userId="134fc993-7b81-4a7c-b1f6-6ae1dd5ae1ac" providerId="ADAL" clId="{607EE3C6-496D-D84C-A140-ACEDF7FD4DB2}" dt="2025-06-27T12:06:14.892" v="74" actId="2696"/>
        <pc:sldMkLst>
          <pc:docMk/>
          <pc:sldMk cId="0" sldId="362"/>
        </pc:sldMkLst>
      </pc:sldChg>
      <pc:sldChg chg="del">
        <pc:chgData name="Luka Van Esbroeck" userId="134fc993-7b81-4a7c-b1f6-6ae1dd5ae1ac" providerId="ADAL" clId="{607EE3C6-496D-D84C-A140-ACEDF7FD4DB2}" dt="2025-06-27T12:06:14.854" v="65" actId="2696"/>
        <pc:sldMkLst>
          <pc:docMk/>
          <pc:sldMk cId="0" sldId="363"/>
        </pc:sldMkLst>
      </pc:sldChg>
      <pc:sldChg chg="del">
        <pc:chgData name="Luka Van Esbroeck" userId="134fc993-7b81-4a7c-b1f6-6ae1dd5ae1ac" providerId="ADAL" clId="{607EE3C6-496D-D84C-A140-ACEDF7FD4DB2}" dt="2025-06-27T12:06:14.870" v="71" actId="2696"/>
        <pc:sldMkLst>
          <pc:docMk/>
          <pc:sldMk cId="0" sldId="364"/>
        </pc:sldMkLst>
      </pc:sldChg>
      <pc:sldChg chg="del">
        <pc:chgData name="Luka Van Esbroeck" userId="134fc993-7b81-4a7c-b1f6-6ae1dd5ae1ac" providerId="ADAL" clId="{607EE3C6-496D-D84C-A140-ACEDF7FD4DB2}" dt="2025-06-27T12:06:14.853" v="64" actId="2696"/>
        <pc:sldMkLst>
          <pc:docMk/>
          <pc:sldMk cId="0" sldId="365"/>
        </pc:sldMkLst>
      </pc:sldChg>
      <pc:sldChg chg="del">
        <pc:chgData name="Luka Van Esbroeck" userId="134fc993-7b81-4a7c-b1f6-6ae1dd5ae1ac" providerId="ADAL" clId="{607EE3C6-496D-D84C-A140-ACEDF7FD4DB2}" dt="2025-06-27T12:06:14.896" v="75" actId="2696"/>
        <pc:sldMkLst>
          <pc:docMk/>
          <pc:sldMk cId="0" sldId="366"/>
        </pc:sldMkLst>
      </pc:sldChg>
      <pc:sldChg chg="del">
        <pc:chgData name="Luka Van Esbroeck" userId="134fc993-7b81-4a7c-b1f6-6ae1dd5ae1ac" providerId="ADAL" clId="{607EE3C6-496D-D84C-A140-ACEDF7FD4DB2}" dt="2025-06-27T12:06:14.857" v="67" actId="2696"/>
        <pc:sldMkLst>
          <pc:docMk/>
          <pc:sldMk cId="0" sldId="367"/>
        </pc:sldMkLst>
      </pc:sldChg>
      <pc:sldChg chg="del">
        <pc:chgData name="Luka Van Esbroeck" userId="134fc993-7b81-4a7c-b1f6-6ae1dd5ae1ac" providerId="ADAL" clId="{607EE3C6-496D-D84C-A140-ACEDF7FD4DB2}" dt="2025-06-27T12:06:14.859" v="69" actId="2696"/>
        <pc:sldMkLst>
          <pc:docMk/>
          <pc:sldMk cId="0" sldId="368"/>
        </pc:sldMkLst>
      </pc:sldChg>
      <pc:sldChg chg="del">
        <pc:chgData name="Luka Van Esbroeck" userId="134fc993-7b81-4a7c-b1f6-6ae1dd5ae1ac" providerId="ADAL" clId="{607EE3C6-496D-D84C-A140-ACEDF7FD4DB2}" dt="2025-06-27T12:06:20.387" v="76" actId="2696"/>
        <pc:sldMkLst>
          <pc:docMk/>
          <pc:sldMk cId="0" sldId="374"/>
        </pc:sldMkLst>
      </pc:sldChg>
      <pc:sldChg chg="del">
        <pc:chgData name="Luka Van Esbroeck" userId="134fc993-7b81-4a7c-b1f6-6ae1dd5ae1ac" providerId="ADAL" clId="{607EE3C6-496D-D84C-A140-ACEDF7FD4DB2}" dt="2025-06-27T12:06:20.397" v="78" actId="2696"/>
        <pc:sldMkLst>
          <pc:docMk/>
          <pc:sldMk cId="0" sldId="375"/>
        </pc:sldMkLst>
      </pc:sldChg>
      <pc:sldChg chg="del">
        <pc:chgData name="Luka Van Esbroeck" userId="134fc993-7b81-4a7c-b1f6-6ae1dd5ae1ac" providerId="ADAL" clId="{607EE3C6-496D-D84C-A140-ACEDF7FD4DB2}" dt="2025-06-27T12:06:20.389" v="77" actId="2696"/>
        <pc:sldMkLst>
          <pc:docMk/>
          <pc:sldMk cId="0" sldId="376"/>
        </pc:sldMkLst>
      </pc:sldChg>
      <pc:sldChg chg="del">
        <pc:chgData name="Luka Van Esbroeck" userId="134fc993-7b81-4a7c-b1f6-6ae1dd5ae1ac" providerId="ADAL" clId="{607EE3C6-496D-D84C-A140-ACEDF7FD4DB2}" dt="2025-06-27T12:06:20.401" v="79" actId="2696"/>
        <pc:sldMkLst>
          <pc:docMk/>
          <pc:sldMk cId="0" sldId="377"/>
        </pc:sldMkLst>
      </pc:sldChg>
      <pc:sldChg chg="del">
        <pc:chgData name="Luka Van Esbroeck" userId="134fc993-7b81-4a7c-b1f6-6ae1dd5ae1ac" providerId="ADAL" clId="{607EE3C6-496D-D84C-A140-ACEDF7FD4DB2}" dt="2025-06-27T12:05:34.133" v="3" actId="2696"/>
        <pc:sldMkLst>
          <pc:docMk/>
          <pc:sldMk cId="0" sldId="400"/>
        </pc:sldMkLst>
      </pc:sldChg>
    </pc:docChg>
  </pc:docChgLst>
  <pc:docChgLst>
    <pc:chgData name="Luka Van Esbroeck" userId="134fc993-7b81-4a7c-b1f6-6ae1dd5ae1ac" providerId="ADAL" clId="{83B79370-64A8-DC45-A8D6-6AA3B07853B0}"/>
    <pc:docChg chg="undo custSel addSld delSld modSld">
      <pc:chgData name="Luka Van Esbroeck" userId="134fc993-7b81-4a7c-b1f6-6ae1dd5ae1ac" providerId="ADAL" clId="{83B79370-64A8-DC45-A8D6-6AA3B07853B0}" dt="2025-06-20T13:11:32.717" v="12" actId="680"/>
      <pc:docMkLst>
        <pc:docMk/>
      </pc:docMkLst>
      <pc:sldChg chg="modSp new del mod">
        <pc:chgData name="Luka Van Esbroeck" userId="134fc993-7b81-4a7c-b1f6-6ae1dd5ae1ac" providerId="ADAL" clId="{83B79370-64A8-DC45-A8D6-6AA3B07853B0}" dt="2025-06-20T13:11:32.717" v="12" actId="680"/>
        <pc:sldMkLst>
          <pc:docMk/>
          <pc:sldMk cId="3977292842" sldId="400"/>
        </pc:sldMkLst>
      </pc:sldChg>
    </pc:docChg>
  </pc:docChgLst>
  <pc:docChgLst>
    <pc:chgData name="Luka Van Esbroeck" userId="134fc993-7b81-4a7c-b1f6-6ae1dd5ae1ac" providerId="ADAL" clId="{FA156DF2-5827-A54D-A677-CE7E7C4C74AE}"/>
    <pc:docChg chg="undo custSel addSld delSld modSld modMainMaster">
      <pc:chgData name="Luka Van Esbroeck" userId="134fc993-7b81-4a7c-b1f6-6ae1dd5ae1ac" providerId="ADAL" clId="{FA156DF2-5827-A54D-A677-CE7E7C4C74AE}" dt="2025-06-20T13:10:55.517" v="277" actId="2696"/>
      <pc:docMkLst>
        <pc:docMk/>
      </pc:docMkLst>
      <pc:sldChg chg="addSp delSp modSp mod modClrScheme chgLayout">
        <pc:chgData name="Luka Van Esbroeck" userId="134fc993-7b81-4a7c-b1f6-6ae1dd5ae1ac" providerId="ADAL" clId="{FA156DF2-5827-A54D-A677-CE7E7C4C74AE}" dt="2025-06-20T13:10:32.236" v="275" actId="700"/>
        <pc:sldMkLst>
          <pc:docMk/>
          <pc:sldMk cId="0" sldId="278"/>
        </pc:sldMkLst>
      </pc:sldChg>
      <pc:sldChg chg="new del">
        <pc:chgData name="Luka Van Esbroeck" userId="134fc993-7b81-4a7c-b1f6-6ae1dd5ae1ac" providerId="ADAL" clId="{FA156DF2-5827-A54D-A677-CE7E7C4C74AE}" dt="2025-06-20T13:10:55.517" v="277" actId="2696"/>
        <pc:sldMkLst>
          <pc:docMk/>
          <pc:sldMk cId="3913008121" sldId="400"/>
        </pc:sldMkLst>
      </pc:sldChg>
      <pc:sldMasterChg chg="modSp modSldLayout">
        <pc:chgData name="Luka Van Esbroeck" userId="134fc993-7b81-4a7c-b1f6-6ae1dd5ae1ac" providerId="ADAL" clId="{FA156DF2-5827-A54D-A677-CE7E7C4C74AE}" dt="2025-06-20T13:10:00.383" v="261" actId="207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FA156DF2-5827-A54D-A677-CE7E7C4C74AE}" dt="2025-06-20T13:07:04.023" v="210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FA156DF2-5827-A54D-A677-CE7E7C4C74AE}" dt="2025-06-20T12:57:59.693" v="150"/>
          <pc:sldLayoutMkLst>
            <pc:docMk/>
            <pc:sldMasterMk cId="757955707" sldId="2147483648"/>
            <pc:sldLayoutMk cId="674430202" sldId="2147483649"/>
          </pc:sldLayoutMkLst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add mod">
            <ac:chgData name="Luka Van Esbroeck" userId="134fc993-7b81-4a7c-b1f6-6ae1dd5ae1ac" providerId="ADAL" clId="{FA156DF2-5827-A54D-A677-CE7E7C4C74AE}" dt="2025-06-20T12:57:59.693" v="150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9:45.831" v="258" actId="478"/>
          <pc:sldLayoutMkLst>
            <pc:docMk/>
            <pc:sldMasterMk cId="757955707" sldId="2147483648"/>
            <pc:sldLayoutMk cId="3392221097" sldId="2147483651"/>
          </pc:sldLayoutMkLst>
          <pc:spChg chg="mod">
            <ac:chgData name="Luka Van Esbroeck" userId="134fc993-7b81-4a7c-b1f6-6ae1dd5ae1ac" providerId="ADAL" clId="{FA156DF2-5827-A54D-A677-CE7E7C4C74AE}" dt="2025-06-20T13:09:40.460" v="257" actId="1036"/>
            <ac:spMkLst>
              <pc:docMk/>
              <pc:sldMasterMk cId="757955707" sldId="2147483648"/>
              <pc:sldLayoutMk cId="3392221097" sldId="2147483651"/>
              <ac:spMk id="2" creationId="{05C69DAD-26B4-145F-DCA2-986DF5B9081A}"/>
            </ac:spMkLst>
          </pc:spChg>
          <pc:spChg chg="add mod">
            <ac:chgData name="Luka Van Esbroeck" userId="134fc993-7b81-4a7c-b1f6-6ae1dd5ae1ac" providerId="ADAL" clId="{FA156DF2-5827-A54D-A677-CE7E7C4C74AE}" dt="2025-06-20T13:02:48.194" v="171"/>
            <ac:spMkLst>
              <pc:docMk/>
              <pc:sldMasterMk cId="757955707" sldId="2147483648"/>
              <pc:sldLayoutMk cId="3392221097" sldId="2147483651"/>
              <ac:spMk id="4" creationId="{8A4B07A1-2FC5-02E7-F223-128711D3C727}"/>
            </ac:spMkLst>
          </pc:spChg>
          <pc:spChg chg="mod">
            <ac:chgData name="Luka Van Esbroeck" userId="134fc993-7b81-4a7c-b1f6-6ae1dd5ae1ac" providerId="ADAL" clId="{FA156DF2-5827-A54D-A677-CE7E7C4C74AE}" dt="2025-06-20T13:02:08.274" v="159" actId="1076"/>
            <ac:spMkLst>
              <pc:docMk/>
              <pc:sldMasterMk cId="757955707" sldId="2147483648"/>
              <pc:sldLayoutMk cId="3392221097" sldId="2147483651"/>
              <ac:spMk id="12" creationId="{AC3D73B0-BE03-6FF8-71FD-6BB0220444B4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0:02.356" v="152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FA156DF2-5827-A54D-A677-CE7E7C4C74AE}" dt="2025-06-20T12:49:18.769" v="6" actId="14100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49:15.111" v="5" actId="14100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3:00:02.356" v="152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FA156DF2-5827-A54D-A677-CE7E7C4C74AE}" dt="2025-06-20T12:49:21.894" v="7" actId="1076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5:47.109" v="205" actId="478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FA156DF2-5827-A54D-A677-CE7E7C4C74AE}" dt="2025-06-20T13:05:40.541" v="202" actId="1037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  <pc:spChg chg="mod">
            <ac:chgData name="Luka Van Esbroeck" userId="134fc993-7b81-4a7c-b1f6-6ae1dd5ae1ac" providerId="ADAL" clId="{FA156DF2-5827-A54D-A677-CE7E7C4C74AE}" dt="2025-06-20T13:05:44.407" v="204" actId="1076"/>
            <ac:spMkLst>
              <pc:docMk/>
              <pc:sldMasterMk cId="757955707" sldId="2147483648"/>
              <pc:sldLayoutMk cId="3119303182" sldId="2147483661"/>
              <ac:spMk id="5" creationId="{DD8AA75B-492C-CEAA-C48F-CA4CD282757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34.906" v="125" actId="478"/>
          <pc:sldLayoutMkLst>
            <pc:docMk/>
            <pc:sldMasterMk cId="757955707" sldId="2147483648"/>
            <pc:sldLayoutMk cId="1306428242" sldId="2147483662"/>
          </pc:sldLayoutMkLst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add del mod">
            <ac:chgData name="Luka Van Esbroeck" userId="134fc993-7b81-4a7c-b1f6-6ae1dd5ae1ac" providerId="ADAL" clId="{FA156DF2-5827-A54D-A677-CE7E7C4C74AE}" dt="2025-06-20T12:56:29.553" v="123" actId="1037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55.623" v="127"/>
          <pc:sldLayoutMkLst>
            <pc:docMk/>
            <pc:sldMasterMk cId="757955707" sldId="2147483648"/>
            <pc:sldLayoutMk cId="202475471" sldId="2147483663"/>
          </pc:sldLayoutMkLst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add mod">
            <ac:chgData name="Luka Van Esbroeck" userId="134fc993-7b81-4a7c-b1f6-6ae1dd5ae1ac" providerId="ADAL" clId="{FA156DF2-5827-A54D-A677-CE7E7C4C74AE}" dt="2025-06-20T12:56:55.623" v="127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7.925" v="131"/>
          <pc:sldLayoutMkLst>
            <pc:docMk/>
            <pc:sldMasterMk cId="757955707" sldId="2147483648"/>
            <pc:sldLayoutMk cId="3454120388" sldId="2147483664"/>
          </pc:sldLayoutMkLst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add mod">
            <ac:chgData name="Luka Van Esbroeck" userId="134fc993-7b81-4a7c-b1f6-6ae1dd5ae1ac" providerId="ADAL" clId="{FA156DF2-5827-A54D-A677-CE7E7C4C74AE}" dt="2025-06-20T12:57:07.925" v="131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8.614" v="13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FA156DF2-5827-A54D-A677-CE7E7C4C74AE}" dt="2025-06-20T12:51:10.853" v="27" actId="14100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1:20.123" v="30" actId="1076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FA156DF2-5827-A54D-A677-CE7E7C4C74AE}" dt="2025-06-20T12:51:23.225" v="31" actId="14100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add mod">
            <ac:chgData name="Luka Van Esbroeck" userId="134fc993-7b81-4a7c-b1f6-6ae1dd5ae1ac" providerId="ADAL" clId="{FA156DF2-5827-A54D-A677-CE7E7C4C74AE}" dt="2025-06-20T12:57:18.614" v="135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23.787" v="137"/>
          <pc:sldLayoutMkLst>
            <pc:docMk/>
            <pc:sldMasterMk cId="757955707" sldId="2147483648"/>
            <pc:sldLayoutMk cId="2269128758" sldId="2147483666"/>
          </pc:sldLayoutMkLst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add mod">
            <ac:chgData name="Luka Van Esbroeck" userId="134fc993-7b81-4a7c-b1f6-6ae1dd5ae1ac" providerId="ADAL" clId="{FA156DF2-5827-A54D-A677-CE7E7C4C74AE}" dt="2025-06-20T12:57:23.787" v="137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54.592" v="148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FA156DF2-5827-A54D-A677-CE7E7C4C74AE}" dt="2025-06-20T12:53:07.348" v="63" actId="14100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3:18.683" v="66" actId="14100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2:57:54.592" v="148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FA156DF2-5827-A54D-A677-CE7E7C4C74AE}" dt="2025-06-20T12:53:25.731" v="68" actId="1076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0.620" v="139"/>
          <pc:sldLayoutMkLst>
            <pc:docMk/>
            <pc:sldMasterMk cId="757955707" sldId="2147483648"/>
            <pc:sldLayoutMk cId="626550864" sldId="2147483668"/>
          </pc:sldLayoutMkLst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add mod">
            <ac:chgData name="Luka Van Esbroeck" userId="134fc993-7b81-4a7c-b1f6-6ae1dd5ae1ac" providerId="ADAL" clId="{FA156DF2-5827-A54D-A677-CE7E7C4C74AE}" dt="2025-06-20T12:57:30.620" v="139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1.393" v="143"/>
          <pc:sldLayoutMkLst>
            <pc:docMk/>
            <pc:sldMasterMk cId="757955707" sldId="2147483648"/>
            <pc:sldLayoutMk cId="1131357290" sldId="2147483669"/>
          </pc:sldLayoutMkLst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add mod">
            <ac:chgData name="Luka Van Esbroeck" userId="134fc993-7b81-4a7c-b1f6-6ae1dd5ae1ac" providerId="ADAL" clId="{FA156DF2-5827-A54D-A677-CE7E7C4C74AE}" dt="2025-06-20T12:57:41.393" v="143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10:00.383" v="261" actId="207"/>
          <pc:sldLayoutMkLst>
            <pc:docMk/>
            <pc:sldMasterMk cId="757955707" sldId="2147483648"/>
            <pc:sldLayoutMk cId="3407457184" sldId="2147483672"/>
          </pc:sldLayoutMkLst>
          <pc:spChg chg="add mod">
            <ac:chgData name="Luka Van Esbroeck" userId="134fc993-7b81-4a7c-b1f6-6ae1dd5ae1ac" providerId="ADAL" clId="{FA156DF2-5827-A54D-A677-CE7E7C4C74AE}" dt="2025-06-20T13:10:00.383" v="261" actId="207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picChg chg="mod">
            <ac:chgData name="Luka Van Esbroeck" userId="134fc993-7b81-4a7c-b1f6-6ae1dd5ae1ac" providerId="ADAL" clId="{FA156DF2-5827-A54D-A677-CE7E7C4C74AE}" dt="2025-06-20T13:03:50.886" v="186" actId="1038"/>
            <ac:picMkLst>
              <pc:docMk/>
              <pc:sldMasterMk cId="757955707" sldId="2147483648"/>
              <pc:sldLayoutMk cId="3407457184" sldId="2147483672"/>
              <ac:picMk id="3" creationId="{762707D0-03EC-E0CE-B26F-C8517DB6A892}"/>
            </ac:picMkLst>
          </pc:picChg>
        </pc:sldLayoutChg>
        <pc:sldLayoutChg chg="addSp delSp modSp mod">
          <pc:chgData name="Luka Van Esbroeck" userId="134fc993-7b81-4a7c-b1f6-6ae1dd5ae1ac" providerId="ADAL" clId="{FA156DF2-5827-A54D-A677-CE7E7C4C74AE}" dt="2025-06-20T13:06:15.530" v="209" actId="207"/>
          <pc:sldLayoutMkLst>
            <pc:docMk/>
            <pc:sldMasterMk cId="757955707" sldId="2147483648"/>
            <pc:sldLayoutMk cId="3945958420" sldId="2147483673"/>
          </pc:sldLayoutMkLst>
          <pc:spChg chg="add mod">
            <ac:chgData name="Luka Van Esbroeck" userId="134fc993-7b81-4a7c-b1f6-6ae1dd5ae1ac" providerId="ADAL" clId="{FA156DF2-5827-A54D-A677-CE7E7C4C74AE}" dt="2025-06-20T13:06:15.530" v="209" actId="207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4.051" v="129"/>
          <pc:sldLayoutMkLst>
            <pc:docMk/>
            <pc:sldMasterMk cId="757955707" sldId="2147483648"/>
            <pc:sldLayoutMk cId="3892661322" sldId="2147483674"/>
          </pc:sldLayoutMkLst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add mod">
            <ac:chgData name="Luka Van Esbroeck" userId="134fc993-7b81-4a7c-b1f6-6ae1dd5ae1ac" providerId="ADAL" clId="{FA156DF2-5827-A54D-A677-CE7E7C4C74AE}" dt="2025-06-20T12:57:04.051" v="129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1.101" v="133"/>
          <pc:sldLayoutMkLst>
            <pc:docMk/>
            <pc:sldMasterMk cId="757955707" sldId="2147483648"/>
            <pc:sldLayoutMk cId="1649869617" sldId="2147483675"/>
          </pc:sldLayoutMkLst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add mod">
            <ac:chgData name="Luka Van Esbroeck" userId="134fc993-7b81-4a7c-b1f6-6ae1dd5ae1ac" providerId="ADAL" clId="{FA156DF2-5827-A54D-A677-CE7E7C4C74AE}" dt="2025-06-20T12:57:11.101" v="133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5.911" v="145"/>
          <pc:sldLayoutMkLst>
            <pc:docMk/>
            <pc:sldMasterMk cId="757955707" sldId="2147483648"/>
            <pc:sldLayoutMk cId="3155481135" sldId="2147483676"/>
          </pc:sldLayoutMkLst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add mod">
            <ac:chgData name="Luka Van Esbroeck" userId="134fc993-7b81-4a7c-b1f6-6ae1dd5ae1ac" providerId="ADAL" clId="{FA156DF2-5827-A54D-A677-CE7E7C4C74AE}" dt="2025-06-20T12:57:45.911" v="145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7.786" v="141"/>
          <pc:sldLayoutMkLst>
            <pc:docMk/>
            <pc:sldMasterMk cId="757955707" sldId="2147483648"/>
            <pc:sldLayoutMk cId="3626120787" sldId="2147483677"/>
          </pc:sldLayoutMkLst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add mod">
            <ac:chgData name="Luka Van Esbroeck" userId="134fc993-7b81-4a7c-b1f6-6ae1dd5ae1ac" providerId="ADAL" clId="{FA156DF2-5827-A54D-A677-CE7E7C4C74AE}" dt="2025-06-20T12:57:37.786" v="141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4B07A1-2FC5-02E7-F223-128711D3C727}"/>
              </a:ext>
            </a:extLst>
          </p:cNvPr>
          <p:cNvSpPr/>
          <p:nvPr userDrawn="1"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C72F89-0CE5-6DAA-02DB-F99AB5CB2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22E995-5102-A211-BFE1-FDE75087D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C540657-D081-794E-D6A4-82EE88C84C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EFD00CA8-8433-417A-5160-C95B1D8211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26C7923-04C8-1B24-DB37-EDF84D6812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AAD30A-3D28-00EA-F471-8BD5A0A40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B90BB4-F3F5-31A5-E123-67382E6F05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C25EE3A-02FD-3B66-6FD4-EED1D2E1DB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D7BE1B7-9430-DAE8-48E7-8DDAA94E93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0BB958D-766E-CFCA-F125-74E0C4C7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46FC6C0-6720-92F1-5D46-2C5D6712AC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1302053-18F3-C1F4-FFEF-D2AD2CC439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A3D6BC1-3B6E-DE15-7E6A-7C9D651A77F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88B422-00BC-FAE1-CF28-91BFA4D1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A0AE05-C033-84C5-3821-8A8D284AA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5A4C4CA-2BA0-22E3-70D3-5FB60B689D5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06468C-09C1-B4E3-F49F-8A38A58421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214A130-3856-C6F0-80DA-5FDEFD700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53" y="2918753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BD24EFB-7EEC-5334-1BA6-D360A387E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452" y="3413379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F9328F4-FEFD-74F4-CE92-45BAFED584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4452" y="3885416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EB2E742-0014-1EC0-3A72-42DB7A882B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7760AE-6E51-2E86-5947-E9952285E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10945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68A8CEE-B87D-7AF8-0F29-6783134649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360407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6B5C094-5073-B15F-4E55-DF6514B602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07611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BF6C4BA3-5C54-1DA8-00F4-0FF6332D28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714871"/>
          </a:xfrm>
        </p:spPr>
        <p:txBody>
          <a:bodyPr anchor="t">
            <a:noAutofit/>
          </a:bodyPr>
          <a:lstStyle>
            <a:lvl1pPr algn="ctr">
              <a:defRPr sz="24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1951937"/>
            <a:ext cx="2751961" cy="334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2660235"/>
            <a:ext cx="4016374" cy="1017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8FC5D74-7D0D-761C-1539-296F9C752F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10A7C98-893C-1176-46CA-3DA053A90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463712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73722D1-7472-EC5A-028C-082AC6F6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147563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C18FAFC-A3A1-49B0-E1AB-D6DA1C460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2729454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9BB332C-F51E-87D4-C073-5EA9CE39EF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7" y="787400"/>
            <a:ext cx="3429889" cy="58381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31A695-ABC3-0390-7A61-D81FF6EAC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BB6876-F87A-6ABD-B1F8-120D9C4DA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10BA82D-F440-47B6-F48C-7A8217BB696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E8364-C672-A513-A5F7-FEBE8E8C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97E59-1C35-64ED-DEF0-FA39D0FB80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62A04F-7F91-2ECB-E414-C5AF907FDA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3FEF277-8E90-7469-1F98-3FE8FE36215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E7C85C-4E77-90D2-46CD-08D3DE76DA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3CEA46-6A17-465F-3E02-6BD66FDE74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3D2EE22-372F-17D2-E1A9-E20FD4DBBBF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FEC22A1-8D71-9FA4-B3E0-6D9B072E6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37E7370-A773-919F-26D4-FD9DBE943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B641733-11D9-280D-B7DE-33FD8B3B77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AE72457-3707-0112-A55B-77BC4CF52B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D6754E-3180-71EC-7EAA-A236087F3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BA2BD-107C-72F8-DAE2-2DB0FFF65A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622CFC5-12D4-3E3D-5200-B5AD5F32AA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971705-213E-525A-C660-4D05954B01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CLICK TO MODIFY THE PATTERN TITLE STYLE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19361939" h="11313232">
                <a:moveTo>
                  <a:pt x="0" y="0"/>
                </a:moveTo>
                <a:lnTo>
                  <a:pt x="19361940" y="0"/>
                </a:lnTo>
                <a:lnTo>
                  <a:pt x="19361940" y="11313232"/>
                </a:lnTo>
                <a:lnTo>
                  <a:pt x="0" y="1131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0" y="-72330"/>
            <a:ext cx="12192000" cy="69303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35"/>
              </a:lnSpc>
            </a:pPr>
            <a:endParaRPr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382769"/>
            <a:ext cx="589742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4"/>
              </a:lnSpc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EPC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8C2088B-6734-26F9-D587-22C5166296A0}"/>
              </a:ext>
            </a:extLst>
          </p:cNvPr>
          <p:cNvSpPr/>
          <p:nvPr/>
        </p:nvSpPr>
        <p:spPr>
          <a:xfrm>
            <a:off x="0" y="1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19361939" h="11313232">
                <a:moveTo>
                  <a:pt x="0" y="0"/>
                </a:moveTo>
                <a:lnTo>
                  <a:pt x="19361940" y="0"/>
                </a:lnTo>
                <a:lnTo>
                  <a:pt x="19361940" y="11313232"/>
                </a:lnTo>
                <a:lnTo>
                  <a:pt x="0" y="1131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493B982-C5BD-9D0F-46E5-438101003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831536"/>
            <a:ext cx="589742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7"/>
              </a:lnSpc>
            </a:pPr>
            <a:r>
              <a:rPr lang="en-US" sz="24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EPC</a:t>
            </a:r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738040" cy="6858000"/>
            <a:chOff x="0" y="0"/>
            <a:chExt cx="735210" cy="10641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5210" cy="1064168"/>
            </a:xfrm>
            <a:custGeom>
              <a:avLst/>
              <a:gdLst/>
              <a:ahLst/>
              <a:cxnLst/>
              <a:rect l="l" t="t" r="r" b="b"/>
              <a:pathLst>
                <a:path w="735210" h="1064168">
                  <a:moveTo>
                    <a:pt x="0" y="0"/>
                  </a:moveTo>
                  <a:lnTo>
                    <a:pt x="735210" y="0"/>
                  </a:lnTo>
                  <a:lnTo>
                    <a:pt x="735210" y="1064168"/>
                  </a:lnTo>
                  <a:lnTo>
                    <a:pt x="0" y="106416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738040" cy="6872440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7843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4740864" cy="6872440"/>
          </a:xfrm>
          <a:custGeom>
            <a:avLst/>
            <a:gdLst/>
            <a:ahLst/>
            <a:cxnLst/>
            <a:rect l="l" t="t" r="r" b="b"/>
            <a:pathLst>
              <a:path w="2157592" h="2715038">
                <a:moveTo>
                  <a:pt x="0" y="0"/>
                </a:moveTo>
                <a:lnTo>
                  <a:pt x="2157592" y="0"/>
                </a:lnTo>
                <a:lnTo>
                  <a:pt x="2157592" y="2715038"/>
                </a:lnTo>
                <a:lnTo>
                  <a:pt x="0" y="2715038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0" y="0"/>
            <a:ext cx="4740864" cy="687244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00"/>
              </a:lnSpc>
            </a:pPr>
            <a:endParaRPr sz="1200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EPC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04225" y="3417170"/>
            <a:ext cx="4804941" cy="160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5"/>
              </a:lnSpc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 delivers end-to-end logistics for the EPC (Engineering, Procurement, and Construction) sector — with a focus on safety, precision, and operational control. Our global team of experts ensures that heavy, oversized, and high-value project cargo reaches even the most remote or complex job sites.</a:t>
            </a:r>
          </a:p>
          <a:p>
            <a:pPr algn="just">
              <a:lnSpc>
                <a:spcPts val="1435"/>
              </a:lnSpc>
            </a:pPr>
            <a:endParaRPr lang="en-US" sz="1133" spc="1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35"/>
              </a:lnSpc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From Breakbulk and OOG cargo to FCL, LCL, full and part charters (sea or air), trucking, barging, and railway — we provide multimodal transport and engineering services tailored to your project's lifecycle.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78825" y="2234122"/>
            <a:ext cx="5099909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CUSTOMIZED SOLUTIONS FOR COMPLEX PROJECTS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70438" y="6153150"/>
            <a:ext cx="17312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49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6757798" y="0"/>
            <a:ext cx="5447586" cy="6872441"/>
          </a:xfrm>
          <a:custGeom>
            <a:avLst/>
            <a:gdLst/>
            <a:ahLst/>
            <a:cxnLst/>
            <a:rect l="l" t="t" r="r" b="b"/>
            <a:pathLst>
              <a:path w="9833354" h="10915815">
                <a:moveTo>
                  <a:pt x="0" y="0"/>
                </a:moveTo>
                <a:lnTo>
                  <a:pt x="9833353" y="0"/>
                </a:lnTo>
                <a:lnTo>
                  <a:pt x="9833353" y="10915815"/>
                </a:lnTo>
                <a:lnTo>
                  <a:pt x="0" y="109158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52953" y="2111"/>
            <a:ext cx="5447586" cy="6872440"/>
          </a:xfrm>
          <a:custGeom>
            <a:avLst/>
            <a:gdLst/>
            <a:ahLst/>
            <a:cxnLst/>
            <a:rect l="l" t="t" r="r" b="b"/>
            <a:pathLst>
              <a:path w="2157592" h="2715038">
                <a:moveTo>
                  <a:pt x="0" y="0"/>
                </a:moveTo>
                <a:lnTo>
                  <a:pt x="2157592" y="0"/>
                </a:lnTo>
                <a:lnTo>
                  <a:pt x="2157592" y="2715038"/>
                </a:lnTo>
                <a:lnTo>
                  <a:pt x="0" y="2715038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6730597" y="-110881"/>
            <a:ext cx="5461403" cy="696888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00"/>
              </a:lnSpc>
            </a:pPr>
            <a:endParaRPr sz="1200"/>
          </a:p>
        </p:txBody>
      </p:sp>
      <p:sp>
        <p:nvSpPr>
          <p:cNvPr id="19" name="Freeform 1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1260478" y="1555494"/>
            <a:ext cx="5111533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OUR EPC LOGISTICS EXPERTISE SPANS INDUSTRIES SUCH AS:</a:t>
            </a:r>
          </a:p>
        </p:txBody>
      </p:sp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EPC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73644" y="6153150"/>
            <a:ext cx="166713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50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8376" y="2631059"/>
            <a:ext cx="3864877" cy="23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702" lvl="1" indent="-122351" algn="just">
              <a:lnSpc>
                <a:spcPts val="2267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Capital project logistics &amp; freight forwarding.</a:t>
            </a:r>
          </a:p>
          <a:p>
            <a:pPr marL="244702" lvl="1" indent="-122351" algn="just">
              <a:lnSpc>
                <a:spcPts val="2267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Oil &amp; gas.</a:t>
            </a:r>
          </a:p>
          <a:p>
            <a:pPr marL="244702" lvl="1" indent="-122351" algn="just">
              <a:lnSpc>
                <a:spcPts val="2267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Mining.</a:t>
            </a:r>
          </a:p>
          <a:p>
            <a:pPr marL="244702" lvl="1" indent="-122351" algn="just">
              <a:lnSpc>
                <a:spcPts val="2267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Power generation.</a:t>
            </a:r>
          </a:p>
          <a:p>
            <a:pPr marL="244702" lvl="1" indent="-122351" algn="just">
              <a:lnSpc>
                <a:spcPts val="2267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Pulp &amp; paper.</a:t>
            </a:r>
          </a:p>
          <a:p>
            <a:pPr marL="244702" lvl="1" indent="-122351" algn="just">
              <a:lnSpc>
                <a:spcPts val="2267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Renewable energy (hydro, wind, solar, biomass).</a:t>
            </a:r>
          </a:p>
          <a:p>
            <a:pPr marL="244702" lvl="1" indent="-122351" algn="just">
              <a:lnSpc>
                <a:spcPts val="2267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Supply chain consultancy &amp; control tower solutions.</a:t>
            </a:r>
          </a:p>
          <a:p>
            <a:pPr marL="244702" lvl="1" indent="-122351" algn="just">
              <a:lnSpc>
                <a:spcPts val="2267"/>
              </a:lnSpc>
              <a:buFont typeface="Arial"/>
              <a:buChar char="•"/>
            </a:pPr>
            <a:r>
              <a:rPr lang="en-US" sz="1133" spc="1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Lead logistics provider (LLP) models.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0478" y="5267981"/>
            <a:ext cx="5027473" cy="34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59"/>
              </a:lnSpc>
            </a:pPr>
            <a:r>
              <a:rPr lang="en-US" sz="1133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Fracht provides reliable solutions including risk assessment and operational manuals tailored to your requirements and specific operation.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B7234A-0780-4C49-B12B-BB6B77B6567F}"/>
</file>

<file path=customXml/itemProps2.xml><?xml version="1.0" encoding="utf-8"?>
<ds:datastoreItem xmlns:ds="http://schemas.openxmlformats.org/officeDocument/2006/customXml" ds:itemID="{F9F70784-38D7-4E58-8EEE-6E209D7D07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4FB40-681F-4879-946B-33BB2BF91157}">
  <ds:schemaRefs>
    <ds:schemaRef ds:uri="0e18ae7c-c539-4e6c-9215-7ba6b54e8e21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11a1ec92-9004-4a9f-ae2a-252e292b0808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178</Words>
  <Application>Microsoft Macintosh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Trebuchet MS Bold</vt:lpstr>
      <vt:lpstr>Montserrat 2 Bold</vt:lpstr>
      <vt:lpstr>Aptos</vt:lpstr>
      <vt:lpstr>Arial</vt:lpstr>
      <vt:lpstr>Trebuchet MS</vt:lpstr>
      <vt:lpstr>Montserrat 1</vt:lpstr>
      <vt:lpstr>Montserrat</vt:lpstr>
      <vt:lpstr>Tema de Office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2025-06-27T12:12:11Z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