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9"/>
  </p:notesMasterIdLst>
  <p:sldIdLst>
    <p:sldId id="293" r:id="rId5"/>
    <p:sldId id="294" r:id="rId6"/>
    <p:sldId id="295" r:id="rId7"/>
    <p:sldId id="296" r:id="rId8"/>
  </p:sldIdLst>
  <p:sldSz cx="12192000" cy="6858000"/>
  <p:notesSz cx="6858000" cy="9144000"/>
  <p:embeddedFontLst>
    <p:embeddedFont>
      <p:font typeface="Montserrat" pitchFamily="2" charset="77"/>
      <p:regular r:id="rId10"/>
      <p:bold r:id="rId11"/>
      <p:italic r:id="rId12"/>
      <p:boldItalic r:id="rId13"/>
    </p:embeddedFont>
    <p:embeddedFont>
      <p:font typeface="Montserrat 1" pitchFamily="2" charset="77"/>
      <p:regular r:id="rId14"/>
      <p:bold r:id="rId15"/>
      <p:italic r:id="rId16"/>
      <p:boldItalic r:id="rId17"/>
    </p:embeddedFont>
    <p:embeddedFont>
      <p:font typeface="Montserrat 2 Bold" pitchFamily="2" charset="77"/>
      <p:regular r:id="rId18"/>
      <p:bold r:id="rId19"/>
      <p:italic r:id="rId20"/>
      <p:boldItalic r:id="rId21"/>
    </p:embeddedFont>
    <p:embeddedFont>
      <p:font typeface="Trebuchet MS" panose="020B0703020202090204" pitchFamily="34" charset="0"/>
      <p:regular r:id="rId22"/>
      <p:bold r:id="rId23"/>
      <p:italic r:id="rId24"/>
      <p:boldItalic r:id="rId25"/>
    </p:embeddedFont>
  </p:embeddedFontLst>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50"/>
    <a:srgbClr val="F3F4F5"/>
    <a:srgbClr val="173650"/>
    <a:srgbClr val="5BC2E7"/>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291DA-7427-6341-86CD-37A41C0D32B9}" v="25" dt="2025-06-27T08:50:39.3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8" autoAdjust="0"/>
    <p:restoredTop sz="95034" autoAdjust="0"/>
  </p:normalViewPr>
  <p:slideViewPr>
    <p:cSldViewPr snapToGrid="0" showGuides="1">
      <p:cViewPr varScale="1">
        <p:scale>
          <a:sx n="107" d="100"/>
          <a:sy n="107" d="100"/>
        </p:scale>
        <p:origin x="1576" y="480"/>
      </p:cViewPr>
      <p:guideLst>
        <p:guide orient="horz" pos="2160"/>
        <p:guide pos="3840"/>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24"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font" Target="fonts/font10.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a Van Esbroeck" userId="134fc993-7b81-4a7c-b1f6-6ae1dd5ae1ac" providerId="ADAL" clId="{A46291DA-7427-6341-86CD-37A41C0D32B9}"/>
    <pc:docChg chg="undo custSel addSld modSld modMainMaster addSection modSection">
      <pc:chgData name="Luka Van Esbroeck" userId="134fc993-7b81-4a7c-b1f6-6ae1dd5ae1ac" providerId="ADAL" clId="{A46291DA-7427-6341-86CD-37A41C0D32B9}" dt="2025-06-27T08:51:40.443" v="234" actId="122"/>
      <pc:docMkLst>
        <pc:docMk/>
      </pc:docMkLst>
      <pc:sldChg chg="addSp delSp modSp mod">
        <pc:chgData name="Luka Van Esbroeck" userId="134fc993-7b81-4a7c-b1f6-6ae1dd5ae1ac" providerId="ADAL" clId="{A46291DA-7427-6341-86CD-37A41C0D32B9}" dt="2025-06-27T08:51:40.443" v="234" actId="122"/>
        <pc:sldMkLst>
          <pc:docMk/>
          <pc:sldMk cId="0" sldId="257"/>
        </pc:sldMkLst>
        <pc:spChg chg="mod">
          <ac:chgData name="Luka Van Esbroeck" userId="134fc993-7b81-4a7c-b1f6-6ae1dd5ae1ac" providerId="ADAL" clId="{A46291DA-7427-6341-86CD-37A41C0D32B9}" dt="2025-06-27T08:51:40.443" v="234" actId="122"/>
          <ac:spMkLst>
            <pc:docMk/>
            <pc:sldMk cId="0" sldId="257"/>
            <ac:spMk id="9" creationId="{00000000-0000-0000-0000-000000000000}"/>
          </ac:spMkLst>
        </pc:spChg>
      </pc:sldChg>
      <pc:sldChg chg="modSp mod">
        <pc:chgData name="Luka Van Esbroeck" userId="134fc993-7b81-4a7c-b1f6-6ae1dd5ae1ac" providerId="ADAL" clId="{A46291DA-7427-6341-86CD-37A41C0D32B9}" dt="2025-06-23T10:20:46.301" v="232" actId="34135"/>
        <pc:sldMkLst>
          <pc:docMk/>
          <pc:sldMk cId="0" sldId="297"/>
        </pc:sldMkLst>
      </pc:sldChg>
      <pc:sldChg chg="addSp delSp modSp add mod setBg modClrScheme chgLayout">
        <pc:chgData name="Luka Van Esbroeck" userId="134fc993-7b81-4a7c-b1f6-6ae1dd5ae1ac" providerId="ADAL" clId="{A46291DA-7427-6341-86CD-37A41C0D32B9}" dt="2025-06-23T10:00:25.418" v="186" actId="14100"/>
        <pc:sldMkLst>
          <pc:docMk/>
          <pc:sldMk cId="0" sldId="400"/>
        </pc:sldMkLst>
      </pc:sldChg>
      <pc:sldMasterChg chg="modSp mod modSldLayout">
        <pc:chgData name="Luka Van Esbroeck" userId="134fc993-7b81-4a7c-b1f6-6ae1dd5ae1ac" providerId="ADAL" clId="{A46291DA-7427-6341-86CD-37A41C0D32B9}" dt="2025-06-23T07:54:37.169" v="52" actId="255"/>
        <pc:sldMasterMkLst>
          <pc:docMk/>
          <pc:sldMasterMk cId="757955707" sldId="2147483648"/>
        </pc:sldMasterMkLst>
        <pc:spChg chg="mod">
          <ac:chgData name="Luka Van Esbroeck" userId="134fc993-7b81-4a7c-b1f6-6ae1dd5ae1ac" providerId="ADAL" clId="{A46291DA-7427-6341-86CD-37A41C0D32B9}" dt="2025-06-23T07:42:40.547" v="6" actId="3064"/>
          <ac:spMkLst>
            <pc:docMk/>
            <pc:sldMasterMk cId="757955707" sldId="2147483648"/>
            <ac:spMk id="2" creationId="{487FC4A6-7301-C2D0-4DF4-40E9306F47B1}"/>
          </ac:spMkLst>
        </pc:spChg>
        <pc:sldLayoutChg chg="addSp delSp modSp mod">
          <pc:chgData name="Luka Van Esbroeck" userId="134fc993-7b81-4a7c-b1f6-6ae1dd5ae1ac" providerId="ADAL" clId="{A46291DA-7427-6341-86CD-37A41C0D32B9}" dt="2025-06-23T07:54:37.169" v="52" actId="255"/>
          <pc:sldLayoutMkLst>
            <pc:docMk/>
            <pc:sldMasterMk cId="757955707" sldId="2147483648"/>
            <pc:sldLayoutMk cId="674430202" sldId="2147483649"/>
          </pc:sldLayoutMkLst>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5" creationId="{D10A7C98-893C-1176-46CA-3DA053A90F80}"/>
            </ac:spMkLst>
          </pc:spChg>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7" creationId="{A73722D1-7472-EC5A-028C-082AC6F6976E}"/>
            </ac:spMkLst>
          </pc:spChg>
          <pc:spChg chg="mod">
            <ac:chgData name="Luka Van Esbroeck" userId="134fc993-7b81-4a7c-b1f6-6ae1dd5ae1ac" providerId="ADAL" clId="{A46291DA-7427-6341-86CD-37A41C0D32B9}" dt="2025-06-23T07:54:37.169" v="52" actId="255"/>
            <ac:spMkLst>
              <pc:docMk/>
              <pc:sldMasterMk cId="757955707" sldId="2147483648"/>
              <pc:sldLayoutMk cId="674430202" sldId="2147483649"/>
              <ac:spMk id="8" creationId="{4C18FAFC-A3A1-49B0-E1AB-D6DA1C4601A8}"/>
            </ac:spMkLst>
          </pc:spChg>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9" creationId="{79BB332C-F51E-87D4-C073-5EA9CE39EF41}"/>
            </ac:spMkLst>
          </pc:spChg>
        </pc:sldLayoutChg>
        <pc:sldLayoutChg chg="addSp delSp modSp mod">
          <pc:chgData name="Luka Van Esbroeck" userId="134fc993-7b81-4a7c-b1f6-6ae1dd5ae1ac" providerId="ADAL" clId="{A46291DA-7427-6341-86CD-37A41C0D32B9}" dt="2025-06-23T07:38:48.389" v="1" actId="478"/>
          <pc:sldLayoutMkLst>
            <pc:docMk/>
            <pc:sldMasterMk cId="757955707" sldId="2147483648"/>
            <pc:sldLayoutMk cId="3392221097" sldId="2147483651"/>
          </pc:sldLayoutMkLst>
        </pc:sldLayoutChg>
        <pc:sldLayoutChg chg="modSp mod">
          <pc:chgData name="Luka Van Esbroeck" userId="134fc993-7b81-4a7c-b1f6-6ae1dd5ae1ac" providerId="ADAL" clId="{A46291DA-7427-6341-86CD-37A41C0D32B9}" dt="2025-06-23T07:52:12.793" v="39" actId="255"/>
          <pc:sldLayoutMkLst>
            <pc:docMk/>
            <pc:sldMasterMk cId="757955707" sldId="2147483648"/>
            <pc:sldLayoutMk cId="455406656" sldId="2147483660"/>
          </pc:sldLayoutMkLst>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2" creationId="{05C69DAD-26B4-145F-DCA2-986DF5B9081A}"/>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3" creationId="{93DE4791-B970-A879-1D72-DD4526580148}"/>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4" creationId="{810BA82D-F440-47B6-F48C-7A8217BB6962}"/>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5" creationId="{3328EAA2-B5EB-EB4E-F190-622BA0595456}"/>
            </ac:spMkLst>
          </pc:spChg>
          <pc:spChg chg="mod">
            <ac:chgData name="Luka Van Esbroeck" userId="134fc993-7b81-4a7c-b1f6-6ae1dd5ae1ac" providerId="ADAL" clId="{A46291DA-7427-6341-86CD-37A41C0D32B9}" dt="2025-06-23T07:52:12.793" v="39" actId="255"/>
            <ac:spMkLst>
              <pc:docMk/>
              <pc:sldMasterMk cId="757955707" sldId="2147483648"/>
              <pc:sldLayoutMk cId="455406656" sldId="2147483660"/>
              <ac:spMk id="7" creationId="{583831FB-47F7-8780-CC3B-71451999DE39}"/>
            </ac:spMkLst>
          </pc:spChg>
        </pc:sldLayoutChg>
        <pc:sldLayoutChg chg="modSp mod">
          <pc:chgData name="Luka Van Esbroeck" userId="134fc993-7b81-4a7c-b1f6-6ae1dd5ae1ac" providerId="ADAL" clId="{A46291DA-7427-6341-86CD-37A41C0D32B9}" dt="2025-06-23T07:44:16.034" v="10" actId="3064"/>
          <pc:sldLayoutMkLst>
            <pc:docMk/>
            <pc:sldMasterMk cId="757955707" sldId="2147483648"/>
            <pc:sldLayoutMk cId="3119303182" sldId="2147483661"/>
          </pc:sldLayoutMkLst>
          <pc:spChg chg="mod">
            <ac:chgData name="Luka Van Esbroeck" userId="134fc993-7b81-4a7c-b1f6-6ae1dd5ae1ac" providerId="ADAL" clId="{A46291DA-7427-6341-86CD-37A41C0D32B9}" dt="2025-06-23T07:44:16.034" v="10" actId="3064"/>
            <ac:spMkLst>
              <pc:docMk/>
              <pc:sldMasterMk cId="757955707" sldId="2147483648"/>
              <pc:sldLayoutMk cId="3119303182" sldId="2147483661"/>
              <ac:spMk id="2" creationId="{DB042AD8-1C8E-23C0-5A89-1920DAA7F37C}"/>
            </ac:spMkLst>
          </pc:spChg>
        </pc:sldLayoutChg>
        <pc:sldLayoutChg chg="modSp mod">
          <pc:chgData name="Luka Van Esbroeck" userId="134fc993-7b81-4a7c-b1f6-6ae1dd5ae1ac" providerId="ADAL" clId="{A46291DA-7427-6341-86CD-37A41C0D32B9}" dt="2025-06-23T07:53:14.250" v="41" actId="255"/>
          <pc:sldLayoutMkLst>
            <pc:docMk/>
            <pc:sldMasterMk cId="757955707" sldId="2147483648"/>
            <pc:sldLayoutMk cId="1306428242" sldId="2147483662"/>
          </pc:sldLayoutMkLst>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0" creationId="{14E7C85C-4E77-90D2-46CD-08D3DE76DA6E}"/>
            </ac:spMkLst>
          </pc:spChg>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1" creationId="{7E3CEA46-6A17-465F-3E02-6BD66FDE74B0}"/>
            </ac:spMkLst>
          </pc:spChg>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2" creationId="{C3577081-600E-15F2-47F6-FF3376A8F171}"/>
            </ac:spMkLst>
          </pc:spChg>
          <pc:spChg chg="mod">
            <ac:chgData name="Luka Van Esbroeck" userId="134fc993-7b81-4a7c-b1f6-6ae1dd5ae1ac" providerId="ADAL" clId="{A46291DA-7427-6341-86CD-37A41C0D32B9}" dt="2025-06-23T07:53:14.250" v="41" actId="255"/>
            <ac:spMkLst>
              <pc:docMk/>
              <pc:sldMasterMk cId="757955707" sldId="2147483648"/>
              <pc:sldLayoutMk cId="1306428242" sldId="2147483662"/>
              <ac:spMk id="13" creationId="{03D2EE22-372F-17D2-E1A9-E20FD4DBBBFA}"/>
            </ac:spMkLst>
          </pc:spChg>
        </pc:sldLayoutChg>
        <pc:sldLayoutChg chg="modSp mod">
          <pc:chgData name="Luka Van Esbroeck" userId="134fc993-7b81-4a7c-b1f6-6ae1dd5ae1ac" providerId="ADAL" clId="{A46291DA-7427-6341-86CD-37A41C0D32B9}" dt="2025-06-23T07:52:30.754" v="40" actId="255"/>
          <pc:sldLayoutMkLst>
            <pc:docMk/>
            <pc:sldMasterMk cId="757955707" sldId="2147483648"/>
            <pc:sldLayoutMk cId="202475471" sldId="2147483663"/>
          </pc:sldLayoutMkLst>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2" creationId="{4F3E8364-C672-A513-A5F7-FEBE8E8C185C}"/>
            </ac:spMkLst>
          </pc:spChg>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3" creationId="{4A397E59-1C35-64ED-DEF0-FA39D0FB802B}"/>
            </ac:spMkLst>
          </pc:spChg>
          <pc:spChg chg="mod">
            <ac:chgData name="Luka Van Esbroeck" userId="134fc993-7b81-4a7c-b1f6-6ae1dd5ae1ac" providerId="ADAL" clId="{A46291DA-7427-6341-86CD-37A41C0D32B9}" dt="2025-06-23T07:52:30.754" v="40" actId="255"/>
            <ac:spMkLst>
              <pc:docMk/>
              <pc:sldMasterMk cId="757955707" sldId="2147483648"/>
              <pc:sldLayoutMk cId="202475471" sldId="2147483663"/>
              <ac:spMk id="7" creationId="{C962A04F-7F91-2ECB-E414-C5AF907FDA39}"/>
            </ac:spMkLst>
          </pc:spChg>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10" creationId="{F3FEF277-8E90-7469-1F98-3FE8FE362156}"/>
            </ac:spMkLst>
          </pc:spChg>
        </pc:sldLayoutChg>
        <pc:sldLayoutChg chg="modSp mod">
          <pc:chgData name="Luka Van Esbroeck" userId="134fc993-7b81-4a7c-b1f6-6ae1dd5ae1ac" providerId="ADAL" clId="{A46291DA-7427-6341-86CD-37A41C0D32B9}" dt="2025-06-23T07:53:31.491" v="43" actId="255"/>
          <pc:sldLayoutMkLst>
            <pc:docMk/>
            <pc:sldMasterMk cId="757955707" sldId="2147483648"/>
            <pc:sldLayoutMk cId="3454120388" sldId="2147483664"/>
          </pc:sldLayoutMkLst>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2" creationId="{04D6754E-3180-71EC-7EAA-A236087F3AAE}"/>
            </ac:spMkLst>
          </pc:spChg>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3" creationId="{9DDBA2BD-107C-72F8-DAE2-2DB0FFF65A7A}"/>
            </ac:spMkLst>
          </pc:spChg>
          <pc:spChg chg="mod">
            <ac:chgData name="Luka Van Esbroeck" userId="134fc993-7b81-4a7c-b1f6-6ae1dd5ae1ac" providerId="ADAL" clId="{A46291DA-7427-6341-86CD-37A41C0D32B9}" dt="2025-06-23T07:53:31.491" v="43" actId="255"/>
            <ac:spMkLst>
              <pc:docMk/>
              <pc:sldMasterMk cId="757955707" sldId="2147483648"/>
              <pc:sldLayoutMk cId="3454120388" sldId="2147483664"/>
              <ac:spMk id="7" creationId="{D622CFC5-12D4-3E3D-5200-B5AD5F32AAA5}"/>
            </ac:spMkLst>
          </pc:spChg>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11" creationId="{5B971705-213E-525A-C660-4D05954B01DC}"/>
            </ac:spMkLst>
          </pc:spChg>
        </pc:sldLayoutChg>
        <pc:sldLayoutChg chg="modSp mod">
          <pc:chgData name="Luka Van Esbroeck" userId="134fc993-7b81-4a7c-b1f6-6ae1dd5ae1ac" providerId="ADAL" clId="{A46291DA-7427-6341-86CD-37A41C0D32B9}" dt="2025-06-23T07:53:46.245" v="45" actId="255"/>
          <pc:sldLayoutMkLst>
            <pc:docMk/>
            <pc:sldMasterMk cId="757955707" sldId="2147483648"/>
            <pc:sldLayoutMk cId="1877889258" sldId="2147483665"/>
          </pc:sldLayoutMkLst>
          <pc:spChg chg="mod">
            <ac:chgData name="Luka Van Esbroeck" userId="134fc993-7b81-4a7c-b1f6-6ae1dd5ae1ac" providerId="ADAL" clId="{A46291DA-7427-6341-86CD-37A41C0D32B9}" dt="2025-06-23T07:48:21.607" v="19" actId="3064"/>
            <ac:spMkLst>
              <pc:docMk/>
              <pc:sldMasterMk cId="757955707" sldId="2147483648"/>
              <pc:sldLayoutMk cId="1877889258" sldId="2147483665"/>
              <ac:spMk id="2" creationId="{05C69DAD-26B4-145F-DCA2-986DF5B9081A}"/>
            </ac:spMkLst>
          </pc:spChg>
          <pc:spChg chg="mod">
            <ac:chgData name="Luka Van Esbroeck" userId="134fc993-7b81-4a7c-b1f6-6ae1dd5ae1ac" providerId="ADAL" clId="{A46291DA-7427-6341-86CD-37A41C0D32B9}" dt="2025-06-23T07:48:21.607" v="19" actId="3064"/>
            <ac:spMkLst>
              <pc:docMk/>
              <pc:sldMasterMk cId="757955707" sldId="2147483648"/>
              <pc:sldLayoutMk cId="1877889258" sldId="2147483665"/>
              <ac:spMk id="3" creationId="{93DE4791-B970-A879-1D72-DD4526580148}"/>
            </ac:spMkLst>
          </pc:spChg>
          <pc:spChg chg="mod">
            <ac:chgData name="Luka Van Esbroeck" userId="134fc993-7b81-4a7c-b1f6-6ae1dd5ae1ac" providerId="ADAL" clId="{A46291DA-7427-6341-86CD-37A41C0D32B9}" dt="2025-06-23T07:53:46.245" v="45" actId="255"/>
            <ac:spMkLst>
              <pc:docMk/>
              <pc:sldMasterMk cId="757955707" sldId="2147483648"/>
              <pc:sldLayoutMk cId="1877889258" sldId="2147483665"/>
              <ac:spMk id="7" creationId="{583831FB-47F7-8780-CC3B-71451999DE39}"/>
            </ac:spMkLst>
          </pc:spChg>
          <pc:spChg chg="mod">
            <ac:chgData name="Luka Van Esbroeck" userId="134fc993-7b81-4a7c-b1f6-6ae1dd5ae1ac" providerId="ADAL" clId="{A46291DA-7427-6341-86CD-37A41C0D32B9}" dt="2025-06-23T07:48:27.456" v="20" actId="3064"/>
            <ac:spMkLst>
              <pc:docMk/>
              <pc:sldMasterMk cId="757955707" sldId="2147483648"/>
              <pc:sldLayoutMk cId="1877889258" sldId="2147483665"/>
              <ac:spMk id="9" creationId="{526C7923-04C8-1B24-DB37-EDF84D68123C}"/>
            </ac:spMkLst>
          </pc:spChg>
        </pc:sldLayoutChg>
        <pc:sldLayoutChg chg="modSp mod">
          <pc:chgData name="Luka Van Esbroeck" userId="134fc993-7b81-4a7c-b1f6-6ae1dd5ae1ac" providerId="ADAL" clId="{A46291DA-7427-6341-86CD-37A41C0D32B9}" dt="2025-06-23T07:53:53.585" v="46" actId="255"/>
          <pc:sldLayoutMkLst>
            <pc:docMk/>
            <pc:sldMasterMk cId="757955707" sldId="2147483648"/>
            <pc:sldLayoutMk cId="2269128758" sldId="2147483666"/>
          </pc:sldLayoutMkLst>
          <pc:spChg chg="mod">
            <ac:chgData name="Luka Van Esbroeck" userId="134fc993-7b81-4a7c-b1f6-6ae1dd5ae1ac" providerId="ADAL" clId="{A46291DA-7427-6341-86CD-37A41C0D32B9}" dt="2025-06-23T07:48:41.460" v="21" actId="3064"/>
            <ac:spMkLst>
              <pc:docMk/>
              <pc:sldMasterMk cId="757955707" sldId="2147483648"/>
              <pc:sldLayoutMk cId="2269128758" sldId="2147483666"/>
              <ac:spMk id="10" creationId="{E1AAD30A-3D28-00EA-F471-8BD5A0A40DB8}"/>
            </ac:spMkLst>
          </pc:spChg>
          <pc:spChg chg="mod">
            <ac:chgData name="Luka Van Esbroeck" userId="134fc993-7b81-4a7c-b1f6-6ae1dd5ae1ac" providerId="ADAL" clId="{A46291DA-7427-6341-86CD-37A41C0D32B9}" dt="2025-06-23T07:48:41.460" v="21" actId="3064"/>
            <ac:spMkLst>
              <pc:docMk/>
              <pc:sldMasterMk cId="757955707" sldId="2147483648"/>
              <pc:sldLayoutMk cId="2269128758" sldId="2147483666"/>
              <ac:spMk id="11" creationId="{46B90BB4-F3F5-31A5-E123-67382E6F050B}"/>
            </ac:spMkLst>
          </pc:spChg>
          <pc:spChg chg="mod">
            <ac:chgData name="Luka Van Esbroeck" userId="134fc993-7b81-4a7c-b1f6-6ae1dd5ae1ac" providerId="ADAL" clId="{A46291DA-7427-6341-86CD-37A41C0D32B9}" dt="2025-06-23T07:53:53.585" v="46" actId="255"/>
            <ac:spMkLst>
              <pc:docMk/>
              <pc:sldMasterMk cId="757955707" sldId="2147483648"/>
              <pc:sldLayoutMk cId="2269128758" sldId="2147483666"/>
              <ac:spMk id="12" creationId="{9C25EE3A-02FD-3B66-6FD4-EED1D2E1DB3E}"/>
            </ac:spMkLst>
          </pc:spChg>
          <pc:spChg chg="mod">
            <ac:chgData name="Luka Van Esbroeck" userId="134fc993-7b81-4a7c-b1f6-6ae1dd5ae1ac" providerId="ADAL" clId="{A46291DA-7427-6341-86CD-37A41C0D32B9}" dt="2025-06-23T07:48:58.717" v="22" actId="3064"/>
            <ac:spMkLst>
              <pc:docMk/>
              <pc:sldMasterMk cId="757955707" sldId="2147483648"/>
              <pc:sldLayoutMk cId="2269128758" sldId="2147483666"/>
              <ac:spMk id="13" creationId="{7D7BE1B7-9430-DAE8-48E7-8DDAA94E9398}"/>
            </ac:spMkLst>
          </pc:spChg>
        </pc:sldLayoutChg>
        <pc:sldLayoutChg chg="modSp mod">
          <pc:chgData name="Luka Van Esbroeck" userId="134fc993-7b81-4a7c-b1f6-6ae1dd5ae1ac" providerId="ADAL" clId="{A46291DA-7427-6341-86CD-37A41C0D32B9}" dt="2025-06-23T07:54:27.811" v="51" actId="255"/>
          <pc:sldLayoutMkLst>
            <pc:docMk/>
            <pc:sldMasterMk cId="757955707" sldId="2147483648"/>
            <pc:sldLayoutMk cId="1202890010" sldId="2147483667"/>
          </pc:sldLayoutMkLst>
          <pc:spChg chg="mod">
            <ac:chgData name="Luka Van Esbroeck" userId="134fc993-7b81-4a7c-b1f6-6ae1dd5ae1ac" providerId="ADAL" clId="{A46291DA-7427-6341-86CD-37A41C0D32B9}" dt="2025-06-23T07:50:32.308" v="31" actId="3064"/>
            <ac:spMkLst>
              <pc:docMk/>
              <pc:sldMasterMk cId="757955707" sldId="2147483648"/>
              <pc:sldLayoutMk cId="1202890010" sldId="2147483667"/>
              <ac:spMk id="2" creationId="{05C69DAD-26B4-145F-DCA2-986DF5B9081A}"/>
            </ac:spMkLst>
          </pc:spChg>
          <pc:spChg chg="mod">
            <ac:chgData name="Luka Van Esbroeck" userId="134fc993-7b81-4a7c-b1f6-6ae1dd5ae1ac" providerId="ADAL" clId="{A46291DA-7427-6341-86CD-37A41C0D32B9}" dt="2025-06-23T07:50:32.308" v="31" actId="3064"/>
            <ac:spMkLst>
              <pc:docMk/>
              <pc:sldMasterMk cId="757955707" sldId="2147483648"/>
              <pc:sldLayoutMk cId="1202890010" sldId="2147483667"/>
              <ac:spMk id="3" creationId="{93DE4791-B970-A879-1D72-DD4526580148}"/>
            </ac:spMkLst>
          </pc:spChg>
          <pc:spChg chg="mod">
            <ac:chgData name="Luka Van Esbroeck" userId="134fc993-7b81-4a7c-b1f6-6ae1dd5ae1ac" providerId="ADAL" clId="{A46291DA-7427-6341-86CD-37A41C0D32B9}" dt="2025-06-23T07:50:43.825" v="32" actId="3064"/>
            <ac:spMkLst>
              <pc:docMk/>
              <pc:sldMasterMk cId="757955707" sldId="2147483648"/>
              <pc:sldLayoutMk cId="1202890010" sldId="2147483667"/>
              <ac:spMk id="4" creationId="{F8FC5D74-7D0D-761C-1539-296F9C752F47}"/>
            </ac:spMkLst>
          </pc:spChg>
          <pc:spChg chg="mod">
            <ac:chgData name="Luka Van Esbroeck" userId="134fc993-7b81-4a7c-b1f6-6ae1dd5ae1ac" providerId="ADAL" clId="{A46291DA-7427-6341-86CD-37A41C0D32B9}" dt="2025-06-23T07:54:27.811" v="51" actId="255"/>
            <ac:spMkLst>
              <pc:docMk/>
              <pc:sldMasterMk cId="757955707" sldId="2147483648"/>
              <pc:sldLayoutMk cId="1202890010" sldId="2147483667"/>
              <ac:spMk id="7" creationId="{583831FB-47F7-8780-CC3B-71451999DE39}"/>
            </ac:spMkLst>
          </pc:spChg>
          <pc:spChg chg="mod">
            <ac:chgData name="Luka Van Esbroeck" userId="134fc993-7b81-4a7c-b1f6-6ae1dd5ae1ac" providerId="ADAL" clId="{A46291DA-7427-6341-86CD-37A41C0D32B9}" dt="2025-06-23T07:50:04.137" v="28" actId="1076"/>
            <ac:spMkLst>
              <pc:docMk/>
              <pc:sldMasterMk cId="757955707" sldId="2147483648"/>
              <pc:sldLayoutMk cId="1202890010" sldId="2147483667"/>
              <ac:spMk id="10" creationId="{32BD3DE8-8DE0-90FC-F939-93A28765F57B}"/>
            </ac:spMkLst>
          </pc:spChg>
        </pc:sldLayoutChg>
        <pc:sldLayoutChg chg="modSp mod">
          <pc:chgData name="Luka Van Esbroeck" userId="134fc993-7b81-4a7c-b1f6-6ae1dd5ae1ac" providerId="ADAL" clId="{A46291DA-7427-6341-86CD-37A41C0D32B9}" dt="2025-06-23T07:54:00.253" v="47" actId="255"/>
          <pc:sldLayoutMkLst>
            <pc:docMk/>
            <pc:sldMasterMk cId="757955707" sldId="2147483648"/>
            <pc:sldLayoutMk cId="626550864" sldId="2147483668"/>
          </pc:sldLayoutMkLst>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4" creationId="{40BB958D-766E-CFCA-F125-74E0C4C7860A}"/>
            </ac:spMkLst>
          </pc:spChg>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10" creationId="{C46FC6C0-6720-92F1-5D46-2C5D6712AC10}"/>
            </ac:spMkLst>
          </pc:spChg>
          <pc:spChg chg="mod">
            <ac:chgData name="Luka Van Esbroeck" userId="134fc993-7b81-4a7c-b1f6-6ae1dd5ae1ac" providerId="ADAL" clId="{A46291DA-7427-6341-86CD-37A41C0D32B9}" dt="2025-06-23T07:54:00.253" v="47" actId="255"/>
            <ac:spMkLst>
              <pc:docMk/>
              <pc:sldMasterMk cId="757955707" sldId="2147483648"/>
              <pc:sldLayoutMk cId="626550864" sldId="2147483668"/>
              <ac:spMk id="12" creationId="{F1302053-18F3-C1F4-FFEF-D2AD2CC439A5}"/>
            </ac:spMkLst>
          </pc:spChg>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13" creationId="{3A3D6BC1-3B6E-DE15-7E6A-7C9D651A77F9}"/>
            </ac:spMkLst>
          </pc:spChg>
        </pc:sldLayoutChg>
        <pc:sldLayoutChg chg="modSp mod">
          <pc:chgData name="Luka Van Esbroeck" userId="134fc993-7b81-4a7c-b1f6-6ae1dd5ae1ac" providerId="ADAL" clId="{A46291DA-7427-6341-86CD-37A41C0D32B9}" dt="2025-06-23T07:54:14.291" v="49" actId="255"/>
          <pc:sldLayoutMkLst>
            <pc:docMk/>
            <pc:sldMasterMk cId="757955707" sldId="2147483648"/>
            <pc:sldLayoutMk cId="1131357290" sldId="2147483669"/>
          </pc:sldLayoutMkLst>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2" creationId="{2214A130-3856-C6F0-80DA-5FDEFD700C7F}"/>
            </ac:spMkLst>
          </pc:spChg>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3" creationId="{1BD24EFB-7EEC-5334-1BA6-D360A387EACC}"/>
            </ac:spMkLst>
          </pc:spChg>
          <pc:spChg chg="mod">
            <ac:chgData name="Luka Van Esbroeck" userId="134fc993-7b81-4a7c-b1f6-6ae1dd5ae1ac" providerId="ADAL" clId="{A46291DA-7427-6341-86CD-37A41C0D32B9}" dt="2025-06-23T07:54:14.291" v="49" actId="255"/>
            <ac:spMkLst>
              <pc:docMk/>
              <pc:sldMasterMk cId="757955707" sldId="2147483648"/>
              <pc:sldLayoutMk cId="1131357290" sldId="2147483669"/>
              <ac:spMk id="14" creationId="{0F9328F4-FEFD-74F4-CE92-45BAFED58478}"/>
            </ac:spMkLst>
          </pc:spChg>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6" creationId="{BEB2E742-0014-1EC0-3A72-42DB7A882B90}"/>
            </ac:spMkLst>
          </pc:spChg>
        </pc:sldLayoutChg>
        <pc:sldLayoutChg chg="modSp mod">
          <pc:chgData name="Luka Van Esbroeck" userId="134fc993-7b81-4a7c-b1f6-6ae1dd5ae1ac" providerId="ADAL" clId="{A46291DA-7427-6341-86CD-37A41C0D32B9}" dt="2025-06-23T07:51:09.309" v="37" actId="3064"/>
          <pc:sldLayoutMkLst>
            <pc:docMk/>
            <pc:sldMasterMk cId="757955707" sldId="2147483648"/>
            <pc:sldLayoutMk cId="3675754544" sldId="2147483670"/>
          </pc:sldLayoutMkLst>
          <pc:spChg chg="mod">
            <ac:chgData name="Luka Van Esbroeck" userId="134fc993-7b81-4a7c-b1f6-6ae1dd5ae1ac" providerId="ADAL" clId="{A46291DA-7427-6341-86CD-37A41C0D32B9}" dt="2025-06-23T07:51:09.309" v="37" actId="3064"/>
            <ac:spMkLst>
              <pc:docMk/>
              <pc:sldMasterMk cId="757955707" sldId="2147483648"/>
              <pc:sldLayoutMk cId="3675754544" sldId="2147483670"/>
              <ac:spMk id="7" creationId="{837F021E-C483-4CB4-F1F3-7B8DAAB54211}"/>
            </ac:spMkLst>
          </pc:spChg>
        </pc:sldLayoutChg>
        <pc:sldLayoutChg chg="modSp mod">
          <pc:chgData name="Luka Van Esbroeck" userId="134fc993-7b81-4a7c-b1f6-6ae1dd5ae1ac" providerId="ADAL" clId="{A46291DA-7427-6341-86CD-37A41C0D32B9}" dt="2025-06-23T07:43:21.284" v="9" actId="166"/>
          <pc:sldLayoutMkLst>
            <pc:docMk/>
            <pc:sldMasterMk cId="757955707" sldId="2147483648"/>
            <pc:sldLayoutMk cId="3407457184" sldId="2147483672"/>
          </pc:sldLayoutMkLst>
          <pc:spChg chg="mod">
            <ac:chgData name="Luka Van Esbroeck" userId="134fc993-7b81-4a7c-b1f6-6ae1dd5ae1ac" providerId="ADAL" clId="{A46291DA-7427-6341-86CD-37A41C0D32B9}" dt="2025-06-23T07:43:21.284" v="9" actId="166"/>
            <ac:spMkLst>
              <pc:docMk/>
              <pc:sldMasterMk cId="757955707" sldId="2147483648"/>
              <pc:sldLayoutMk cId="3407457184" sldId="2147483672"/>
              <ac:spMk id="7" creationId="{3831A695-ABC3-0390-7A61-D81FF6EAC470}"/>
            </ac:spMkLst>
          </pc:spChg>
          <pc:spChg chg="mod">
            <ac:chgData name="Luka Van Esbroeck" userId="134fc993-7b81-4a7c-b1f6-6ae1dd5ae1ac" providerId="ADAL" clId="{A46291DA-7427-6341-86CD-37A41C0D32B9}" dt="2025-06-23T07:43:11.746" v="8" actId="1076"/>
            <ac:spMkLst>
              <pc:docMk/>
              <pc:sldMasterMk cId="757955707" sldId="2147483648"/>
              <pc:sldLayoutMk cId="3407457184" sldId="2147483672"/>
              <ac:spMk id="12" creationId="{AC3D73B0-BE03-6FF8-71FD-6BB0220444B4}"/>
            </ac:spMkLst>
          </pc:spChg>
        </pc:sldLayoutChg>
        <pc:sldLayoutChg chg="modSp mod">
          <pc:chgData name="Luka Van Esbroeck" userId="134fc993-7b81-4a7c-b1f6-6ae1dd5ae1ac" providerId="ADAL" clId="{A46291DA-7427-6341-86CD-37A41C0D32B9}" dt="2025-06-23T07:44:23.011" v="11" actId="3064"/>
          <pc:sldLayoutMkLst>
            <pc:docMk/>
            <pc:sldMasterMk cId="757955707" sldId="2147483648"/>
            <pc:sldLayoutMk cId="3945958420" sldId="2147483673"/>
          </pc:sldLayoutMkLst>
          <pc:spChg chg="mod">
            <ac:chgData name="Luka Van Esbroeck" userId="134fc993-7b81-4a7c-b1f6-6ae1dd5ae1ac" providerId="ADAL" clId="{A46291DA-7427-6341-86CD-37A41C0D32B9}" dt="2025-06-23T07:44:23.011" v="11" actId="3064"/>
            <ac:spMkLst>
              <pc:docMk/>
              <pc:sldMasterMk cId="757955707" sldId="2147483648"/>
              <pc:sldLayoutMk cId="3945958420" sldId="2147483673"/>
              <ac:spMk id="4" creationId="{D9BB6876-F87A-6ABD-B1F8-120D9C4DA8DF}"/>
            </ac:spMkLst>
          </pc:spChg>
        </pc:sldLayoutChg>
        <pc:sldLayoutChg chg="modSp mod">
          <pc:chgData name="Luka Van Esbroeck" userId="134fc993-7b81-4a7c-b1f6-6ae1dd5ae1ac" providerId="ADAL" clId="{A46291DA-7427-6341-86CD-37A41C0D32B9}" dt="2025-06-23T07:53:23.034" v="42" actId="255"/>
          <pc:sldLayoutMkLst>
            <pc:docMk/>
            <pc:sldMasterMk cId="757955707" sldId="2147483648"/>
            <pc:sldLayoutMk cId="3892661322" sldId="2147483674"/>
          </pc:sldLayoutMkLst>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3" creationId="{EFEC22A1-8D71-9FA4-B3E0-6D9B072E6BBE}"/>
            </ac:spMkLst>
          </pc:spChg>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4" creationId="{737E7370-A773-919F-26D4-FD9DBE943F4A}"/>
            </ac:spMkLst>
          </pc:spChg>
          <pc:spChg chg="mod">
            <ac:chgData name="Luka Van Esbroeck" userId="134fc993-7b81-4a7c-b1f6-6ae1dd5ae1ac" providerId="ADAL" clId="{A46291DA-7427-6341-86CD-37A41C0D32B9}" dt="2025-06-23T07:53:23.034" v="42" actId="255"/>
            <ac:spMkLst>
              <pc:docMk/>
              <pc:sldMasterMk cId="757955707" sldId="2147483648"/>
              <pc:sldLayoutMk cId="3892661322" sldId="2147483674"/>
              <ac:spMk id="15" creationId="{3B641733-11D9-280D-B7DE-33FD8B3B77EB}"/>
            </ac:spMkLst>
          </pc:spChg>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6" creationId="{2AE72457-3707-0112-A55B-77BC4CF52B1F}"/>
            </ac:spMkLst>
          </pc:spChg>
        </pc:sldLayoutChg>
        <pc:sldLayoutChg chg="modSp mod">
          <pc:chgData name="Luka Van Esbroeck" userId="134fc993-7b81-4a7c-b1f6-6ae1dd5ae1ac" providerId="ADAL" clId="{A46291DA-7427-6341-86CD-37A41C0D32B9}" dt="2025-06-23T07:53:39.091" v="44" actId="255"/>
          <pc:sldLayoutMkLst>
            <pc:docMk/>
            <pc:sldMasterMk cId="757955707" sldId="2147483648"/>
            <pc:sldLayoutMk cId="1649869617" sldId="2147483675"/>
          </pc:sldLayoutMkLst>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3" creationId="{6DC72F89-0CE5-6DAA-02DB-F99AB5CB2AD9}"/>
            </ac:spMkLst>
          </pc:spChg>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7" creationId="{6222E995-5102-A211-BFE1-FDE75087D201}"/>
            </ac:spMkLst>
          </pc:spChg>
          <pc:spChg chg="mod">
            <ac:chgData name="Luka Van Esbroeck" userId="134fc993-7b81-4a7c-b1f6-6ae1dd5ae1ac" providerId="ADAL" clId="{A46291DA-7427-6341-86CD-37A41C0D32B9}" dt="2025-06-23T07:53:39.091" v="44" actId="255"/>
            <ac:spMkLst>
              <pc:docMk/>
              <pc:sldMasterMk cId="757955707" sldId="2147483648"/>
              <pc:sldLayoutMk cId="1649869617" sldId="2147483675"/>
              <ac:spMk id="10" creationId="{4C540657-D081-794E-D6A4-82EE88C84C24}"/>
            </ac:spMkLst>
          </pc:spChg>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11" creationId="{EFD00CA8-8433-417A-5160-C95B1D821141}"/>
            </ac:spMkLst>
          </pc:spChg>
        </pc:sldLayoutChg>
        <pc:sldLayoutChg chg="modSp mod">
          <pc:chgData name="Luka Van Esbroeck" userId="134fc993-7b81-4a7c-b1f6-6ae1dd5ae1ac" providerId="ADAL" clId="{A46291DA-7427-6341-86CD-37A41C0D32B9}" dt="2025-06-23T07:54:20.586" v="50" actId="255"/>
          <pc:sldLayoutMkLst>
            <pc:docMk/>
            <pc:sldMasterMk cId="757955707" sldId="2147483648"/>
            <pc:sldLayoutMk cId="3155481135" sldId="2147483676"/>
          </pc:sldLayoutMkLst>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5" creationId="{467760AE-6E51-2E86-5947-E9952285E3B7}"/>
            </ac:spMkLst>
          </pc:spChg>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9" creationId="{D68A8CEE-B87D-7AF8-0F29-678313464912}"/>
            </ac:spMkLst>
          </pc:spChg>
          <pc:spChg chg="mod">
            <ac:chgData name="Luka Van Esbroeck" userId="134fc993-7b81-4a7c-b1f6-6ae1dd5ae1ac" providerId="ADAL" clId="{A46291DA-7427-6341-86CD-37A41C0D32B9}" dt="2025-06-23T07:54:20.586" v="50" actId="255"/>
            <ac:spMkLst>
              <pc:docMk/>
              <pc:sldMasterMk cId="757955707" sldId="2147483648"/>
              <pc:sldLayoutMk cId="3155481135" sldId="2147483676"/>
              <ac:spMk id="11" creationId="{96B5C094-5073-B15F-4E55-DF6514B60278}"/>
            </ac:spMkLst>
          </pc:spChg>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12" creationId="{BF6C4BA3-5C54-1DA8-00F4-0FF6332D2841}"/>
            </ac:spMkLst>
          </pc:spChg>
        </pc:sldLayoutChg>
        <pc:sldLayoutChg chg="modSp mod">
          <pc:chgData name="Luka Van Esbroeck" userId="134fc993-7b81-4a7c-b1f6-6ae1dd5ae1ac" providerId="ADAL" clId="{A46291DA-7427-6341-86CD-37A41C0D32B9}" dt="2025-06-23T07:54:07.622" v="48" actId="255"/>
          <pc:sldLayoutMkLst>
            <pc:docMk/>
            <pc:sldMasterMk cId="757955707" sldId="2147483648"/>
            <pc:sldLayoutMk cId="3626120787" sldId="2147483677"/>
          </pc:sldLayoutMkLst>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8" creationId="{2488B422-00BC-FAE1-CF28-91BFA4D142CF}"/>
            </ac:spMkLst>
          </pc:spChg>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10" creationId="{EDA0AE05-C033-84C5-3821-8A8D284AA794}"/>
            </ac:spMkLst>
          </pc:spChg>
          <pc:spChg chg="mod">
            <ac:chgData name="Luka Van Esbroeck" userId="134fc993-7b81-4a7c-b1f6-6ae1dd5ae1ac" providerId="ADAL" clId="{A46291DA-7427-6341-86CD-37A41C0D32B9}" dt="2025-06-23T07:54:07.622" v="48" actId="255"/>
            <ac:spMkLst>
              <pc:docMk/>
              <pc:sldMasterMk cId="757955707" sldId="2147483648"/>
              <pc:sldLayoutMk cId="3626120787" sldId="2147483677"/>
              <ac:spMk id="12" creationId="{05A4C4CA-2BA0-22E3-70D3-5FB60B689D51}"/>
            </ac:spMkLst>
          </pc:spChg>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13" creationId="{2506468C-09C1-B4E3-F49F-8A38A5842127}"/>
            </ac:spMkLst>
          </pc:spChg>
        </pc:sldLayoutChg>
        <pc:sldLayoutChg chg="modSp mod">
          <pc:chgData name="Luka Van Esbroeck" userId="134fc993-7b81-4a7c-b1f6-6ae1dd5ae1ac" providerId="ADAL" clId="{A46291DA-7427-6341-86CD-37A41C0D32B9}" dt="2025-06-23T07:51:25.791" v="38" actId="3064"/>
          <pc:sldLayoutMkLst>
            <pc:docMk/>
            <pc:sldMasterMk cId="757955707" sldId="2147483648"/>
            <pc:sldLayoutMk cId="4023887712" sldId="2147483678"/>
          </pc:sldLayoutMkLst>
          <pc:spChg chg="mod">
            <ac:chgData name="Luka Van Esbroeck" userId="134fc993-7b81-4a7c-b1f6-6ae1dd5ae1ac" providerId="ADAL" clId="{A46291DA-7427-6341-86CD-37A41C0D32B9}" dt="2025-06-23T07:51:25.791" v="38" actId="3064"/>
            <ac:spMkLst>
              <pc:docMk/>
              <pc:sldMasterMk cId="757955707" sldId="2147483648"/>
              <pc:sldLayoutMk cId="4023887712" sldId="2147483678"/>
              <ac:spMk id="7" creationId="{837F021E-C483-4CB4-F1F3-7B8DAAB54211}"/>
            </ac:spMkLst>
          </pc:spChg>
        </pc:sldLayoutChg>
      </pc:sldMasterChg>
    </pc:docChg>
  </pc:docChgLst>
  <pc:docChgLst>
    <pc:chgData name="Luka Van Esbroeck" userId="134fc993-7b81-4a7c-b1f6-6ae1dd5ae1ac" providerId="ADAL" clId="{D78E0FE2-9B03-DD41-8536-5A59EC53A831}"/>
    <pc:docChg chg="delSld">
      <pc:chgData name="Luka Van Esbroeck" userId="134fc993-7b81-4a7c-b1f6-6ae1dd5ae1ac" providerId="ADAL" clId="{D78E0FE2-9B03-DD41-8536-5A59EC53A831}" dt="2025-06-27T12:09:51.414" v="57" actId="2696"/>
      <pc:docMkLst>
        <pc:docMk/>
      </pc:docMkLst>
      <pc:sldChg chg="del">
        <pc:chgData name="Luka Van Esbroeck" userId="134fc993-7b81-4a7c-b1f6-6ae1dd5ae1ac" providerId="ADAL" clId="{D78E0FE2-9B03-DD41-8536-5A59EC53A831}" dt="2025-06-27T12:09:45.845" v="0" actId="2696"/>
        <pc:sldMkLst>
          <pc:docMk/>
          <pc:sldMk cId="0" sldId="289"/>
        </pc:sldMkLst>
      </pc:sldChg>
      <pc:sldChg chg="del">
        <pc:chgData name="Luka Van Esbroeck" userId="134fc993-7b81-4a7c-b1f6-6ae1dd5ae1ac" providerId="ADAL" clId="{D78E0FE2-9B03-DD41-8536-5A59EC53A831}" dt="2025-06-27T12:09:45.856" v="2" actId="2696"/>
        <pc:sldMkLst>
          <pc:docMk/>
          <pc:sldMk cId="0" sldId="290"/>
        </pc:sldMkLst>
      </pc:sldChg>
      <pc:sldChg chg="del">
        <pc:chgData name="Luka Van Esbroeck" userId="134fc993-7b81-4a7c-b1f6-6ae1dd5ae1ac" providerId="ADAL" clId="{D78E0FE2-9B03-DD41-8536-5A59EC53A831}" dt="2025-06-27T12:09:45.861" v="3" actId="2696"/>
        <pc:sldMkLst>
          <pc:docMk/>
          <pc:sldMk cId="0" sldId="291"/>
        </pc:sldMkLst>
      </pc:sldChg>
      <pc:sldChg chg="del">
        <pc:chgData name="Luka Van Esbroeck" userId="134fc993-7b81-4a7c-b1f6-6ae1dd5ae1ac" providerId="ADAL" clId="{D78E0FE2-9B03-DD41-8536-5A59EC53A831}" dt="2025-06-27T12:09:45.847" v="1" actId="2696"/>
        <pc:sldMkLst>
          <pc:docMk/>
          <pc:sldMk cId="0" sldId="292"/>
        </pc:sldMkLst>
      </pc:sldChg>
      <pc:sldChg chg="del">
        <pc:chgData name="Luka Van Esbroeck" userId="134fc993-7b81-4a7c-b1f6-6ae1dd5ae1ac" providerId="ADAL" clId="{D78E0FE2-9B03-DD41-8536-5A59EC53A831}" dt="2025-06-27T12:09:50.922" v="4" actId="2696"/>
        <pc:sldMkLst>
          <pc:docMk/>
          <pc:sldMk cId="0" sldId="297"/>
        </pc:sldMkLst>
      </pc:sldChg>
      <pc:sldChg chg="del">
        <pc:chgData name="Luka Van Esbroeck" userId="134fc993-7b81-4a7c-b1f6-6ae1dd5ae1ac" providerId="ADAL" clId="{D78E0FE2-9B03-DD41-8536-5A59EC53A831}" dt="2025-06-27T12:09:50.937" v="10" actId="2696"/>
        <pc:sldMkLst>
          <pc:docMk/>
          <pc:sldMk cId="0" sldId="298"/>
        </pc:sldMkLst>
      </pc:sldChg>
      <pc:sldChg chg="del">
        <pc:chgData name="Luka Van Esbroeck" userId="134fc993-7b81-4a7c-b1f6-6ae1dd5ae1ac" providerId="ADAL" clId="{D78E0FE2-9B03-DD41-8536-5A59EC53A831}" dt="2025-06-27T12:09:50.924" v="6" actId="2696"/>
        <pc:sldMkLst>
          <pc:docMk/>
          <pc:sldMk cId="0" sldId="299"/>
        </pc:sldMkLst>
      </pc:sldChg>
      <pc:sldChg chg="del">
        <pc:chgData name="Luka Van Esbroeck" userId="134fc993-7b81-4a7c-b1f6-6ae1dd5ae1ac" providerId="ADAL" clId="{D78E0FE2-9B03-DD41-8536-5A59EC53A831}" dt="2025-06-27T12:09:50.960" v="23" actId="2696"/>
        <pc:sldMkLst>
          <pc:docMk/>
          <pc:sldMk cId="0" sldId="300"/>
        </pc:sldMkLst>
      </pc:sldChg>
      <pc:sldChg chg="del">
        <pc:chgData name="Luka Van Esbroeck" userId="134fc993-7b81-4a7c-b1f6-6ae1dd5ae1ac" providerId="ADAL" clId="{D78E0FE2-9B03-DD41-8536-5A59EC53A831}" dt="2025-06-27T12:09:51.361" v="49" actId="2696"/>
        <pc:sldMkLst>
          <pc:docMk/>
          <pc:sldMk cId="0" sldId="301"/>
        </pc:sldMkLst>
      </pc:sldChg>
      <pc:sldChg chg="del">
        <pc:chgData name="Luka Van Esbroeck" userId="134fc993-7b81-4a7c-b1f6-6ae1dd5ae1ac" providerId="ADAL" clId="{D78E0FE2-9B03-DD41-8536-5A59EC53A831}" dt="2025-06-27T12:09:51.352" v="45" actId="2696"/>
        <pc:sldMkLst>
          <pc:docMk/>
          <pc:sldMk cId="0" sldId="302"/>
        </pc:sldMkLst>
      </pc:sldChg>
      <pc:sldChg chg="del">
        <pc:chgData name="Luka Van Esbroeck" userId="134fc993-7b81-4a7c-b1f6-6ae1dd5ae1ac" providerId="ADAL" clId="{D78E0FE2-9B03-DD41-8536-5A59EC53A831}" dt="2025-06-27T12:09:51.351" v="44" actId="2696"/>
        <pc:sldMkLst>
          <pc:docMk/>
          <pc:sldMk cId="0" sldId="303"/>
        </pc:sldMkLst>
      </pc:sldChg>
      <pc:sldChg chg="del">
        <pc:chgData name="Luka Van Esbroeck" userId="134fc993-7b81-4a7c-b1f6-6ae1dd5ae1ac" providerId="ADAL" clId="{D78E0FE2-9B03-DD41-8536-5A59EC53A831}" dt="2025-06-27T12:09:50.968" v="33" actId="2696"/>
        <pc:sldMkLst>
          <pc:docMk/>
          <pc:sldMk cId="0" sldId="304"/>
        </pc:sldMkLst>
      </pc:sldChg>
      <pc:sldChg chg="del">
        <pc:chgData name="Luka Van Esbroeck" userId="134fc993-7b81-4a7c-b1f6-6ae1dd5ae1ac" providerId="ADAL" clId="{D78E0FE2-9B03-DD41-8536-5A59EC53A831}" dt="2025-06-27T12:09:50.967" v="32" actId="2696"/>
        <pc:sldMkLst>
          <pc:docMk/>
          <pc:sldMk cId="0" sldId="305"/>
        </pc:sldMkLst>
      </pc:sldChg>
      <pc:sldChg chg="del">
        <pc:chgData name="Luka Van Esbroeck" userId="134fc993-7b81-4a7c-b1f6-6ae1dd5ae1ac" providerId="ADAL" clId="{D78E0FE2-9B03-DD41-8536-5A59EC53A831}" dt="2025-06-27T12:09:51.351" v="43" actId="2696"/>
        <pc:sldMkLst>
          <pc:docMk/>
          <pc:sldMk cId="0" sldId="306"/>
        </pc:sldMkLst>
      </pc:sldChg>
      <pc:sldChg chg="del">
        <pc:chgData name="Luka Van Esbroeck" userId="134fc993-7b81-4a7c-b1f6-6ae1dd5ae1ac" providerId="ADAL" clId="{D78E0FE2-9B03-DD41-8536-5A59EC53A831}" dt="2025-06-27T12:09:50.943" v="16" actId="2696"/>
        <pc:sldMkLst>
          <pc:docMk/>
          <pc:sldMk cId="0" sldId="307"/>
        </pc:sldMkLst>
      </pc:sldChg>
      <pc:sldChg chg="del">
        <pc:chgData name="Luka Van Esbroeck" userId="134fc993-7b81-4a7c-b1f6-6ae1dd5ae1ac" providerId="ADAL" clId="{D78E0FE2-9B03-DD41-8536-5A59EC53A831}" dt="2025-06-27T12:09:50.946" v="20" actId="2696"/>
        <pc:sldMkLst>
          <pc:docMk/>
          <pc:sldMk cId="0" sldId="308"/>
        </pc:sldMkLst>
      </pc:sldChg>
      <pc:sldChg chg="del">
        <pc:chgData name="Luka Van Esbroeck" userId="134fc993-7b81-4a7c-b1f6-6ae1dd5ae1ac" providerId="ADAL" clId="{D78E0FE2-9B03-DD41-8536-5A59EC53A831}" dt="2025-06-27T12:09:51.376" v="50" actId="2696"/>
        <pc:sldMkLst>
          <pc:docMk/>
          <pc:sldMk cId="0" sldId="309"/>
        </pc:sldMkLst>
      </pc:sldChg>
      <pc:sldChg chg="del">
        <pc:chgData name="Luka Van Esbroeck" userId="134fc993-7b81-4a7c-b1f6-6ae1dd5ae1ac" providerId="ADAL" clId="{D78E0FE2-9B03-DD41-8536-5A59EC53A831}" dt="2025-06-27T12:09:50.944" v="18" actId="2696"/>
        <pc:sldMkLst>
          <pc:docMk/>
          <pc:sldMk cId="0" sldId="310"/>
        </pc:sldMkLst>
      </pc:sldChg>
      <pc:sldChg chg="del">
        <pc:chgData name="Luka Van Esbroeck" userId="134fc993-7b81-4a7c-b1f6-6ae1dd5ae1ac" providerId="ADAL" clId="{D78E0FE2-9B03-DD41-8536-5A59EC53A831}" dt="2025-06-27T12:09:51.354" v="48" actId="2696"/>
        <pc:sldMkLst>
          <pc:docMk/>
          <pc:sldMk cId="0" sldId="311"/>
        </pc:sldMkLst>
      </pc:sldChg>
      <pc:sldChg chg="del">
        <pc:chgData name="Luka Van Esbroeck" userId="134fc993-7b81-4a7c-b1f6-6ae1dd5ae1ac" providerId="ADAL" clId="{D78E0FE2-9B03-DD41-8536-5A59EC53A831}" dt="2025-06-27T12:09:50.962" v="25" actId="2696"/>
        <pc:sldMkLst>
          <pc:docMk/>
          <pc:sldMk cId="0" sldId="312"/>
        </pc:sldMkLst>
      </pc:sldChg>
      <pc:sldChg chg="del">
        <pc:chgData name="Luka Van Esbroeck" userId="134fc993-7b81-4a7c-b1f6-6ae1dd5ae1ac" providerId="ADAL" clId="{D78E0FE2-9B03-DD41-8536-5A59EC53A831}" dt="2025-06-27T12:09:50.938" v="11" actId="2696"/>
        <pc:sldMkLst>
          <pc:docMk/>
          <pc:sldMk cId="0" sldId="313"/>
        </pc:sldMkLst>
      </pc:sldChg>
      <pc:sldChg chg="del">
        <pc:chgData name="Luka Van Esbroeck" userId="134fc993-7b81-4a7c-b1f6-6ae1dd5ae1ac" providerId="ADAL" clId="{D78E0FE2-9B03-DD41-8536-5A59EC53A831}" dt="2025-06-27T12:09:50.963" v="26" actId="2696"/>
        <pc:sldMkLst>
          <pc:docMk/>
          <pc:sldMk cId="0" sldId="314"/>
        </pc:sldMkLst>
      </pc:sldChg>
      <pc:sldChg chg="del">
        <pc:chgData name="Luka Van Esbroeck" userId="134fc993-7b81-4a7c-b1f6-6ae1dd5ae1ac" providerId="ADAL" clId="{D78E0FE2-9B03-DD41-8536-5A59EC53A831}" dt="2025-06-27T12:09:50.965" v="30" actId="2696"/>
        <pc:sldMkLst>
          <pc:docMk/>
          <pc:sldMk cId="0" sldId="315"/>
        </pc:sldMkLst>
      </pc:sldChg>
      <pc:sldChg chg="del">
        <pc:chgData name="Luka Van Esbroeck" userId="134fc993-7b81-4a7c-b1f6-6ae1dd5ae1ac" providerId="ADAL" clId="{D78E0FE2-9B03-DD41-8536-5A59EC53A831}" dt="2025-06-27T12:09:50.970" v="36" actId="2696"/>
        <pc:sldMkLst>
          <pc:docMk/>
          <pc:sldMk cId="0" sldId="316"/>
        </pc:sldMkLst>
      </pc:sldChg>
      <pc:sldChg chg="del">
        <pc:chgData name="Luka Van Esbroeck" userId="134fc993-7b81-4a7c-b1f6-6ae1dd5ae1ac" providerId="ADAL" clId="{D78E0FE2-9B03-DD41-8536-5A59EC53A831}" dt="2025-06-27T12:09:50.963" v="27" actId="2696"/>
        <pc:sldMkLst>
          <pc:docMk/>
          <pc:sldMk cId="0" sldId="317"/>
        </pc:sldMkLst>
      </pc:sldChg>
      <pc:sldChg chg="del">
        <pc:chgData name="Luka Van Esbroeck" userId="134fc993-7b81-4a7c-b1f6-6ae1dd5ae1ac" providerId="ADAL" clId="{D78E0FE2-9B03-DD41-8536-5A59EC53A831}" dt="2025-06-27T12:09:50.945" v="19" actId="2696"/>
        <pc:sldMkLst>
          <pc:docMk/>
          <pc:sldMk cId="0" sldId="322"/>
        </pc:sldMkLst>
      </pc:sldChg>
      <pc:sldChg chg="del">
        <pc:chgData name="Luka Van Esbroeck" userId="134fc993-7b81-4a7c-b1f6-6ae1dd5ae1ac" providerId="ADAL" clId="{D78E0FE2-9B03-DD41-8536-5A59EC53A831}" dt="2025-06-27T12:09:50.969" v="34" actId="2696"/>
        <pc:sldMkLst>
          <pc:docMk/>
          <pc:sldMk cId="0" sldId="323"/>
        </pc:sldMkLst>
      </pc:sldChg>
      <pc:sldChg chg="del">
        <pc:chgData name="Luka Van Esbroeck" userId="134fc993-7b81-4a7c-b1f6-6ae1dd5ae1ac" providerId="ADAL" clId="{D78E0FE2-9B03-DD41-8536-5A59EC53A831}" dt="2025-06-27T12:09:50.966" v="31" actId="2696"/>
        <pc:sldMkLst>
          <pc:docMk/>
          <pc:sldMk cId="0" sldId="324"/>
        </pc:sldMkLst>
      </pc:sldChg>
      <pc:sldChg chg="del">
        <pc:chgData name="Luka Van Esbroeck" userId="134fc993-7b81-4a7c-b1f6-6ae1dd5ae1ac" providerId="ADAL" clId="{D78E0FE2-9B03-DD41-8536-5A59EC53A831}" dt="2025-06-27T12:09:51.386" v="51" actId="2696"/>
        <pc:sldMkLst>
          <pc:docMk/>
          <pc:sldMk cId="0" sldId="325"/>
        </pc:sldMkLst>
      </pc:sldChg>
      <pc:sldChg chg="del">
        <pc:chgData name="Luka Van Esbroeck" userId="134fc993-7b81-4a7c-b1f6-6ae1dd5ae1ac" providerId="ADAL" clId="{D78E0FE2-9B03-DD41-8536-5A59EC53A831}" dt="2025-06-27T12:09:50.943" v="17" actId="2696"/>
        <pc:sldMkLst>
          <pc:docMk/>
          <pc:sldMk cId="0" sldId="326"/>
        </pc:sldMkLst>
      </pc:sldChg>
      <pc:sldChg chg="del">
        <pc:chgData name="Luka Van Esbroeck" userId="134fc993-7b81-4a7c-b1f6-6ae1dd5ae1ac" providerId="ADAL" clId="{D78E0FE2-9B03-DD41-8536-5A59EC53A831}" dt="2025-06-27T12:09:50.964" v="28" actId="2696"/>
        <pc:sldMkLst>
          <pc:docMk/>
          <pc:sldMk cId="0" sldId="327"/>
        </pc:sldMkLst>
      </pc:sldChg>
      <pc:sldChg chg="del">
        <pc:chgData name="Luka Van Esbroeck" userId="134fc993-7b81-4a7c-b1f6-6ae1dd5ae1ac" providerId="ADAL" clId="{D78E0FE2-9B03-DD41-8536-5A59EC53A831}" dt="2025-06-27T12:09:50.927" v="9" actId="2696"/>
        <pc:sldMkLst>
          <pc:docMk/>
          <pc:sldMk cId="0" sldId="328"/>
        </pc:sldMkLst>
      </pc:sldChg>
      <pc:sldChg chg="del">
        <pc:chgData name="Luka Van Esbroeck" userId="134fc993-7b81-4a7c-b1f6-6ae1dd5ae1ac" providerId="ADAL" clId="{D78E0FE2-9B03-DD41-8536-5A59EC53A831}" dt="2025-06-27T12:09:50.942" v="15" actId="2696"/>
        <pc:sldMkLst>
          <pc:docMk/>
          <pc:sldMk cId="0" sldId="329"/>
        </pc:sldMkLst>
      </pc:sldChg>
      <pc:sldChg chg="del">
        <pc:chgData name="Luka Van Esbroeck" userId="134fc993-7b81-4a7c-b1f6-6ae1dd5ae1ac" providerId="ADAL" clId="{D78E0FE2-9B03-DD41-8536-5A59EC53A831}" dt="2025-06-27T12:09:50.946" v="21" actId="2696"/>
        <pc:sldMkLst>
          <pc:docMk/>
          <pc:sldMk cId="0" sldId="330"/>
        </pc:sldMkLst>
      </pc:sldChg>
      <pc:sldChg chg="del">
        <pc:chgData name="Luka Van Esbroeck" userId="134fc993-7b81-4a7c-b1f6-6ae1dd5ae1ac" providerId="ADAL" clId="{D78E0FE2-9B03-DD41-8536-5A59EC53A831}" dt="2025-06-27T12:09:51.390" v="53" actId="2696"/>
        <pc:sldMkLst>
          <pc:docMk/>
          <pc:sldMk cId="0" sldId="331"/>
        </pc:sldMkLst>
      </pc:sldChg>
      <pc:sldChg chg="del">
        <pc:chgData name="Luka Van Esbroeck" userId="134fc993-7b81-4a7c-b1f6-6ae1dd5ae1ac" providerId="ADAL" clId="{D78E0FE2-9B03-DD41-8536-5A59EC53A831}" dt="2025-06-27T12:09:50.971" v="37" actId="2696"/>
        <pc:sldMkLst>
          <pc:docMk/>
          <pc:sldMk cId="0" sldId="370"/>
        </pc:sldMkLst>
      </pc:sldChg>
      <pc:sldChg chg="del">
        <pc:chgData name="Luka Van Esbroeck" userId="134fc993-7b81-4a7c-b1f6-6ae1dd5ae1ac" providerId="ADAL" clId="{D78E0FE2-9B03-DD41-8536-5A59EC53A831}" dt="2025-06-27T12:09:50.941" v="14" actId="2696"/>
        <pc:sldMkLst>
          <pc:docMk/>
          <pc:sldMk cId="0" sldId="371"/>
        </pc:sldMkLst>
      </pc:sldChg>
      <pc:sldChg chg="del">
        <pc:chgData name="Luka Van Esbroeck" userId="134fc993-7b81-4a7c-b1f6-6ae1dd5ae1ac" providerId="ADAL" clId="{D78E0FE2-9B03-DD41-8536-5A59EC53A831}" dt="2025-06-27T12:09:51.347" v="38" actId="2696"/>
        <pc:sldMkLst>
          <pc:docMk/>
          <pc:sldMk cId="0" sldId="372"/>
        </pc:sldMkLst>
      </pc:sldChg>
      <pc:sldChg chg="del">
        <pc:chgData name="Luka Van Esbroeck" userId="134fc993-7b81-4a7c-b1f6-6ae1dd5ae1ac" providerId="ADAL" clId="{D78E0FE2-9B03-DD41-8536-5A59EC53A831}" dt="2025-06-27T12:09:50.947" v="22" actId="2696"/>
        <pc:sldMkLst>
          <pc:docMk/>
          <pc:sldMk cId="0" sldId="373"/>
        </pc:sldMkLst>
      </pc:sldChg>
      <pc:sldChg chg="del">
        <pc:chgData name="Luka Van Esbroeck" userId="134fc993-7b81-4a7c-b1f6-6ae1dd5ae1ac" providerId="ADAL" clId="{D78E0FE2-9B03-DD41-8536-5A59EC53A831}" dt="2025-06-27T12:09:50.965" v="29" actId="2696"/>
        <pc:sldMkLst>
          <pc:docMk/>
          <pc:sldMk cId="0" sldId="378"/>
        </pc:sldMkLst>
      </pc:sldChg>
      <pc:sldChg chg="del">
        <pc:chgData name="Luka Van Esbroeck" userId="134fc993-7b81-4a7c-b1f6-6ae1dd5ae1ac" providerId="ADAL" clId="{D78E0FE2-9B03-DD41-8536-5A59EC53A831}" dt="2025-06-27T12:09:51.350" v="42" actId="2696"/>
        <pc:sldMkLst>
          <pc:docMk/>
          <pc:sldMk cId="0" sldId="380"/>
        </pc:sldMkLst>
      </pc:sldChg>
      <pc:sldChg chg="del">
        <pc:chgData name="Luka Van Esbroeck" userId="134fc993-7b81-4a7c-b1f6-6ae1dd5ae1ac" providerId="ADAL" clId="{D78E0FE2-9B03-DD41-8536-5A59EC53A831}" dt="2025-06-27T12:09:50.939" v="12" actId="2696"/>
        <pc:sldMkLst>
          <pc:docMk/>
          <pc:sldMk cId="0" sldId="381"/>
        </pc:sldMkLst>
      </pc:sldChg>
      <pc:sldChg chg="del">
        <pc:chgData name="Luka Van Esbroeck" userId="134fc993-7b81-4a7c-b1f6-6ae1dd5ae1ac" providerId="ADAL" clId="{D78E0FE2-9B03-DD41-8536-5A59EC53A831}" dt="2025-06-27T12:09:51.404" v="56" actId="2696"/>
        <pc:sldMkLst>
          <pc:docMk/>
          <pc:sldMk cId="0" sldId="382"/>
        </pc:sldMkLst>
      </pc:sldChg>
      <pc:sldChg chg="del">
        <pc:chgData name="Luka Van Esbroeck" userId="134fc993-7b81-4a7c-b1f6-6ae1dd5ae1ac" providerId="ADAL" clId="{D78E0FE2-9B03-DD41-8536-5A59EC53A831}" dt="2025-06-27T12:09:50.926" v="8" actId="2696"/>
        <pc:sldMkLst>
          <pc:docMk/>
          <pc:sldMk cId="0" sldId="383"/>
        </pc:sldMkLst>
      </pc:sldChg>
      <pc:sldChg chg="del">
        <pc:chgData name="Luka Van Esbroeck" userId="134fc993-7b81-4a7c-b1f6-6ae1dd5ae1ac" providerId="ADAL" clId="{D78E0FE2-9B03-DD41-8536-5A59EC53A831}" dt="2025-06-27T12:09:50.969" v="35" actId="2696"/>
        <pc:sldMkLst>
          <pc:docMk/>
          <pc:sldMk cId="0" sldId="385"/>
        </pc:sldMkLst>
      </pc:sldChg>
      <pc:sldChg chg="del">
        <pc:chgData name="Luka Van Esbroeck" userId="134fc993-7b81-4a7c-b1f6-6ae1dd5ae1ac" providerId="ADAL" clId="{D78E0FE2-9B03-DD41-8536-5A59EC53A831}" dt="2025-06-27T12:09:51.387" v="52" actId="2696"/>
        <pc:sldMkLst>
          <pc:docMk/>
          <pc:sldMk cId="0" sldId="386"/>
        </pc:sldMkLst>
      </pc:sldChg>
      <pc:sldChg chg="del">
        <pc:chgData name="Luka Van Esbroeck" userId="134fc993-7b81-4a7c-b1f6-6ae1dd5ae1ac" providerId="ADAL" clId="{D78E0FE2-9B03-DD41-8536-5A59EC53A831}" dt="2025-06-27T12:09:51.348" v="39" actId="2696"/>
        <pc:sldMkLst>
          <pc:docMk/>
          <pc:sldMk cId="0" sldId="387"/>
        </pc:sldMkLst>
      </pc:sldChg>
      <pc:sldChg chg="del">
        <pc:chgData name="Luka Van Esbroeck" userId="134fc993-7b81-4a7c-b1f6-6ae1dd5ae1ac" providerId="ADAL" clId="{D78E0FE2-9B03-DD41-8536-5A59EC53A831}" dt="2025-06-27T12:09:51.401" v="55" actId="2696"/>
        <pc:sldMkLst>
          <pc:docMk/>
          <pc:sldMk cId="0" sldId="388"/>
        </pc:sldMkLst>
      </pc:sldChg>
      <pc:sldChg chg="del">
        <pc:chgData name="Luka Van Esbroeck" userId="134fc993-7b81-4a7c-b1f6-6ae1dd5ae1ac" providerId="ADAL" clId="{D78E0FE2-9B03-DD41-8536-5A59EC53A831}" dt="2025-06-27T12:09:50.961" v="24" actId="2696"/>
        <pc:sldMkLst>
          <pc:docMk/>
          <pc:sldMk cId="0" sldId="389"/>
        </pc:sldMkLst>
      </pc:sldChg>
      <pc:sldChg chg="del">
        <pc:chgData name="Luka Van Esbroeck" userId="134fc993-7b81-4a7c-b1f6-6ae1dd5ae1ac" providerId="ADAL" clId="{D78E0FE2-9B03-DD41-8536-5A59EC53A831}" dt="2025-06-27T12:09:50.940" v="13" actId="2696"/>
        <pc:sldMkLst>
          <pc:docMk/>
          <pc:sldMk cId="0" sldId="390"/>
        </pc:sldMkLst>
      </pc:sldChg>
      <pc:sldChg chg="del">
        <pc:chgData name="Luka Van Esbroeck" userId="134fc993-7b81-4a7c-b1f6-6ae1dd5ae1ac" providerId="ADAL" clId="{D78E0FE2-9B03-DD41-8536-5A59EC53A831}" dt="2025-06-27T12:09:51.353" v="47" actId="2696"/>
        <pc:sldMkLst>
          <pc:docMk/>
          <pc:sldMk cId="0" sldId="391"/>
        </pc:sldMkLst>
      </pc:sldChg>
      <pc:sldChg chg="del">
        <pc:chgData name="Luka Van Esbroeck" userId="134fc993-7b81-4a7c-b1f6-6ae1dd5ae1ac" providerId="ADAL" clId="{D78E0FE2-9B03-DD41-8536-5A59EC53A831}" dt="2025-06-27T12:09:51.350" v="41" actId="2696"/>
        <pc:sldMkLst>
          <pc:docMk/>
          <pc:sldMk cId="0" sldId="393"/>
        </pc:sldMkLst>
      </pc:sldChg>
      <pc:sldChg chg="del">
        <pc:chgData name="Luka Van Esbroeck" userId="134fc993-7b81-4a7c-b1f6-6ae1dd5ae1ac" providerId="ADAL" clId="{D78E0FE2-9B03-DD41-8536-5A59EC53A831}" dt="2025-06-27T12:09:50.923" v="5" actId="2696"/>
        <pc:sldMkLst>
          <pc:docMk/>
          <pc:sldMk cId="0" sldId="394"/>
        </pc:sldMkLst>
      </pc:sldChg>
      <pc:sldChg chg="del">
        <pc:chgData name="Luka Van Esbroeck" userId="134fc993-7b81-4a7c-b1f6-6ae1dd5ae1ac" providerId="ADAL" clId="{D78E0FE2-9B03-DD41-8536-5A59EC53A831}" dt="2025-06-27T12:09:50.925" v="7" actId="2696"/>
        <pc:sldMkLst>
          <pc:docMk/>
          <pc:sldMk cId="0" sldId="395"/>
        </pc:sldMkLst>
      </pc:sldChg>
      <pc:sldChg chg="del">
        <pc:chgData name="Luka Van Esbroeck" userId="134fc993-7b81-4a7c-b1f6-6ae1dd5ae1ac" providerId="ADAL" clId="{D78E0FE2-9B03-DD41-8536-5A59EC53A831}" dt="2025-06-27T12:09:51.353" v="46" actId="2696"/>
        <pc:sldMkLst>
          <pc:docMk/>
          <pc:sldMk cId="2954905702" sldId="396"/>
        </pc:sldMkLst>
      </pc:sldChg>
      <pc:sldChg chg="del">
        <pc:chgData name="Luka Van Esbroeck" userId="134fc993-7b81-4a7c-b1f6-6ae1dd5ae1ac" providerId="ADAL" clId="{D78E0FE2-9B03-DD41-8536-5A59EC53A831}" dt="2025-06-27T12:09:51.400" v="54" actId="2696"/>
        <pc:sldMkLst>
          <pc:docMk/>
          <pc:sldMk cId="2343889299" sldId="397"/>
        </pc:sldMkLst>
      </pc:sldChg>
      <pc:sldChg chg="del">
        <pc:chgData name="Luka Van Esbroeck" userId="134fc993-7b81-4a7c-b1f6-6ae1dd5ae1ac" providerId="ADAL" clId="{D78E0FE2-9B03-DD41-8536-5A59EC53A831}" dt="2025-06-27T12:09:51.349" v="40" actId="2696"/>
        <pc:sldMkLst>
          <pc:docMk/>
          <pc:sldMk cId="3580976211" sldId="398"/>
        </pc:sldMkLst>
      </pc:sldChg>
      <pc:sldChg chg="del">
        <pc:chgData name="Luka Van Esbroeck" userId="134fc993-7b81-4a7c-b1f6-6ae1dd5ae1ac" providerId="ADAL" clId="{D78E0FE2-9B03-DD41-8536-5A59EC53A831}" dt="2025-06-27T12:09:51.414" v="57" actId="2696"/>
        <pc:sldMkLst>
          <pc:docMk/>
          <pc:sldMk cId="831736874" sldId="399"/>
        </pc:sldMkLst>
      </pc:sldChg>
    </pc:docChg>
  </pc:docChgLst>
  <pc:docChgLst>
    <pc:chgData name="Luka Van Esbroeck" userId="134fc993-7b81-4a7c-b1f6-6ae1dd5ae1ac" providerId="ADAL" clId="{607EE3C6-496D-D84C-A140-ACEDF7FD4DB2}"/>
    <pc:docChg chg="delSld delSection">
      <pc:chgData name="Luka Van Esbroeck" userId="134fc993-7b81-4a7c-b1f6-6ae1dd5ae1ac" providerId="ADAL" clId="{607EE3C6-496D-D84C-A140-ACEDF7FD4DB2}" dt="2025-06-27T12:06:20.401" v="79" actId="2696"/>
      <pc:docMkLst>
        <pc:docMk/>
      </pc:docMkLst>
      <pc:sldChg chg="del">
        <pc:chgData name="Luka Van Esbroeck" userId="134fc993-7b81-4a7c-b1f6-6ae1dd5ae1ac" providerId="ADAL" clId="{607EE3C6-496D-D84C-A140-ACEDF7FD4DB2}" dt="2025-06-27T12:05:34.113" v="1" actId="2696"/>
        <pc:sldMkLst>
          <pc:docMk/>
          <pc:sldMk cId="0" sldId="256"/>
        </pc:sldMkLst>
      </pc:sldChg>
      <pc:sldChg chg="del">
        <pc:chgData name="Luka Van Esbroeck" userId="134fc993-7b81-4a7c-b1f6-6ae1dd5ae1ac" providerId="ADAL" clId="{607EE3C6-496D-D84C-A140-ACEDF7FD4DB2}" dt="2025-06-27T12:05:34.126" v="2" actId="2696"/>
        <pc:sldMkLst>
          <pc:docMk/>
          <pc:sldMk cId="0" sldId="257"/>
        </pc:sldMkLst>
      </pc:sldChg>
      <pc:sldChg chg="del">
        <pc:chgData name="Luka Van Esbroeck" userId="134fc993-7b81-4a7c-b1f6-6ae1dd5ae1ac" providerId="ADAL" clId="{607EE3C6-496D-D84C-A140-ACEDF7FD4DB2}" dt="2025-06-27T12:05:34.145" v="4" actId="2696"/>
        <pc:sldMkLst>
          <pc:docMk/>
          <pc:sldMk cId="0" sldId="258"/>
        </pc:sldMkLst>
      </pc:sldChg>
      <pc:sldChg chg="del">
        <pc:chgData name="Luka Van Esbroeck" userId="134fc993-7b81-4a7c-b1f6-6ae1dd5ae1ac" providerId="ADAL" clId="{607EE3C6-496D-D84C-A140-ACEDF7FD4DB2}" dt="2025-06-27T12:05:34.152" v="5" actId="2696"/>
        <pc:sldMkLst>
          <pc:docMk/>
          <pc:sldMk cId="0" sldId="259"/>
        </pc:sldMkLst>
      </pc:sldChg>
      <pc:sldChg chg="del">
        <pc:chgData name="Luka Van Esbroeck" userId="134fc993-7b81-4a7c-b1f6-6ae1dd5ae1ac" providerId="ADAL" clId="{607EE3C6-496D-D84C-A140-ACEDF7FD4DB2}" dt="2025-06-27T12:05:34.158" v="6" actId="2696"/>
        <pc:sldMkLst>
          <pc:docMk/>
          <pc:sldMk cId="0" sldId="260"/>
        </pc:sldMkLst>
      </pc:sldChg>
      <pc:sldChg chg="del">
        <pc:chgData name="Luka Van Esbroeck" userId="134fc993-7b81-4a7c-b1f6-6ae1dd5ae1ac" providerId="ADAL" clId="{607EE3C6-496D-D84C-A140-ACEDF7FD4DB2}" dt="2025-06-27T12:05:34.165" v="7" actId="2696"/>
        <pc:sldMkLst>
          <pc:docMk/>
          <pc:sldMk cId="0" sldId="261"/>
        </pc:sldMkLst>
      </pc:sldChg>
      <pc:sldChg chg="del">
        <pc:chgData name="Luka Van Esbroeck" userId="134fc993-7b81-4a7c-b1f6-6ae1dd5ae1ac" providerId="ADAL" clId="{607EE3C6-496D-D84C-A140-ACEDF7FD4DB2}" dt="2025-06-27T12:05:34.170" v="8" actId="2696"/>
        <pc:sldMkLst>
          <pc:docMk/>
          <pc:sldMk cId="0" sldId="262"/>
        </pc:sldMkLst>
      </pc:sldChg>
      <pc:sldChg chg="del">
        <pc:chgData name="Luka Van Esbroeck" userId="134fc993-7b81-4a7c-b1f6-6ae1dd5ae1ac" providerId="ADAL" clId="{607EE3C6-496D-D84C-A140-ACEDF7FD4DB2}" dt="2025-06-27T12:05:34.183" v="9" actId="2696"/>
        <pc:sldMkLst>
          <pc:docMk/>
          <pc:sldMk cId="0" sldId="263"/>
        </pc:sldMkLst>
      </pc:sldChg>
      <pc:sldChg chg="del">
        <pc:chgData name="Luka Van Esbroeck" userId="134fc993-7b81-4a7c-b1f6-6ae1dd5ae1ac" providerId="ADAL" clId="{607EE3C6-496D-D84C-A140-ACEDF7FD4DB2}" dt="2025-06-27T12:05:34.192" v="10" actId="2696"/>
        <pc:sldMkLst>
          <pc:docMk/>
          <pc:sldMk cId="0" sldId="264"/>
        </pc:sldMkLst>
      </pc:sldChg>
      <pc:sldChg chg="del">
        <pc:chgData name="Luka Van Esbroeck" userId="134fc993-7b81-4a7c-b1f6-6ae1dd5ae1ac" providerId="ADAL" clId="{607EE3C6-496D-D84C-A140-ACEDF7FD4DB2}" dt="2025-06-27T12:05:34.195" v="11" actId="2696"/>
        <pc:sldMkLst>
          <pc:docMk/>
          <pc:sldMk cId="0" sldId="265"/>
        </pc:sldMkLst>
      </pc:sldChg>
      <pc:sldChg chg="del">
        <pc:chgData name="Luka Van Esbroeck" userId="134fc993-7b81-4a7c-b1f6-6ae1dd5ae1ac" providerId="ADAL" clId="{607EE3C6-496D-D84C-A140-ACEDF7FD4DB2}" dt="2025-06-27T12:05:34.199" v="12" actId="2696"/>
        <pc:sldMkLst>
          <pc:docMk/>
          <pc:sldMk cId="0" sldId="266"/>
        </pc:sldMkLst>
      </pc:sldChg>
      <pc:sldChg chg="del">
        <pc:chgData name="Luka Van Esbroeck" userId="134fc993-7b81-4a7c-b1f6-6ae1dd5ae1ac" providerId="ADAL" clId="{607EE3C6-496D-D84C-A140-ACEDF7FD4DB2}" dt="2025-06-27T12:05:34.203" v="13" actId="2696"/>
        <pc:sldMkLst>
          <pc:docMk/>
          <pc:sldMk cId="0" sldId="267"/>
        </pc:sldMkLst>
      </pc:sldChg>
      <pc:sldChg chg="del">
        <pc:chgData name="Luka Van Esbroeck" userId="134fc993-7b81-4a7c-b1f6-6ae1dd5ae1ac" providerId="ADAL" clId="{607EE3C6-496D-D84C-A140-ACEDF7FD4DB2}" dt="2025-06-27T12:05:34.206" v="14" actId="2696"/>
        <pc:sldMkLst>
          <pc:docMk/>
          <pc:sldMk cId="0" sldId="268"/>
        </pc:sldMkLst>
      </pc:sldChg>
      <pc:sldChg chg="del">
        <pc:chgData name="Luka Van Esbroeck" userId="134fc993-7b81-4a7c-b1f6-6ae1dd5ae1ac" providerId="ADAL" clId="{607EE3C6-496D-D84C-A140-ACEDF7FD4DB2}" dt="2025-06-27T12:05:34.232" v="31" actId="2696"/>
        <pc:sldMkLst>
          <pc:docMk/>
          <pc:sldMk cId="0" sldId="269"/>
        </pc:sldMkLst>
      </pc:sldChg>
      <pc:sldChg chg="del">
        <pc:chgData name="Luka Van Esbroeck" userId="134fc993-7b81-4a7c-b1f6-6ae1dd5ae1ac" providerId="ADAL" clId="{607EE3C6-496D-D84C-A140-ACEDF7FD4DB2}" dt="2025-06-27T12:05:34.220" v="25" actId="2696"/>
        <pc:sldMkLst>
          <pc:docMk/>
          <pc:sldMk cId="0" sldId="270"/>
        </pc:sldMkLst>
      </pc:sldChg>
      <pc:sldChg chg="del">
        <pc:chgData name="Luka Van Esbroeck" userId="134fc993-7b81-4a7c-b1f6-6ae1dd5ae1ac" providerId="ADAL" clId="{607EE3C6-496D-D84C-A140-ACEDF7FD4DB2}" dt="2025-06-27T12:05:34.225" v="29" actId="2696"/>
        <pc:sldMkLst>
          <pc:docMk/>
          <pc:sldMk cId="0" sldId="271"/>
        </pc:sldMkLst>
      </pc:sldChg>
      <pc:sldChg chg="del">
        <pc:chgData name="Luka Van Esbroeck" userId="134fc993-7b81-4a7c-b1f6-6ae1dd5ae1ac" providerId="ADAL" clId="{607EE3C6-496D-D84C-A140-ACEDF7FD4DB2}" dt="2025-06-27T12:05:34.216" v="21" actId="2696"/>
        <pc:sldMkLst>
          <pc:docMk/>
          <pc:sldMk cId="0" sldId="272"/>
        </pc:sldMkLst>
      </pc:sldChg>
      <pc:sldChg chg="del">
        <pc:chgData name="Luka Van Esbroeck" userId="134fc993-7b81-4a7c-b1f6-6ae1dd5ae1ac" providerId="ADAL" clId="{607EE3C6-496D-D84C-A140-ACEDF7FD4DB2}" dt="2025-06-27T12:05:34.213" v="19" actId="2696"/>
        <pc:sldMkLst>
          <pc:docMk/>
          <pc:sldMk cId="0" sldId="273"/>
        </pc:sldMkLst>
      </pc:sldChg>
      <pc:sldChg chg="del">
        <pc:chgData name="Luka Van Esbroeck" userId="134fc993-7b81-4a7c-b1f6-6ae1dd5ae1ac" providerId="ADAL" clId="{607EE3C6-496D-D84C-A140-ACEDF7FD4DB2}" dt="2025-06-27T12:05:34.218" v="23" actId="2696"/>
        <pc:sldMkLst>
          <pc:docMk/>
          <pc:sldMk cId="0" sldId="274"/>
        </pc:sldMkLst>
      </pc:sldChg>
      <pc:sldChg chg="del">
        <pc:chgData name="Luka Van Esbroeck" userId="134fc993-7b81-4a7c-b1f6-6ae1dd5ae1ac" providerId="ADAL" clId="{607EE3C6-496D-D84C-A140-ACEDF7FD4DB2}" dt="2025-06-27T12:05:34.210" v="17" actId="2696"/>
        <pc:sldMkLst>
          <pc:docMk/>
          <pc:sldMk cId="0" sldId="275"/>
        </pc:sldMkLst>
      </pc:sldChg>
      <pc:sldChg chg="del">
        <pc:chgData name="Luka Van Esbroeck" userId="134fc993-7b81-4a7c-b1f6-6ae1dd5ae1ac" providerId="ADAL" clId="{607EE3C6-496D-D84C-A140-ACEDF7FD4DB2}" dt="2025-06-27T12:05:34.207" v="15" actId="2696"/>
        <pc:sldMkLst>
          <pc:docMk/>
          <pc:sldMk cId="0" sldId="276"/>
        </pc:sldMkLst>
      </pc:sldChg>
      <pc:sldChg chg="del">
        <pc:chgData name="Luka Van Esbroeck" userId="134fc993-7b81-4a7c-b1f6-6ae1dd5ae1ac" providerId="ADAL" clId="{607EE3C6-496D-D84C-A140-ACEDF7FD4DB2}" dt="2025-06-27T12:05:34.221" v="26" actId="2696"/>
        <pc:sldMkLst>
          <pc:docMk/>
          <pc:sldMk cId="0" sldId="277"/>
        </pc:sldMkLst>
      </pc:sldChg>
      <pc:sldChg chg="del">
        <pc:chgData name="Luka Van Esbroeck" userId="134fc993-7b81-4a7c-b1f6-6ae1dd5ae1ac" providerId="ADAL" clId="{607EE3C6-496D-D84C-A140-ACEDF7FD4DB2}" dt="2025-06-27T12:05:34.226" v="30" actId="2696"/>
        <pc:sldMkLst>
          <pc:docMk/>
          <pc:sldMk cId="0" sldId="278"/>
        </pc:sldMkLst>
      </pc:sldChg>
      <pc:sldChg chg="del">
        <pc:chgData name="Luka Van Esbroeck" userId="134fc993-7b81-4a7c-b1f6-6ae1dd5ae1ac" providerId="ADAL" clId="{607EE3C6-496D-D84C-A140-ACEDF7FD4DB2}" dt="2025-06-27T12:05:34.222" v="27" actId="2696"/>
        <pc:sldMkLst>
          <pc:docMk/>
          <pc:sldMk cId="0" sldId="279"/>
        </pc:sldMkLst>
      </pc:sldChg>
      <pc:sldChg chg="del">
        <pc:chgData name="Luka Van Esbroeck" userId="134fc993-7b81-4a7c-b1f6-6ae1dd5ae1ac" providerId="ADAL" clId="{607EE3C6-496D-D84C-A140-ACEDF7FD4DB2}" dt="2025-06-27T12:05:34.239" v="32" actId="2696"/>
        <pc:sldMkLst>
          <pc:docMk/>
          <pc:sldMk cId="0" sldId="280"/>
        </pc:sldMkLst>
      </pc:sldChg>
      <pc:sldChg chg="del">
        <pc:chgData name="Luka Van Esbroeck" userId="134fc993-7b81-4a7c-b1f6-6ae1dd5ae1ac" providerId="ADAL" clId="{607EE3C6-496D-D84C-A140-ACEDF7FD4DB2}" dt="2025-06-27T12:05:34.214" v="20" actId="2696"/>
        <pc:sldMkLst>
          <pc:docMk/>
          <pc:sldMk cId="0" sldId="281"/>
        </pc:sldMkLst>
      </pc:sldChg>
      <pc:sldChg chg="del">
        <pc:chgData name="Luka Van Esbroeck" userId="134fc993-7b81-4a7c-b1f6-6ae1dd5ae1ac" providerId="ADAL" clId="{607EE3C6-496D-D84C-A140-ACEDF7FD4DB2}" dt="2025-06-27T12:05:34.212" v="18" actId="2696"/>
        <pc:sldMkLst>
          <pc:docMk/>
          <pc:sldMk cId="0" sldId="282"/>
        </pc:sldMkLst>
      </pc:sldChg>
      <pc:sldChg chg="del">
        <pc:chgData name="Luka Van Esbroeck" userId="134fc993-7b81-4a7c-b1f6-6ae1dd5ae1ac" providerId="ADAL" clId="{607EE3C6-496D-D84C-A140-ACEDF7FD4DB2}" dt="2025-06-27T12:05:34.251" v="33" actId="2696"/>
        <pc:sldMkLst>
          <pc:docMk/>
          <pc:sldMk cId="0" sldId="283"/>
        </pc:sldMkLst>
      </pc:sldChg>
      <pc:sldChg chg="del">
        <pc:chgData name="Luka Van Esbroeck" userId="134fc993-7b81-4a7c-b1f6-6ae1dd5ae1ac" providerId="ADAL" clId="{607EE3C6-496D-D84C-A140-ACEDF7FD4DB2}" dt="2025-06-27T12:05:34.223" v="28" actId="2696"/>
        <pc:sldMkLst>
          <pc:docMk/>
          <pc:sldMk cId="0" sldId="284"/>
        </pc:sldMkLst>
      </pc:sldChg>
      <pc:sldChg chg="del">
        <pc:chgData name="Luka Van Esbroeck" userId="134fc993-7b81-4a7c-b1f6-6ae1dd5ae1ac" providerId="ADAL" clId="{607EE3C6-496D-D84C-A140-ACEDF7FD4DB2}" dt="2025-06-27T12:05:34.255" v="34" actId="2696"/>
        <pc:sldMkLst>
          <pc:docMk/>
          <pc:sldMk cId="0" sldId="285"/>
        </pc:sldMkLst>
      </pc:sldChg>
      <pc:sldChg chg="del">
        <pc:chgData name="Luka Van Esbroeck" userId="134fc993-7b81-4a7c-b1f6-6ae1dd5ae1ac" providerId="ADAL" clId="{607EE3C6-496D-D84C-A140-ACEDF7FD4DB2}" dt="2025-06-27T12:05:34.217" v="22" actId="2696"/>
        <pc:sldMkLst>
          <pc:docMk/>
          <pc:sldMk cId="0" sldId="286"/>
        </pc:sldMkLst>
      </pc:sldChg>
      <pc:sldChg chg="del">
        <pc:chgData name="Luka Van Esbroeck" userId="134fc993-7b81-4a7c-b1f6-6ae1dd5ae1ac" providerId="ADAL" clId="{607EE3C6-496D-D84C-A140-ACEDF7FD4DB2}" dt="2025-06-27T12:05:34.209" v="16" actId="2696"/>
        <pc:sldMkLst>
          <pc:docMk/>
          <pc:sldMk cId="0" sldId="287"/>
        </pc:sldMkLst>
      </pc:sldChg>
      <pc:sldChg chg="del">
        <pc:chgData name="Luka Van Esbroeck" userId="134fc993-7b81-4a7c-b1f6-6ae1dd5ae1ac" providerId="ADAL" clId="{607EE3C6-496D-D84C-A140-ACEDF7FD4DB2}" dt="2025-06-27T12:05:34.219" v="24" actId="2696"/>
        <pc:sldMkLst>
          <pc:docMk/>
          <pc:sldMk cId="0" sldId="288"/>
        </pc:sldMkLst>
      </pc:sldChg>
      <pc:sldChg chg="del">
        <pc:chgData name="Luka Van Esbroeck" userId="134fc993-7b81-4a7c-b1f6-6ae1dd5ae1ac" providerId="ADAL" clId="{607EE3C6-496D-D84C-A140-ACEDF7FD4DB2}" dt="2025-06-27T12:05:47.721" v="35" actId="2696"/>
        <pc:sldMkLst>
          <pc:docMk/>
          <pc:sldMk cId="0" sldId="318"/>
        </pc:sldMkLst>
      </pc:sldChg>
      <pc:sldChg chg="del">
        <pc:chgData name="Luka Van Esbroeck" userId="134fc993-7b81-4a7c-b1f6-6ae1dd5ae1ac" providerId="ADAL" clId="{607EE3C6-496D-D84C-A140-ACEDF7FD4DB2}" dt="2025-06-27T12:05:47.732" v="37" actId="2696"/>
        <pc:sldMkLst>
          <pc:docMk/>
          <pc:sldMk cId="0" sldId="319"/>
        </pc:sldMkLst>
      </pc:sldChg>
      <pc:sldChg chg="del">
        <pc:chgData name="Luka Van Esbroeck" userId="134fc993-7b81-4a7c-b1f6-6ae1dd5ae1ac" providerId="ADAL" clId="{607EE3C6-496D-D84C-A140-ACEDF7FD4DB2}" dt="2025-06-27T12:05:47.722" v="36" actId="2696"/>
        <pc:sldMkLst>
          <pc:docMk/>
          <pc:sldMk cId="0" sldId="320"/>
        </pc:sldMkLst>
      </pc:sldChg>
      <pc:sldChg chg="del">
        <pc:chgData name="Luka Van Esbroeck" userId="134fc993-7b81-4a7c-b1f6-6ae1dd5ae1ac" providerId="ADAL" clId="{607EE3C6-496D-D84C-A140-ACEDF7FD4DB2}" dt="2025-06-27T12:05:47.736" v="38" actId="2696"/>
        <pc:sldMkLst>
          <pc:docMk/>
          <pc:sldMk cId="0" sldId="321"/>
        </pc:sldMkLst>
      </pc:sldChg>
      <pc:sldChg chg="del">
        <pc:chgData name="Luka Van Esbroeck" userId="134fc993-7b81-4a7c-b1f6-6ae1dd5ae1ac" providerId="ADAL" clId="{607EE3C6-496D-D84C-A140-ACEDF7FD4DB2}" dt="2025-06-27T12:06:14.781" v="39" actId="2696"/>
        <pc:sldMkLst>
          <pc:docMk/>
          <pc:sldMk cId="0" sldId="332"/>
        </pc:sldMkLst>
      </pc:sldChg>
      <pc:sldChg chg="del">
        <pc:chgData name="Luka Van Esbroeck" userId="134fc993-7b81-4a7c-b1f6-6ae1dd5ae1ac" providerId="ADAL" clId="{607EE3C6-496D-D84C-A140-ACEDF7FD4DB2}" dt="2025-06-27T12:06:14.806" v="42" actId="2696"/>
        <pc:sldMkLst>
          <pc:docMk/>
          <pc:sldMk cId="0" sldId="333"/>
        </pc:sldMkLst>
      </pc:sldChg>
      <pc:sldChg chg="del">
        <pc:chgData name="Luka Van Esbroeck" userId="134fc993-7b81-4a7c-b1f6-6ae1dd5ae1ac" providerId="ADAL" clId="{607EE3C6-496D-D84C-A140-ACEDF7FD4DB2}" dt="2025-06-27T12:06:14.785" v="40" actId="2696"/>
        <pc:sldMkLst>
          <pc:docMk/>
          <pc:sldMk cId="0" sldId="334"/>
        </pc:sldMkLst>
      </pc:sldChg>
      <pc:sldChg chg="del">
        <pc:chgData name="Luka Van Esbroeck" userId="134fc993-7b81-4a7c-b1f6-6ae1dd5ae1ac" providerId="ADAL" clId="{607EE3C6-496D-D84C-A140-ACEDF7FD4DB2}" dt="2025-06-27T12:06:14.841" v="59" actId="2696"/>
        <pc:sldMkLst>
          <pc:docMk/>
          <pc:sldMk cId="0" sldId="335"/>
        </pc:sldMkLst>
      </pc:sldChg>
      <pc:sldChg chg="del">
        <pc:chgData name="Luka Van Esbroeck" userId="134fc993-7b81-4a7c-b1f6-6ae1dd5ae1ac" providerId="ADAL" clId="{607EE3C6-496D-D84C-A140-ACEDF7FD4DB2}" dt="2025-06-27T12:06:14.820" v="51" actId="2696"/>
        <pc:sldMkLst>
          <pc:docMk/>
          <pc:sldMk cId="0" sldId="336"/>
        </pc:sldMkLst>
      </pc:sldChg>
      <pc:sldChg chg="del">
        <pc:chgData name="Luka Van Esbroeck" userId="134fc993-7b81-4a7c-b1f6-6ae1dd5ae1ac" providerId="ADAL" clId="{607EE3C6-496D-D84C-A140-ACEDF7FD4DB2}" dt="2025-06-27T12:06:14.846" v="60" actId="2696"/>
        <pc:sldMkLst>
          <pc:docMk/>
          <pc:sldMk cId="0" sldId="337"/>
        </pc:sldMkLst>
      </pc:sldChg>
      <pc:sldChg chg="del">
        <pc:chgData name="Luka Van Esbroeck" userId="134fc993-7b81-4a7c-b1f6-6ae1dd5ae1ac" providerId="ADAL" clId="{607EE3C6-496D-D84C-A140-ACEDF7FD4DB2}" dt="2025-06-27T12:06:14.825" v="54" actId="2696"/>
        <pc:sldMkLst>
          <pc:docMk/>
          <pc:sldMk cId="0" sldId="338"/>
        </pc:sldMkLst>
      </pc:sldChg>
      <pc:sldChg chg="del">
        <pc:chgData name="Luka Van Esbroeck" userId="134fc993-7b81-4a7c-b1f6-6ae1dd5ae1ac" providerId="ADAL" clId="{607EE3C6-496D-D84C-A140-ACEDF7FD4DB2}" dt="2025-06-27T12:06:14.850" v="61" actId="2696"/>
        <pc:sldMkLst>
          <pc:docMk/>
          <pc:sldMk cId="0" sldId="339"/>
        </pc:sldMkLst>
      </pc:sldChg>
      <pc:sldChg chg="del">
        <pc:chgData name="Luka Van Esbroeck" userId="134fc993-7b81-4a7c-b1f6-6ae1dd5ae1ac" providerId="ADAL" clId="{607EE3C6-496D-D84C-A140-ACEDF7FD4DB2}" dt="2025-06-27T12:06:14.822" v="52" actId="2696"/>
        <pc:sldMkLst>
          <pc:docMk/>
          <pc:sldMk cId="0" sldId="340"/>
        </pc:sldMkLst>
      </pc:sldChg>
      <pc:sldChg chg="del">
        <pc:chgData name="Luka Van Esbroeck" userId="134fc993-7b81-4a7c-b1f6-6ae1dd5ae1ac" providerId="ADAL" clId="{607EE3C6-496D-D84C-A140-ACEDF7FD4DB2}" dt="2025-06-27T12:06:14.811" v="45" actId="2696"/>
        <pc:sldMkLst>
          <pc:docMk/>
          <pc:sldMk cId="0" sldId="341"/>
        </pc:sldMkLst>
      </pc:sldChg>
      <pc:sldChg chg="del">
        <pc:chgData name="Luka Van Esbroeck" userId="134fc993-7b81-4a7c-b1f6-6ae1dd5ae1ac" providerId="ADAL" clId="{607EE3C6-496D-D84C-A140-ACEDF7FD4DB2}" dt="2025-06-27T12:06:14.809" v="44" actId="2696"/>
        <pc:sldMkLst>
          <pc:docMk/>
          <pc:sldMk cId="0" sldId="342"/>
        </pc:sldMkLst>
      </pc:sldChg>
      <pc:sldChg chg="del">
        <pc:chgData name="Luka Van Esbroeck" userId="134fc993-7b81-4a7c-b1f6-6ae1dd5ae1ac" providerId="ADAL" clId="{607EE3C6-496D-D84C-A140-ACEDF7FD4DB2}" dt="2025-06-27T12:06:14.826" v="55" actId="2696"/>
        <pc:sldMkLst>
          <pc:docMk/>
          <pc:sldMk cId="0" sldId="343"/>
        </pc:sldMkLst>
      </pc:sldChg>
      <pc:sldChg chg="del">
        <pc:chgData name="Luka Van Esbroeck" userId="134fc993-7b81-4a7c-b1f6-6ae1dd5ae1ac" providerId="ADAL" clId="{607EE3C6-496D-D84C-A140-ACEDF7FD4DB2}" dt="2025-06-27T12:06:14.827" v="56" actId="2696"/>
        <pc:sldMkLst>
          <pc:docMk/>
          <pc:sldMk cId="0" sldId="344"/>
        </pc:sldMkLst>
      </pc:sldChg>
      <pc:sldChg chg="del">
        <pc:chgData name="Luka Van Esbroeck" userId="134fc993-7b81-4a7c-b1f6-6ae1dd5ae1ac" providerId="ADAL" clId="{607EE3C6-496D-D84C-A140-ACEDF7FD4DB2}" dt="2025-06-27T12:06:14.819" v="50" actId="2696"/>
        <pc:sldMkLst>
          <pc:docMk/>
          <pc:sldMk cId="0" sldId="345"/>
        </pc:sldMkLst>
      </pc:sldChg>
      <pc:sldChg chg="del">
        <pc:chgData name="Luka Van Esbroeck" userId="134fc993-7b81-4a7c-b1f6-6ae1dd5ae1ac" providerId="ADAL" clId="{607EE3C6-496D-D84C-A140-ACEDF7FD4DB2}" dt="2025-06-27T12:06:14.808" v="43" actId="2696"/>
        <pc:sldMkLst>
          <pc:docMk/>
          <pc:sldMk cId="0" sldId="346"/>
        </pc:sldMkLst>
      </pc:sldChg>
      <pc:sldChg chg="del">
        <pc:chgData name="Luka Van Esbroeck" userId="134fc993-7b81-4a7c-b1f6-6ae1dd5ae1ac" providerId="ADAL" clId="{607EE3C6-496D-D84C-A140-ACEDF7FD4DB2}" dt="2025-06-27T12:06:14.817" v="49" actId="2696"/>
        <pc:sldMkLst>
          <pc:docMk/>
          <pc:sldMk cId="0" sldId="347"/>
        </pc:sldMkLst>
      </pc:sldChg>
      <pc:sldChg chg="del">
        <pc:chgData name="Luka Van Esbroeck" userId="134fc993-7b81-4a7c-b1f6-6ae1dd5ae1ac" providerId="ADAL" clId="{607EE3C6-496D-D84C-A140-ACEDF7FD4DB2}" dt="2025-06-27T12:06:14.829" v="57" actId="2696"/>
        <pc:sldMkLst>
          <pc:docMk/>
          <pc:sldMk cId="0" sldId="348"/>
        </pc:sldMkLst>
      </pc:sldChg>
      <pc:sldChg chg="del">
        <pc:chgData name="Luka Van Esbroeck" userId="134fc993-7b81-4a7c-b1f6-6ae1dd5ae1ac" providerId="ADAL" clId="{607EE3C6-496D-D84C-A140-ACEDF7FD4DB2}" dt="2025-06-27T12:06:14.830" v="58" actId="2696"/>
        <pc:sldMkLst>
          <pc:docMk/>
          <pc:sldMk cId="0" sldId="349"/>
        </pc:sldMkLst>
      </pc:sldChg>
      <pc:sldChg chg="del">
        <pc:chgData name="Luka Van Esbroeck" userId="134fc993-7b81-4a7c-b1f6-6ae1dd5ae1ac" providerId="ADAL" clId="{607EE3C6-496D-D84C-A140-ACEDF7FD4DB2}" dt="2025-06-27T12:06:14.816" v="48" actId="2696"/>
        <pc:sldMkLst>
          <pc:docMk/>
          <pc:sldMk cId="0" sldId="350"/>
        </pc:sldMkLst>
      </pc:sldChg>
      <pc:sldChg chg="del">
        <pc:chgData name="Luka Van Esbroeck" userId="134fc993-7b81-4a7c-b1f6-6ae1dd5ae1ac" providerId="ADAL" clId="{607EE3C6-496D-D84C-A140-ACEDF7FD4DB2}" dt="2025-06-27T12:06:14.813" v="46" actId="2696"/>
        <pc:sldMkLst>
          <pc:docMk/>
          <pc:sldMk cId="0" sldId="351"/>
        </pc:sldMkLst>
      </pc:sldChg>
      <pc:sldChg chg="del">
        <pc:chgData name="Luka Van Esbroeck" userId="134fc993-7b81-4a7c-b1f6-6ae1dd5ae1ac" providerId="ADAL" clId="{607EE3C6-496D-D84C-A140-ACEDF7FD4DB2}" dt="2025-06-27T12:06:14.814" v="47" actId="2696"/>
        <pc:sldMkLst>
          <pc:docMk/>
          <pc:sldMk cId="0" sldId="352"/>
        </pc:sldMkLst>
      </pc:sldChg>
      <pc:sldChg chg="del">
        <pc:chgData name="Luka Van Esbroeck" userId="134fc993-7b81-4a7c-b1f6-6ae1dd5ae1ac" providerId="ADAL" clId="{607EE3C6-496D-D84C-A140-ACEDF7FD4DB2}" dt="2025-06-27T12:06:14.788" v="41" actId="2696"/>
        <pc:sldMkLst>
          <pc:docMk/>
          <pc:sldMk cId="0" sldId="353"/>
        </pc:sldMkLst>
      </pc:sldChg>
      <pc:sldChg chg="del">
        <pc:chgData name="Luka Van Esbroeck" userId="134fc993-7b81-4a7c-b1f6-6ae1dd5ae1ac" providerId="ADAL" clId="{607EE3C6-496D-D84C-A140-ACEDF7FD4DB2}" dt="2025-06-27T12:06:14.823" v="53" actId="2696"/>
        <pc:sldMkLst>
          <pc:docMk/>
          <pc:sldMk cId="0" sldId="354"/>
        </pc:sldMkLst>
      </pc:sldChg>
      <pc:sldChg chg="del">
        <pc:chgData name="Luka Van Esbroeck" userId="134fc993-7b81-4a7c-b1f6-6ae1dd5ae1ac" providerId="ADAL" clId="{607EE3C6-496D-D84C-A140-ACEDF7FD4DB2}" dt="2025-06-27T12:06:14.869" v="70" actId="2696"/>
        <pc:sldMkLst>
          <pc:docMk/>
          <pc:sldMk cId="0" sldId="355"/>
        </pc:sldMkLst>
      </pc:sldChg>
      <pc:sldChg chg="del">
        <pc:chgData name="Luka Van Esbroeck" userId="134fc993-7b81-4a7c-b1f6-6ae1dd5ae1ac" providerId="ADAL" clId="{607EE3C6-496D-D84C-A140-ACEDF7FD4DB2}" dt="2025-06-27T12:06:14.852" v="63" actId="2696"/>
        <pc:sldMkLst>
          <pc:docMk/>
          <pc:sldMk cId="0" sldId="356"/>
        </pc:sldMkLst>
      </pc:sldChg>
      <pc:sldChg chg="del">
        <pc:chgData name="Luka Van Esbroeck" userId="134fc993-7b81-4a7c-b1f6-6ae1dd5ae1ac" providerId="ADAL" clId="{607EE3C6-496D-D84C-A140-ACEDF7FD4DB2}" dt="2025-06-27T12:06:14.851" v="62" actId="2696"/>
        <pc:sldMkLst>
          <pc:docMk/>
          <pc:sldMk cId="0" sldId="357"/>
        </pc:sldMkLst>
      </pc:sldChg>
      <pc:sldChg chg="del">
        <pc:chgData name="Luka Van Esbroeck" userId="134fc993-7b81-4a7c-b1f6-6ae1dd5ae1ac" providerId="ADAL" clId="{607EE3C6-496D-D84C-A140-ACEDF7FD4DB2}" dt="2025-06-27T12:06:14.858" v="68" actId="2696"/>
        <pc:sldMkLst>
          <pc:docMk/>
          <pc:sldMk cId="0" sldId="358"/>
        </pc:sldMkLst>
      </pc:sldChg>
      <pc:sldChg chg="del">
        <pc:chgData name="Luka Van Esbroeck" userId="134fc993-7b81-4a7c-b1f6-6ae1dd5ae1ac" providerId="ADAL" clId="{607EE3C6-496D-D84C-A140-ACEDF7FD4DB2}" dt="2025-06-27T12:06:14.856" v="66" actId="2696"/>
        <pc:sldMkLst>
          <pc:docMk/>
          <pc:sldMk cId="0" sldId="359"/>
        </pc:sldMkLst>
      </pc:sldChg>
      <pc:sldChg chg="del">
        <pc:chgData name="Luka Van Esbroeck" userId="134fc993-7b81-4a7c-b1f6-6ae1dd5ae1ac" providerId="ADAL" clId="{607EE3C6-496D-D84C-A140-ACEDF7FD4DB2}" dt="2025-06-27T12:06:14.882" v="73" actId="2696"/>
        <pc:sldMkLst>
          <pc:docMk/>
          <pc:sldMk cId="0" sldId="360"/>
        </pc:sldMkLst>
      </pc:sldChg>
      <pc:sldChg chg="del">
        <pc:chgData name="Luka Van Esbroeck" userId="134fc993-7b81-4a7c-b1f6-6ae1dd5ae1ac" providerId="ADAL" clId="{607EE3C6-496D-D84C-A140-ACEDF7FD4DB2}" dt="2025-06-27T12:06:14.871" v="72" actId="2696"/>
        <pc:sldMkLst>
          <pc:docMk/>
          <pc:sldMk cId="0" sldId="361"/>
        </pc:sldMkLst>
      </pc:sldChg>
      <pc:sldChg chg="del">
        <pc:chgData name="Luka Van Esbroeck" userId="134fc993-7b81-4a7c-b1f6-6ae1dd5ae1ac" providerId="ADAL" clId="{607EE3C6-496D-D84C-A140-ACEDF7FD4DB2}" dt="2025-06-27T12:06:14.892" v="74" actId="2696"/>
        <pc:sldMkLst>
          <pc:docMk/>
          <pc:sldMk cId="0" sldId="362"/>
        </pc:sldMkLst>
      </pc:sldChg>
      <pc:sldChg chg="del">
        <pc:chgData name="Luka Van Esbroeck" userId="134fc993-7b81-4a7c-b1f6-6ae1dd5ae1ac" providerId="ADAL" clId="{607EE3C6-496D-D84C-A140-ACEDF7FD4DB2}" dt="2025-06-27T12:06:14.854" v="65" actId="2696"/>
        <pc:sldMkLst>
          <pc:docMk/>
          <pc:sldMk cId="0" sldId="363"/>
        </pc:sldMkLst>
      </pc:sldChg>
      <pc:sldChg chg="del">
        <pc:chgData name="Luka Van Esbroeck" userId="134fc993-7b81-4a7c-b1f6-6ae1dd5ae1ac" providerId="ADAL" clId="{607EE3C6-496D-D84C-A140-ACEDF7FD4DB2}" dt="2025-06-27T12:06:14.870" v="71" actId="2696"/>
        <pc:sldMkLst>
          <pc:docMk/>
          <pc:sldMk cId="0" sldId="364"/>
        </pc:sldMkLst>
      </pc:sldChg>
      <pc:sldChg chg="del">
        <pc:chgData name="Luka Van Esbroeck" userId="134fc993-7b81-4a7c-b1f6-6ae1dd5ae1ac" providerId="ADAL" clId="{607EE3C6-496D-D84C-A140-ACEDF7FD4DB2}" dt="2025-06-27T12:06:14.853" v="64" actId="2696"/>
        <pc:sldMkLst>
          <pc:docMk/>
          <pc:sldMk cId="0" sldId="365"/>
        </pc:sldMkLst>
      </pc:sldChg>
      <pc:sldChg chg="del">
        <pc:chgData name="Luka Van Esbroeck" userId="134fc993-7b81-4a7c-b1f6-6ae1dd5ae1ac" providerId="ADAL" clId="{607EE3C6-496D-D84C-A140-ACEDF7FD4DB2}" dt="2025-06-27T12:06:14.896" v="75" actId="2696"/>
        <pc:sldMkLst>
          <pc:docMk/>
          <pc:sldMk cId="0" sldId="366"/>
        </pc:sldMkLst>
      </pc:sldChg>
      <pc:sldChg chg="del">
        <pc:chgData name="Luka Van Esbroeck" userId="134fc993-7b81-4a7c-b1f6-6ae1dd5ae1ac" providerId="ADAL" clId="{607EE3C6-496D-D84C-A140-ACEDF7FD4DB2}" dt="2025-06-27T12:06:14.857" v="67" actId="2696"/>
        <pc:sldMkLst>
          <pc:docMk/>
          <pc:sldMk cId="0" sldId="367"/>
        </pc:sldMkLst>
      </pc:sldChg>
      <pc:sldChg chg="del">
        <pc:chgData name="Luka Van Esbroeck" userId="134fc993-7b81-4a7c-b1f6-6ae1dd5ae1ac" providerId="ADAL" clId="{607EE3C6-496D-D84C-A140-ACEDF7FD4DB2}" dt="2025-06-27T12:06:14.859" v="69" actId="2696"/>
        <pc:sldMkLst>
          <pc:docMk/>
          <pc:sldMk cId="0" sldId="368"/>
        </pc:sldMkLst>
      </pc:sldChg>
      <pc:sldChg chg="del">
        <pc:chgData name="Luka Van Esbroeck" userId="134fc993-7b81-4a7c-b1f6-6ae1dd5ae1ac" providerId="ADAL" clId="{607EE3C6-496D-D84C-A140-ACEDF7FD4DB2}" dt="2025-06-27T12:06:20.387" v="76" actId="2696"/>
        <pc:sldMkLst>
          <pc:docMk/>
          <pc:sldMk cId="0" sldId="374"/>
        </pc:sldMkLst>
      </pc:sldChg>
      <pc:sldChg chg="del">
        <pc:chgData name="Luka Van Esbroeck" userId="134fc993-7b81-4a7c-b1f6-6ae1dd5ae1ac" providerId="ADAL" clId="{607EE3C6-496D-D84C-A140-ACEDF7FD4DB2}" dt="2025-06-27T12:06:20.397" v="78" actId="2696"/>
        <pc:sldMkLst>
          <pc:docMk/>
          <pc:sldMk cId="0" sldId="375"/>
        </pc:sldMkLst>
      </pc:sldChg>
      <pc:sldChg chg="del">
        <pc:chgData name="Luka Van Esbroeck" userId="134fc993-7b81-4a7c-b1f6-6ae1dd5ae1ac" providerId="ADAL" clId="{607EE3C6-496D-D84C-A140-ACEDF7FD4DB2}" dt="2025-06-27T12:06:20.389" v="77" actId="2696"/>
        <pc:sldMkLst>
          <pc:docMk/>
          <pc:sldMk cId="0" sldId="376"/>
        </pc:sldMkLst>
      </pc:sldChg>
      <pc:sldChg chg="del">
        <pc:chgData name="Luka Van Esbroeck" userId="134fc993-7b81-4a7c-b1f6-6ae1dd5ae1ac" providerId="ADAL" clId="{607EE3C6-496D-D84C-A140-ACEDF7FD4DB2}" dt="2025-06-27T12:06:20.401" v="79" actId="2696"/>
        <pc:sldMkLst>
          <pc:docMk/>
          <pc:sldMk cId="0" sldId="377"/>
        </pc:sldMkLst>
      </pc:sldChg>
      <pc:sldChg chg="del">
        <pc:chgData name="Luka Van Esbroeck" userId="134fc993-7b81-4a7c-b1f6-6ae1dd5ae1ac" providerId="ADAL" clId="{607EE3C6-496D-D84C-A140-ACEDF7FD4DB2}" dt="2025-06-27T12:05:34.133" v="3" actId="2696"/>
        <pc:sldMkLst>
          <pc:docMk/>
          <pc:sldMk cId="0" sldId="400"/>
        </pc:sldMkLst>
      </pc:sldChg>
    </pc:docChg>
  </pc:docChgLst>
  <pc:docChgLst>
    <pc:chgData name="Luka Van Esbroeck" userId="134fc993-7b81-4a7c-b1f6-6ae1dd5ae1ac" providerId="ADAL" clId="{83B79370-64A8-DC45-A8D6-6AA3B07853B0}"/>
    <pc:docChg chg="undo custSel addSld delSld modSld">
      <pc:chgData name="Luka Van Esbroeck" userId="134fc993-7b81-4a7c-b1f6-6ae1dd5ae1ac" providerId="ADAL" clId="{83B79370-64A8-DC45-A8D6-6AA3B07853B0}" dt="2025-06-20T13:11:32.717" v="12" actId="680"/>
      <pc:docMkLst>
        <pc:docMk/>
      </pc:docMkLst>
      <pc:sldChg chg="modSp new del mod">
        <pc:chgData name="Luka Van Esbroeck" userId="134fc993-7b81-4a7c-b1f6-6ae1dd5ae1ac" providerId="ADAL" clId="{83B79370-64A8-DC45-A8D6-6AA3B07853B0}" dt="2025-06-20T13:11:32.717" v="12" actId="680"/>
        <pc:sldMkLst>
          <pc:docMk/>
          <pc:sldMk cId="3977292842" sldId="400"/>
        </pc:sldMkLst>
      </pc:sldChg>
    </pc:docChg>
  </pc:docChgLst>
  <pc:docChgLst>
    <pc:chgData name="Luka Van Esbroeck" userId="134fc993-7b81-4a7c-b1f6-6ae1dd5ae1ac" providerId="ADAL" clId="{FA156DF2-5827-A54D-A677-CE7E7C4C74AE}"/>
    <pc:docChg chg="undo custSel addSld delSld modSld modMainMaster">
      <pc:chgData name="Luka Van Esbroeck" userId="134fc993-7b81-4a7c-b1f6-6ae1dd5ae1ac" providerId="ADAL" clId="{FA156DF2-5827-A54D-A677-CE7E7C4C74AE}" dt="2025-06-20T13:10:55.517" v="277" actId="2696"/>
      <pc:docMkLst>
        <pc:docMk/>
      </pc:docMkLst>
      <pc:sldChg chg="addSp delSp modSp mod modClrScheme chgLayout">
        <pc:chgData name="Luka Van Esbroeck" userId="134fc993-7b81-4a7c-b1f6-6ae1dd5ae1ac" providerId="ADAL" clId="{FA156DF2-5827-A54D-A677-CE7E7C4C74AE}" dt="2025-06-20T13:10:32.236" v="275" actId="700"/>
        <pc:sldMkLst>
          <pc:docMk/>
          <pc:sldMk cId="0" sldId="278"/>
        </pc:sldMkLst>
      </pc:sldChg>
      <pc:sldChg chg="new del">
        <pc:chgData name="Luka Van Esbroeck" userId="134fc993-7b81-4a7c-b1f6-6ae1dd5ae1ac" providerId="ADAL" clId="{FA156DF2-5827-A54D-A677-CE7E7C4C74AE}" dt="2025-06-20T13:10:55.517" v="277" actId="2696"/>
        <pc:sldMkLst>
          <pc:docMk/>
          <pc:sldMk cId="3913008121" sldId="400"/>
        </pc:sldMkLst>
      </pc:sldChg>
      <pc:sldMasterChg chg="modSp modSldLayout">
        <pc:chgData name="Luka Van Esbroeck" userId="134fc993-7b81-4a7c-b1f6-6ae1dd5ae1ac" providerId="ADAL" clId="{FA156DF2-5827-A54D-A677-CE7E7C4C74AE}" dt="2025-06-20T13:10:00.383" v="261" actId="207"/>
        <pc:sldMasterMkLst>
          <pc:docMk/>
          <pc:sldMasterMk cId="757955707" sldId="2147483648"/>
        </pc:sldMasterMkLst>
        <pc:spChg chg="mod">
          <ac:chgData name="Luka Van Esbroeck" userId="134fc993-7b81-4a7c-b1f6-6ae1dd5ae1ac" providerId="ADAL" clId="{FA156DF2-5827-A54D-A677-CE7E7C4C74AE}" dt="2025-06-20T13:07:04.023" v="210"/>
          <ac:spMkLst>
            <pc:docMk/>
            <pc:sldMasterMk cId="757955707" sldId="2147483648"/>
            <ac:spMk id="2" creationId="{487FC4A6-7301-C2D0-4DF4-40E9306F47B1}"/>
          </ac:spMkLst>
        </pc:spChg>
        <pc:sldLayoutChg chg="addSp delSp modSp mod">
          <pc:chgData name="Luka Van Esbroeck" userId="134fc993-7b81-4a7c-b1f6-6ae1dd5ae1ac" providerId="ADAL" clId="{FA156DF2-5827-A54D-A677-CE7E7C4C74AE}" dt="2025-06-20T12:57:59.693" v="150"/>
          <pc:sldLayoutMkLst>
            <pc:docMk/>
            <pc:sldMasterMk cId="757955707" sldId="2147483648"/>
            <pc:sldLayoutMk cId="674430202" sldId="2147483649"/>
          </pc:sldLayoutMkLst>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5" creationId="{D10A7C98-893C-1176-46CA-3DA053A90F80}"/>
            </ac:spMkLst>
          </pc:spChg>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7" creationId="{A73722D1-7472-EC5A-028C-082AC6F6976E}"/>
            </ac:spMkLst>
          </pc:spChg>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8" creationId="{4C18FAFC-A3A1-49B0-E1AB-D6DA1C4601A8}"/>
            </ac:spMkLst>
          </pc:spChg>
          <pc:spChg chg="add mod">
            <ac:chgData name="Luka Van Esbroeck" userId="134fc993-7b81-4a7c-b1f6-6ae1dd5ae1ac" providerId="ADAL" clId="{FA156DF2-5827-A54D-A677-CE7E7C4C74AE}" dt="2025-06-20T12:57:59.693" v="150"/>
            <ac:spMkLst>
              <pc:docMk/>
              <pc:sldMasterMk cId="757955707" sldId="2147483648"/>
              <pc:sldLayoutMk cId="674430202" sldId="2147483649"/>
              <ac:spMk id="9" creationId="{79BB332C-F51E-87D4-C073-5EA9CE39EF41}"/>
            </ac:spMkLst>
          </pc:spChg>
        </pc:sldLayoutChg>
        <pc:sldLayoutChg chg="addSp delSp modSp mod">
          <pc:chgData name="Luka Van Esbroeck" userId="134fc993-7b81-4a7c-b1f6-6ae1dd5ae1ac" providerId="ADAL" clId="{FA156DF2-5827-A54D-A677-CE7E7C4C74AE}" dt="2025-06-20T13:09:45.831" v="258" actId="478"/>
          <pc:sldLayoutMkLst>
            <pc:docMk/>
            <pc:sldMasterMk cId="757955707" sldId="2147483648"/>
            <pc:sldLayoutMk cId="3392221097" sldId="2147483651"/>
          </pc:sldLayoutMkLst>
          <pc:spChg chg="mod">
            <ac:chgData name="Luka Van Esbroeck" userId="134fc993-7b81-4a7c-b1f6-6ae1dd5ae1ac" providerId="ADAL" clId="{FA156DF2-5827-A54D-A677-CE7E7C4C74AE}" dt="2025-06-20T13:09:40.460" v="257" actId="1036"/>
            <ac:spMkLst>
              <pc:docMk/>
              <pc:sldMasterMk cId="757955707" sldId="2147483648"/>
              <pc:sldLayoutMk cId="3392221097" sldId="2147483651"/>
              <ac:spMk id="2" creationId="{05C69DAD-26B4-145F-DCA2-986DF5B9081A}"/>
            </ac:spMkLst>
          </pc:spChg>
          <pc:spChg chg="add mod">
            <ac:chgData name="Luka Van Esbroeck" userId="134fc993-7b81-4a7c-b1f6-6ae1dd5ae1ac" providerId="ADAL" clId="{FA156DF2-5827-A54D-A677-CE7E7C4C74AE}" dt="2025-06-20T13:02:48.194" v="171"/>
            <ac:spMkLst>
              <pc:docMk/>
              <pc:sldMasterMk cId="757955707" sldId="2147483648"/>
              <pc:sldLayoutMk cId="3392221097" sldId="2147483651"/>
              <ac:spMk id="4" creationId="{8A4B07A1-2FC5-02E7-F223-128711D3C727}"/>
            </ac:spMkLst>
          </pc:spChg>
          <pc:spChg chg="mod">
            <ac:chgData name="Luka Van Esbroeck" userId="134fc993-7b81-4a7c-b1f6-6ae1dd5ae1ac" providerId="ADAL" clId="{FA156DF2-5827-A54D-A677-CE7E7C4C74AE}" dt="2025-06-20T13:02:08.274" v="159" actId="1076"/>
            <ac:spMkLst>
              <pc:docMk/>
              <pc:sldMasterMk cId="757955707" sldId="2147483648"/>
              <pc:sldLayoutMk cId="3392221097" sldId="2147483651"/>
              <ac:spMk id="12" creationId="{AC3D73B0-BE03-6FF8-71FD-6BB0220444B4}"/>
            </ac:spMkLst>
          </pc:spChg>
        </pc:sldLayoutChg>
        <pc:sldLayoutChg chg="addSp delSp modSp mod">
          <pc:chgData name="Luka Van Esbroeck" userId="134fc993-7b81-4a7c-b1f6-6ae1dd5ae1ac" providerId="ADAL" clId="{FA156DF2-5827-A54D-A677-CE7E7C4C74AE}" dt="2025-06-20T13:00:02.356" v="152"/>
          <pc:sldLayoutMkLst>
            <pc:docMk/>
            <pc:sldMasterMk cId="757955707" sldId="2147483648"/>
            <pc:sldLayoutMk cId="455406656" sldId="2147483660"/>
          </pc:sldLayoutMkLst>
          <pc:spChg chg="mod">
            <ac:chgData name="Luka Van Esbroeck" userId="134fc993-7b81-4a7c-b1f6-6ae1dd5ae1ac" providerId="ADAL" clId="{FA156DF2-5827-A54D-A677-CE7E7C4C74AE}" dt="2025-06-20T12:49:18.769" v="6" actId="14100"/>
            <ac:spMkLst>
              <pc:docMk/>
              <pc:sldMasterMk cId="757955707" sldId="2147483648"/>
              <pc:sldLayoutMk cId="455406656" sldId="2147483660"/>
              <ac:spMk id="2" creationId="{05C69DAD-26B4-145F-DCA2-986DF5B9081A}"/>
            </ac:spMkLst>
          </pc:spChg>
          <pc:spChg chg="mod">
            <ac:chgData name="Luka Van Esbroeck" userId="134fc993-7b81-4a7c-b1f6-6ae1dd5ae1ac" providerId="ADAL" clId="{FA156DF2-5827-A54D-A677-CE7E7C4C74AE}" dt="2025-06-20T12:49:15.111" v="5" actId="14100"/>
            <ac:spMkLst>
              <pc:docMk/>
              <pc:sldMasterMk cId="757955707" sldId="2147483648"/>
              <pc:sldLayoutMk cId="455406656" sldId="2147483660"/>
              <ac:spMk id="3" creationId="{93DE4791-B970-A879-1D72-DD4526580148}"/>
            </ac:spMkLst>
          </pc:spChg>
          <pc:spChg chg="add mod">
            <ac:chgData name="Luka Van Esbroeck" userId="134fc993-7b81-4a7c-b1f6-6ae1dd5ae1ac" providerId="ADAL" clId="{FA156DF2-5827-A54D-A677-CE7E7C4C74AE}" dt="2025-06-20T13:00:02.356" v="152"/>
            <ac:spMkLst>
              <pc:docMk/>
              <pc:sldMasterMk cId="757955707" sldId="2147483648"/>
              <pc:sldLayoutMk cId="455406656" sldId="2147483660"/>
              <ac:spMk id="4" creationId="{810BA82D-F440-47B6-F48C-7A8217BB6962}"/>
            </ac:spMkLst>
          </pc:spChg>
          <pc:spChg chg="mod">
            <ac:chgData name="Luka Van Esbroeck" userId="134fc993-7b81-4a7c-b1f6-6ae1dd5ae1ac" providerId="ADAL" clId="{FA156DF2-5827-A54D-A677-CE7E7C4C74AE}" dt="2025-06-20T12:49:21.894" v="7" actId="1076"/>
            <ac:spMkLst>
              <pc:docMk/>
              <pc:sldMasterMk cId="757955707" sldId="2147483648"/>
              <pc:sldLayoutMk cId="455406656" sldId="2147483660"/>
              <ac:spMk id="7" creationId="{583831FB-47F7-8780-CC3B-71451999DE39}"/>
            </ac:spMkLst>
          </pc:spChg>
        </pc:sldLayoutChg>
        <pc:sldLayoutChg chg="addSp delSp modSp mod">
          <pc:chgData name="Luka Van Esbroeck" userId="134fc993-7b81-4a7c-b1f6-6ae1dd5ae1ac" providerId="ADAL" clId="{FA156DF2-5827-A54D-A677-CE7E7C4C74AE}" dt="2025-06-20T13:05:47.109" v="205" actId="478"/>
          <pc:sldLayoutMkLst>
            <pc:docMk/>
            <pc:sldMasterMk cId="757955707" sldId="2147483648"/>
            <pc:sldLayoutMk cId="3119303182" sldId="2147483661"/>
          </pc:sldLayoutMkLst>
          <pc:spChg chg="mod">
            <ac:chgData name="Luka Van Esbroeck" userId="134fc993-7b81-4a7c-b1f6-6ae1dd5ae1ac" providerId="ADAL" clId="{FA156DF2-5827-A54D-A677-CE7E7C4C74AE}" dt="2025-06-20T13:05:40.541" v="202" actId="1037"/>
            <ac:spMkLst>
              <pc:docMk/>
              <pc:sldMasterMk cId="757955707" sldId="2147483648"/>
              <pc:sldLayoutMk cId="3119303182" sldId="2147483661"/>
              <ac:spMk id="2" creationId="{DB042AD8-1C8E-23C0-5A89-1920DAA7F37C}"/>
            </ac:spMkLst>
          </pc:spChg>
          <pc:spChg chg="mod">
            <ac:chgData name="Luka Van Esbroeck" userId="134fc993-7b81-4a7c-b1f6-6ae1dd5ae1ac" providerId="ADAL" clId="{FA156DF2-5827-A54D-A677-CE7E7C4C74AE}" dt="2025-06-20T13:05:44.407" v="204" actId="1076"/>
            <ac:spMkLst>
              <pc:docMk/>
              <pc:sldMasterMk cId="757955707" sldId="2147483648"/>
              <pc:sldLayoutMk cId="3119303182" sldId="2147483661"/>
              <ac:spMk id="5" creationId="{DD8AA75B-492C-CEAA-C48F-CA4CD2827576}"/>
            </ac:spMkLst>
          </pc:spChg>
        </pc:sldLayoutChg>
        <pc:sldLayoutChg chg="addSp delSp modSp mod">
          <pc:chgData name="Luka Van Esbroeck" userId="134fc993-7b81-4a7c-b1f6-6ae1dd5ae1ac" providerId="ADAL" clId="{FA156DF2-5827-A54D-A677-CE7E7C4C74AE}" dt="2025-06-20T12:56:34.906" v="125" actId="478"/>
          <pc:sldLayoutMkLst>
            <pc:docMk/>
            <pc:sldMasterMk cId="757955707" sldId="2147483648"/>
            <pc:sldLayoutMk cId="1306428242" sldId="2147483662"/>
          </pc:sldLayoutMkLst>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0" creationId="{14E7C85C-4E77-90D2-46CD-08D3DE76DA6E}"/>
            </ac:spMkLst>
          </pc:spChg>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1" creationId="{7E3CEA46-6A17-465F-3E02-6BD66FDE74B0}"/>
            </ac:spMkLst>
          </pc:spChg>
          <pc:spChg chg="add del mod">
            <ac:chgData name="Luka Van Esbroeck" userId="134fc993-7b81-4a7c-b1f6-6ae1dd5ae1ac" providerId="ADAL" clId="{FA156DF2-5827-A54D-A677-CE7E7C4C74AE}" dt="2025-06-20T12:56:29.553" v="123" actId="1037"/>
            <ac:spMkLst>
              <pc:docMk/>
              <pc:sldMasterMk cId="757955707" sldId="2147483648"/>
              <pc:sldLayoutMk cId="1306428242" sldId="2147483662"/>
              <ac:spMk id="12" creationId="{C3577081-600E-15F2-47F6-FF3376A8F171}"/>
            </ac:spMkLst>
          </pc:spChg>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3" creationId="{03D2EE22-372F-17D2-E1A9-E20FD4DBBBFA}"/>
            </ac:spMkLst>
          </pc:spChg>
        </pc:sldLayoutChg>
        <pc:sldLayoutChg chg="addSp delSp modSp mod">
          <pc:chgData name="Luka Van Esbroeck" userId="134fc993-7b81-4a7c-b1f6-6ae1dd5ae1ac" providerId="ADAL" clId="{FA156DF2-5827-A54D-A677-CE7E7C4C74AE}" dt="2025-06-20T12:56:55.623" v="127"/>
          <pc:sldLayoutMkLst>
            <pc:docMk/>
            <pc:sldMasterMk cId="757955707" sldId="2147483648"/>
            <pc:sldLayoutMk cId="202475471" sldId="2147483663"/>
          </pc:sldLayoutMkLst>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2" creationId="{4F3E8364-C672-A513-A5F7-FEBE8E8C185C}"/>
            </ac:spMkLst>
          </pc:spChg>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3" creationId="{4A397E59-1C35-64ED-DEF0-FA39D0FB802B}"/>
            </ac:spMkLst>
          </pc:spChg>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7" creationId="{C962A04F-7F91-2ECB-E414-C5AF907FDA39}"/>
            </ac:spMkLst>
          </pc:spChg>
          <pc:spChg chg="add mod">
            <ac:chgData name="Luka Van Esbroeck" userId="134fc993-7b81-4a7c-b1f6-6ae1dd5ae1ac" providerId="ADAL" clId="{FA156DF2-5827-A54D-A677-CE7E7C4C74AE}" dt="2025-06-20T12:56:55.623" v="127"/>
            <ac:spMkLst>
              <pc:docMk/>
              <pc:sldMasterMk cId="757955707" sldId="2147483648"/>
              <pc:sldLayoutMk cId="202475471" sldId="2147483663"/>
              <ac:spMk id="10" creationId="{F3FEF277-8E90-7469-1F98-3FE8FE362156}"/>
            </ac:spMkLst>
          </pc:spChg>
        </pc:sldLayoutChg>
        <pc:sldLayoutChg chg="addSp delSp modSp mod">
          <pc:chgData name="Luka Van Esbroeck" userId="134fc993-7b81-4a7c-b1f6-6ae1dd5ae1ac" providerId="ADAL" clId="{FA156DF2-5827-A54D-A677-CE7E7C4C74AE}" dt="2025-06-20T12:57:07.925" v="131"/>
          <pc:sldLayoutMkLst>
            <pc:docMk/>
            <pc:sldMasterMk cId="757955707" sldId="2147483648"/>
            <pc:sldLayoutMk cId="3454120388" sldId="2147483664"/>
          </pc:sldLayoutMkLst>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2" creationId="{04D6754E-3180-71EC-7EAA-A236087F3AAE}"/>
            </ac:spMkLst>
          </pc:spChg>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3" creationId="{9DDBA2BD-107C-72F8-DAE2-2DB0FFF65A7A}"/>
            </ac:spMkLst>
          </pc:spChg>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7" creationId="{D622CFC5-12D4-3E3D-5200-B5AD5F32AAA5}"/>
            </ac:spMkLst>
          </pc:spChg>
          <pc:spChg chg="add mod">
            <ac:chgData name="Luka Van Esbroeck" userId="134fc993-7b81-4a7c-b1f6-6ae1dd5ae1ac" providerId="ADAL" clId="{FA156DF2-5827-A54D-A677-CE7E7C4C74AE}" dt="2025-06-20T12:57:07.925" v="131"/>
            <ac:spMkLst>
              <pc:docMk/>
              <pc:sldMasterMk cId="757955707" sldId="2147483648"/>
              <pc:sldLayoutMk cId="3454120388" sldId="2147483664"/>
              <ac:spMk id="11" creationId="{5B971705-213E-525A-C660-4D05954B01DC}"/>
            </ac:spMkLst>
          </pc:spChg>
        </pc:sldLayoutChg>
        <pc:sldLayoutChg chg="addSp delSp modSp mod">
          <pc:chgData name="Luka Van Esbroeck" userId="134fc993-7b81-4a7c-b1f6-6ae1dd5ae1ac" providerId="ADAL" clId="{FA156DF2-5827-A54D-A677-CE7E7C4C74AE}" dt="2025-06-20T12:57:18.614" v="135"/>
          <pc:sldLayoutMkLst>
            <pc:docMk/>
            <pc:sldMasterMk cId="757955707" sldId="2147483648"/>
            <pc:sldLayoutMk cId="1877889258" sldId="2147483665"/>
          </pc:sldLayoutMkLst>
          <pc:spChg chg="mod">
            <ac:chgData name="Luka Van Esbroeck" userId="134fc993-7b81-4a7c-b1f6-6ae1dd5ae1ac" providerId="ADAL" clId="{FA156DF2-5827-A54D-A677-CE7E7C4C74AE}" dt="2025-06-20T12:51:10.853" v="27" actId="14100"/>
            <ac:spMkLst>
              <pc:docMk/>
              <pc:sldMasterMk cId="757955707" sldId="2147483648"/>
              <pc:sldLayoutMk cId="1877889258" sldId="2147483665"/>
              <ac:spMk id="2" creationId="{05C69DAD-26B4-145F-DCA2-986DF5B9081A}"/>
            </ac:spMkLst>
          </pc:spChg>
          <pc:spChg chg="mod">
            <ac:chgData name="Luka Van Esbroeck" userId="134fc993-7b81-4a7c-b1f6-6ae1dd5ae1ac" providerId="ADAL" clId="{FA156DF2-5827-A54D-A677-CE7E7C4C74AE}" dt="2025-06-20T12:51:20.123" v="30" actId="1076"/>
            <ac:spMkLst>
              <pc:docMk/>
              <pc:sldMasterMk cId="757955707" sldId="2147483648"/>
              <pc:sldLayoutMk cId="1877889258" sldId="2147483665"/>
              <ac:spMk id="3" creationId="{93DE4791-B970-A879-1D72-DD4526580148}"/>
            </ac:spMkLst>
          </pc:spChg>
          <pc:spChg chg="mod">
            <ac:chgData name="Luka Van Esbroeck" userId="134fc993-7b81-4a7c-b1f6-6ae1dd5ae1ac" providerId="ADAL" clId="{FA156DF2-5827-A54D-A677-CE7E7C4C74AE}" dt="2025-06-20T12:51:23.225" v="31" actId="14100"/>
            <ac:spMkLst>
              <pc:docMk/>
              <pc:sldMasterMk cId="757955707" sldId="2147483648"/>
              <pc:sldLayoutMk cId="1877889258" sldId="2147483665"/>
              <ac:spMk id="7" creationId="{583831FB-47F7-8780-CC3B-71451999DE39}"/>
            </ac:spMkLst>
          </pc:spChg>
          <pc:spChg chg="add mod">
            <ac:chgData name="Luka Van Esbroeck" userId="134fc993-7b81-4a7c-b1f6-6ae1dd5ae1ac" providerId="ADAL" clId="{FA156DF2-5827-A54D-A677-CE7E7C4C74AE}" dt="2025-06-20T12:57:18.614" v="135"/>
            <ac:spMkLst>
              <pc:docMk/>
              <pc:sldMasterMk cId="757955707" sldId="2147483648"/>
              <pc:sldLayoutMk cId="1877889258" sldId="2147483665"/>
              <ac:spMk id="9" creationId="{526C7923-04C8-1B24-DB37-EDF84D68123C}"/>
            </ac:spMkLst>
          </pc:spChg>
        </pc:sldLayoutChg>
        <pc:sldLayoutChg chg="addSp delSp modSp mod">
          <pc:chgData name="Luka Van Esbroeck" userId="134fc993-7b81-4a7c-b1f6-6ae1dd5ae1ac" providerId="ADAL" clId="{FA156DF2-5827-A54D-A677-CE7E7C4C74AE}" dt="2025-06-20T12:57:23.787" v="137"/>
          <pc:sldLayoutMkLst>
            <pc:docMk/>
            <pc:sldMasterMk cId="757955707" sldId="2147483648"/>
            <pc:sldLayoutMk cId="2269128758" sldId="2147483666"/>
          </pc:sldLayoutMkLst>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0" creationId="{E1AAD30A-3D28-00EA-F471-8BD5A0A40DB8}"/>
            </ac:spMkLst>
          </pc:spChg>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1" creationId="{46B90BB4-F3F5-31A5-E123-67382E6F050B}"/>
            </ac:spMkLst>
          </pc:spChg>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2" creationId="{9C25EE3A-02FD-3B66-6FD4-EED1D2E1DB3E}"/>
            </ac:spMkLst>
          </pc:spChg>
          <pc:spChg chg="add mod">
            <ac:chgData name="Luka Van Esbroeck" userId="134fc993-7b81-4a7c-b1f6-6ae1dd5ae1ac" providerId="ADAL" clId="{FA156DF2-5827-A54D-A677-CE7E7C4C74AE}" dt="2025-06-20T12:57:23.787" v="137"/>
            <ac:spMkLst>
              <pc:docMk/>
              <pc:sldMasterMk cId="757955707" sldId="2147483648"/>
              <pc:sldLayoutMk cId="2269128758" sldId="2147483666"/>
              <ac:spMk id="13" creationId="{7D7BE1B7-9430-DAE8-48E7-8DDAA94E9398}"/>
            </ac:spMkLst>
          </pc:spChg>
        </pc:sldLayoutChg>
        <pc:sldLayoutChg chg="addSp delSp modSp mod">
          <pc:chgData name="Luka Van Esbroeck" userId="134fc993-7b81-4a7c-b1f6-6ae1dd5ae1ac" providerId="ADAL" clId="{FA156DF2-5827-A54D-A677-CE7E7C4C74AE}" dt="2025-06-20T12:57:54.592" v="148"/>
          <pc:sldLayoutMkLst>
            <pc:docMk/>
            <pc:sldMasterMk cId="757955707" sldId="2147483648"/>
            <pc:sldLayoutMk cId="1202890010" sldId="2147483667"/>
          </pc:sldLayoutMkLst>
          <pc:spChg chg="mod">
            <ac:chgData name="Luka Van Esbroeck" userId="134fc993-7b81-4a7c-b1f6-6ae1dd5ae1ac" providerId="ADAL" clId="{FA156DF2-5827-A54D-A677-CE7E7C4C74AE}" dt="2025-06-20T12:53:07.348" v="63" actId="14100"/>
            <ac:spMkLst>
              <pc:docMk/>
              <pc:sldMasterMk cId="757955707" sldId="2147483648"/>
              <pc:sldLayoutMk cId="1202890010" sldId="2147483667"/>
              <ac:spMk id="2" creationId="{05C69DAD-26B4-145F-DCA2-986DF5B9081A}"/>
            </ac:spMkLst>
          </pc:spChg>
          <pc:spChg chg="mod">
            <ac:chgData name="Luka Van Esbroeck" userId="134fc993-7b81-4a7c-b1f6-6ae1dd5ae1ac" providerId="ADAL" clId="{FA156DF2-5827-A54D-A677-CE7E7C4C74AE}" dt="2025-06-20T12:53:18.683" v="66" actId="14100"/>
            <ac:spMkLst>
              <pc:docMk/>
              <pc:sldMasterMk cId="757955707" sldId="2147483648"/>
              <pc:sldLayoutMk cId="1202890010" sldId="2147483667"/>
              <ac:spMk id="3" creationId="{93DE4791-B970-A879-1D72-DD4526580148}"/>
            </ac:spMkLst>
          </pc:spChg>
          <pc:spChg chg="add mod">
            <ac:chgData name="Luka Van Esbroeck" userId="134fc993-7b81-4a7c-b1f6-6ae1dd5ae1ac" providerId="ADAL" clId="{FA156DF2-5827-A54D-A677-CE7E7C4C74AE}" dt="2025-06-20T12:57:54.592" v="148"/>
            <ac:spMkLst>
              <pc:docMk/>
              <pc:sldMasterMk cId="757955707" sldId="2147483648"/>
              <pc:sldLayoutMk cId="1202890010" sldId="2147483667"/>
              <ac:spMk id="4" creationId="{F8FC5D74-7D0D-761C-1539-296F9C752F47}"/>
            </ac:spMkLst>
          </pc:spChg>
          <pc:spChg chg="mod">
            <ac:chgData name="Luka Van Esbroeck" userId="134fc993-7b81-4a7c-b1f6-6ae1dd5ae1ac" providerId="ADAL" clId="{FA156DF2-5827-A54D-A677-CE7E7C4C74AE}" dt="2025-06-20T12:53:25.731" v="68" actId="1076"/>
            <ac:spMkLst>
              <pc:docMk/>
              <pc:sldMasterMk cId="757955707" sldId="2147483648"/>
              <pc:sldLayoutMk cId="1202890010" sldId="2147483667"/>
              <ac:spMk id="7" creationId="{583831FB-47F7-8780-CC3B-71451999DE39}"/>
            </ac:spMkLst>
          </pc:spChg>
        </pc:sldLayoutChg>
        <pc:sldLayoutChg chg="addSp delSp modSp mod">
          <pc:chgData name="Luka Van Esbroeck" userId="134fc993-7b81-4a7c-b1f6-6ae1dd5ae1ac" providerId="ADAL" clId="{FA156DF2-5827-A54D-A677-CE7E7C4C74AE}" dt="2025-06-20T12:57:30.620" v="139"/>
          <pc:sldLayoutMkLst>
            <pc:docMk/>
            <pc:sldMasterMk cId="757955707" sldId="2147483648"/>
            <pc:sldLayoutMk cId="626550864" sldId="2147483668"/>
          </pc:sldLayoutMkLst>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4" creationId="{40BB958D-766E-CFCA-F125-74E0C4C7860A}"/>
            </ac:spMkLst>
          </pc:spChg>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10" creationId="{C46FC6C0-6720-92F1-5D46-2C5D6712AC10}"/>
            </ac:spMkLst>
          </pc:spChg>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12" creationId="{F1302053-18F3-C1F4-FFEF-D2AD2CC439A5}"/>
            </ac:spMkLst>
          </pc:spChg>
          <pc:spChg chg="add mod">
            <ac:chgData name="Luka Van Esbroeck" userId="134fc993-7b81-4a7c-b1f6-6ae1dd5ae1ac" providerId="ADAL" clId="{FA156DF2-5827-A54D-A677-CE7E7C4C74AE}" dt="2025-06-20T12:57:30.620" v="139"/>
            <ac:spMkLst>
              <pc:docMk/>
              <pc:sldMasterMk cId="757955707" sldId="2147483648"/>
              <pc:sldLayoutMk cId="626550864" sldId="2147483668"/>
              <ac:spMk id="13" creationId="{3A3D6BC1-3B6E-DE15-7E6A-7C9D651A77F9}"/>
            </ac:spMkLst>
          </pc:spChg>
        </pc:sldLayoutChg>
        <pc:sldLayoutChg chg="addSp delSp modSp mod">
          <pc:chgData name="Luka Van Esbroeck" userId="134fc993-7b81-4a7c-b1f6-6ae1dd5ae1ac" providerId="ADAL" clId="{FA156DF2-5827-A54D-A677-CE7E7C4C74AE}" dt="2025-06-20T12:57:41.393" v="143"/>
          <pc:sldLayoutMkLst>
            <pc:docMk/>
            <pc:sldMasterMk cId="757955707" sldId="2147483648"/>
            <pc:sldLayoutMk cId="1131357290" sldId="2147483669"/>
          </pc:sldLayoutMkLst>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2" creationId="{2214A130-3856-C6F0-80DA-5FDEFD700C7F}"/>
            </ac:spMkLst>
          </pc:spChg>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3" creationId="{1BD24EFB-7EEC-5334-1BA6-D360A387EACC}"/>
            </ac:spMkLst>
          </pc:spChg>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4" creationId="{0F9328F4-FEFD-74F4-CE92-45BAFED58478}"/>
            </ac:spMkLst>
          </pc:spChg>
          <pc:spChg chg="add mod">
            <ac:chgData name="Luka Van Esbroeck" userId="134fc993-7b81-4a7c-b1f6-6ae1dd5ae1ac" providerId="ADAL" clId="{FA156DF2-5827-A54D-A677-CE7E7C4C74AE}" dt="2025-06-20T12:57:41.393" v="143"/>
            <ac:spMkLst>
              <pc:docMk/>
              <pc:sldMasterMk cId="757955707" sldId="2147483648"/>
              <pc:sldLayoutMk cId="1131357290" sldId="2147483669"/>
              <ac:spMk id="16" creationId="{BEB2E742-0014-1EC0-3A72-42DB7A882B90}"/>
            </ac:spMkLst>
          </pc:spChg>
        </pc:sldLayoutChg>
        <pc:sldLayoutChg chg="addSp delSp modSp mod">
          <pc:chgData name="Luka Van Esbroeck" userId="134fc993-7b81-4a7c-b1f6-6ae1dd5ae1ac" providerId="ADAL" clId="{FA156DF2-5827-A54D-A677-CE7E7C4C74AE}" dt="2025-06-20T13:10:00.383" v="261" actId="207"/>
          <pc:sldLayoutMkLst>
            <pc:docMk/>
            <pc:sldMasterMk cId="757955707" sldId="2147483648"/>
            <pc:sldLayoutMk cId="3407457184" sldId="2147483672"/>
          </pc:sldLayoutMkLst>
          <pc:spChg chg="add mod">
            <ac:chgData name="Luka Van Esbroeck" userId="134fc993-7b81-4a7c-b1f6-6ae1dd5ae1ac" providerId="ADAL" clId="{FA156DF2-5827-A54D-A677-CE7E7C4C74AE}" dt="2025-06-20T13:10:00.383" v="261" actId="207"/>
            <ac:spMkLst>
              <pc:docMk/>
              <pc:sldMasterMk cId="757955707" sldId="2147483648"/>
              <pc:sldLayoutMk cId="3407457184" sldId="2147483672"/>
              <ac:spMk id="7" creationId="{3831A695-ABC3-0390-7A61-D81FF6EAC470}"/>
            </ac:spMkLst>
          </pc:spChg>
          <pc:picChg chg="mod">
            <ac:chgData name="Luka Van Esbroeck" userId="134fc993-7b81-4a7c-b1f6-6ae1dd5ae1ac" providerId="ADAL" clId="{FA156DF2-5827-A54D-A677-CE7E7C4C74AE}" dt="2025-06-20T13:03:50.886" v="186" actId="1038"/>
            <ac:picMkLst>
              <pc:docMk/>
              <pc:sldMasterMk cId="757955707" sldId="2147483648"/>
              <pc:sldLayoutMk cId="3407457184" sldId="2147483672"/>
              <ac:picMk id="3" creationId="{762707D0-03EC-E0CE-B26F-C8517DB6A892}"/>
            </ac:picMkLst>
          </pc:picChg>
        </pc:sldLayoutChg>
        <pc:sldLayoutChg chg="addSp delSp modSp mod">
          <pc:chgData name="Luka Van Esbroeck" userId="134fc993-7b81-4a7c-b1f6-6ae1dd5ae1ac" providerId="ADAL" clId="{FA156DF2-5827-A54D-A677-CE7E7C4C74AE}" dt="2025-06-20T13:06:15.530" v="209" actId="207"/>
          <pc:sldLayoutMkLst>
            <pc:docMk/>
            <pc:sldMasterMk cId="757955707" sldId="2147483648"/>
            <pc:sldLayoutMk cId="3945958420" sldId="2147483673"/>
          </pc:sldLayoutMkLst>
          <pc:spChg chg="add mod">
            <ac:chgData name="Luka Van Esbroeck" userId="134fc993-7b81-4a7c-b1f6-6ae1dd5ae1ac" providerId="ADAL" clId="{FA156DF2-5827-A54D-A677-CE7E7C4C74AE}" dt="2025-06-20T13:06:15.530" v="209" actId="207"/>
            <ac:spMkLst>
              <pc:docMk/>
              <pc:sldMasterMk cId="757955707" sldId="2147483648"/>
              <pc:sldLayoutMk cId="3945958420" sldId="2147483673"/>
              <ac:spMk id="4" creationId="{D9BB6876-F87A-6ABD-B1F8-120D9C4DA8DF}"/>
            </ac:spMkLst>
          </pc:spChg>
        </pc:sldLayoutChg>
        <pc:sldLayoutChg chg="addSp delSp modSp mod">
          <pc:chgData name="Luka Van Esbroeck" userId="134fc993-7b81-4a7c-b1f6-6ae1dd5ae1ac" providerId="ADAL" clId="{FA156DF2-5827-A54D-A677-CE7E7C4C74AE}" dt="2025-06-20T12:57:04.051" v="129"/>
          <pc:sldLayoutMkLst>
            <pc:docMk/>
            <pc:sldMasterMk cId="757955707" sldId="2147483648"/>
            <pc:sldLayoutMk cId="3892661322" sldId="2147483674"/>
          </pc:sldLayoutMkLst>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3" creationId="{EFEC22A1-8D71-9FA4-B3E0-6D9B072E6BBE}"/>
            </ac:spMkLst>
          </pc:spChg>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4" creationId="{737E7370-A773-919F-26D4-FD9DBE943F4A}"/>
            </ac:spMkLst>
          </pc:spChg>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5" creationId="{3B641733-11D9-280D-B7DE-33FD8B3B77EB}"/>
            </ac:spMkLst>
          </pc:spChg>
          <pc:spChg chg="add mod">
            <ac:chgData name="Luka Van Esbroeck" userId="134fc993-7b81-4a7c-b1f6-6ae1dd5ae1ac" providerId="ADAL" clId="{FA156DF2-5827-A54D-A677-CE7E7C4C74AE}" dt="2025-06-20T12:57:04.051" v="129"/>
            <ac:spMkLst>
              <pc:docMk/>
              <pc:sldMasterMk cId="757955707" sldId="2147483648"/>
              <pc:sldLayoutMk cId="3892661322" sldId="2147483674"/>
              <ac:spMk id="16" creationId="{2AE72457-3707-0112-A55B-77BC4CF52B1F}"/>
            </ac:spMkLst>
          </pc:spChg>
        </pc:sldLayoutChg>
        <pc:sldLayoutChg chg="addSp delSp modSp mod">
          <pc:chgData name="Luka Van Esbroeck" userId="134fc993-7b81-4a7c-b1f6-6ae1dd5ae1ac" providerId="ADAL" clId="{FA156DF2-5827-A54D-A677-CE7E7C4C74AE}" dt="2025-06-20T12:57:11.101" v="133"/>
          <pc:sldLayoutMkLst>
            <pc:docMk/>
            <pc:sldMasterMk cId="757955707" sldId="2147483648"/>
            <pc:sldLayoutMk cId="1649869617" sldId="2147483675"/>
          </pc:sldLayoutMkLst>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3" creationId="{6DC72F89-0CE5-6DAA-02DB-F99AB5CB2AD9}"/>
            </ac:spMkLst>
          </pc:spChg>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7" creationId="{6222E995-5102-A211-BFE1-FDE75087D201}"/>
            </ac:spMkLst>
          </pc:spChg>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10" creationId="{4C540657-D081-794E-D6A4-82EE88C84C24}"/>
            </ac:spMkLst>
          </pc:spChg>
          <pc:spChg chg="add mod">
            <ac:chgData name="Luka Van Esbroeck" userId="134fc993-7b81-4a7c-b1f6-6ae1dd5ae1ac" providerId="ADAL" clId="{FA156DF2-5827-A54D-A677-CE7E7C4C74AE}" dt="2025-06-20T12:57:11.101" v="133"/>
            <ac:spMkLst>
              <pc:docMk/>
              <pc:sldMasterMk cId="757955707" sldId="2147483648"/>
              <pc:sldLayoutMk cId="1649869617" sldId="2147483675"/>
              <ac:spMk id="11" creationId="{EFD00CA8-8433-417A-5160-C95B1D821141}"/>
            </ac:spMkLst>
          </pc:spChg>
        </pc:sldLayoutChg>
        <pc:sldLayoutChg chg="addSp delSp modSp mod">
          <pc:chgData name="Luka Van Esbroeck" userId="134fc993-7b81-4a7c-b1f6-6ae1dd5ae1ac" providerId="ADAL" clId="{FA156DF2-5827-A54D-A677-CE7E7C4C74AE}" dt="2025-06-20T12:57:45.911" v="145"/>
          <pc:sldLayoutMkLst>
            <pc:docMk/>
            <pc:sldMasterMk cId="757955707" sldId="2147483648"/>
            <pc:sldLayoutMk cId="3155481135" sldId="2147483676"/>
          </pc:sldLayoutMkLst>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5" creationId="{467760AE-6E51-2E86-5947-E9952285E3B7}"/>
            </ac:spMkLst>
          </pc:spChg>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9" creationId="{D68A8CEE-B87D-7AF8-0F29-678313464912}"/>
            </ac:spMkLst>
          </pc:spChg>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11" creationId="{96B5C094-5073-B15F-4E55-DF6514B60278}"/>
            </ac:spMkLst>
          </pc:spChg>
          <pc:spChg chg="add mod">
            <ac:chgData name="Luka Van Esbroeck" userId="134fc993-7b81-4a7c-b1f6-6ae1dd5ae1ac" providerId="ADAL" clId="{FA156DF2-5827-A54D-A677-CE7E7C4C74AE}" dt="2025-06-20T12:57:45.911" v="145"/>
            <ac:spMkLst>
              <pc:docMk/>
              <pc:sldMasterMk cId="757955707" sldId="2147483648"/>
              <pc:sldLayoutMk cId="3155481135" sldId="2147483676"/>
              <ac:spMk id="12" creationId="{BF6C4BA3-5C54-1DA8-00F4-0FF6332D2841}"/>
            </ac:spMkLst>
          </pc:spChg>
        </pc:sldLayoutChg>
        <pc:sldLayoutChg chg="addSp delSp modSp mod">
          <pc:chgData name="Luka Van Esbroeck" userId="134fc993-7b81-4a7c-b1f6-6ae1dd5ae1ac" providerId="ADAL" clId="{FA156DF2-5827-A54D-A677-CE7E7C4C74AE}" dt="2025-06-20T12:57:37.786" v="141"/>
          <pc:sldLayoutMkLst>
            <pc:docMk/>
            <pc:sldMasterMk cId="757955707" sldId="2147483648"/>
            <pc:sldLayoutMk cId="3626120787" sldId="2147483677"/>
          </pc:sldLayoutMkLst>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8" creationId="{2488B422-00BC-FAE1-CF28-91BFA4D142CF}"/>
            </ac:spMkLst>
          </pc:spChg>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10" creationId="{EDA0AE05-C033-84C5-3821-8A8D284AA794}"/>
            </ac:spMkLst>
          </pc:spChg>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12" creationId="{05A4C4CA-2BA0-22E3-70D3-5FB60B689D51}"/>
            </ac:spMkLst>
          </pc:spChg>
          <pc:spChg chg="add mod">
            <ac:chgData name="Luka Van Esbroeck" userId="134fc993-7b81-4a7c-b1f6-6ae1dd5ae1ac" providerId="ADAL" clId="{FA156DF2-5827-A54D-A677-CE7E7C4C74AE}" dt="2025-06-20T12:57:37.786" v="141"/>
            <ac:spMkLst>
              <pc:docMk/>
              <pc:sldMasterMk cId="757955707" sldId="2147483648"/>
              <pc:sldLayoutMk cId="3626120787" sldId="2147483677"/>
              <ac:spMk id="13" creationId="{2506468C-09C1-B4E3-F49F-8A38A5842127}"/>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1D711-4EAB-064E-AB0F-F4D77DDBDF5D}" type="datetimeFigureOut">
              <a:rPr lang="en-US" smtClean="0"/>
              <a:t>6/27/25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08245-C22E-374A-8B8F-30BAC815AA9D}" type="slidenum">
              <a:rPr lang="en-US" smtClean="0"/>
              <a:t>‹#›</a:t>
            </a:fld>
            <a:endParaRPr lang="en-US"/>
          </a:p>
        </p:txBody>
      </p:sp>
    </p:spTree>
    <p:extLst>
      <p:ext uri="{BB962C8B-B14F-4D97-AF65-F5344CB8AC3E}">
        <p14:creationId xmlns:p14="http://schemas.microsoft.com/office/powerpoint/2010/main" val="47429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ogo whit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AC3D73B0-BE03-6FF8-71FD-6BB0220444B4}"/>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685801" y="4611670"/>
            <a:ext cx="6530975" cy="1619681"/>
          </a:xfrm>
        </p:spPr>
        <p:txBody>
          <a:bodyPr anchor="b">
            <a:noAutofit/>
          </a:bodyPr>
          <a:lstStyle>
            <a:lvl1pPr>
              <a:defRPr sz="6000">
                <a:solidFill>
                  <a:schemeClr val="bg1"/>
                </a:solidFill>
              </a:defRPr>
            </a:lvl1pPr>
          </a:lstStyle>
          <a:p>
            <a:r>
              <a:rPr lang="es-ES" dirty="0"/>
              <a:t>CLICK TO ADD TITLE</a:t>
            </a:r>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a:xfrm>
            <a:off x="11480961" y="6261195"/>
            <a:ext cx="484695" cy="365125"/>
          </a:xfrm>
        </p:spPr>
        <p:txBody>
          <a:bodyPr/>
          <a:lstStyle/>
          <a:p>
            <a:fld id="{DD3F7381-BB30-4F7B-99DA-6CB991B4FAB5}" type="slidenum">
              <a:rPr lang="en-US" smtClean="0"/>
              <a:t>‹#›</a:t>
            </a:fld>
            <a:endParaRPr lang="en-US"/>
          </a:p>
        </p:txBody>
      </p:sp>
      <p:sp>
        <p:nvSpPr>
          <p:cNvPr id="4" name="Freeform 7">
            <a:extLst>
              <a:ext uri="{FF2B5EF4-FFF2-40B4-BE49-F238E27FC236}">
                <a16:creationId xmlns:a16="http://schemas.microsoft.com/office/drawing/2014/main" id="{8A4B07A1-2FC5-02E7-F223-128711D3C727}"/>
              </a:ext>
            </a:extLst>
          </p:cNvPr>
          <p:cNvSpPr/>
          <p:nvPr userDrawn="1"/>
        </p:nvSpPr>
        <p:spPr>
          <a:xfrm>
            <a:off x="787400" y="787400"/>
            <a:ext cx="3434177" cy="583810"/>
          </a:xfrm>
          <a:custGeom>
            <a:avLst/>
            <a:gdLst/>
            <a:ahLst/>
            <a:cxnLst/>
            <a:rect l="l" t="t" r="r" b="b"/>
            <a:pathLst>
              <a:path w="5151266" h="875715">
                <a:moveTo>
                  <a:pt x="0" y="0"/>
                </a:moveTo>
                <a:lnTo>
                  <a:pt x="5151266" y="0"/>
                </a:lnTo>
                <a:lnTo>
                  <a:pt x="5151266" y="875715"/>
                </a:lnTo>
                <a:lnTo>
                  <a:pt x="0" y="875715"/>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Tree>
    <p:extLst>
      <p:ext uri="{BB962C8B-B14F-4D97-AF65-F5344CB8AC3E}">
        <p14:creationId xmlns:p14="http://schemas.microsoft.com/office/powerpoint/2010/main" val="339222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1/3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8127207" y="12700"/>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2" name="Imagen 11">
            <a:extLst>
              <a:ext uri="{FF2B5EF4-FFF2-40B4-BE49-F238E27FC236}">
                <a16:creationId xmlns:a16="http://schemas.microsoft.com/office/drawing/2014/main" id="{646885E4-CFCB-FE8B-32D9-E3A66AF30D9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2" name="Imagen 10">
            <a:extLst>
              <a:ext uri="{FF2B5EF4-FFF2-40B4-BE49-F238E27FC236}">
                <a16:creationId xmlns:a16="http://schemas.microsoft.com/office/drawing/2014/main" id="{82BF0994-6EE6-CA67-D534-9BCF7B1FC1B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3" name="Título 1">
            <a:extLst>
              <a:ext uri="{FF2B5EF4-FFF2-40B4-BE49-F238E27FC236}">
                <a16:creationId xmlns:a16="http://schemas.microsoft.com/office/drawing/2014/main" id="{6DC72F89-0CE5-6DAA-02DB-F99AB5CB2AD9}"/>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7" name="Marcador de texto 2">
            <a:extLst>
              <a:ext uri="{FF2B5EF4-FFF2-40B4-BE49-F238E27FC236}">
                <a16:creationId xmlns:a16="http://schemas.microsoft.com/office/drawing/2014/main" id="{6222E995-5102-A211-BFE1-FDE75087D201}"/>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0" name="Marcador de texto 2">
            <a:extLst>
              <a:ext uri="{FF2B5EF4-FFF2-40B4-BE49-F238E27FC236}">
                <a16:creationId xmlns:a16="http://schemas.microsoft.com/office/drawing/2014/main" id="{4C540657-D081-794E-D6A4-82EE88C84C24}"/>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1" name="Marcador de texto 2">
            <a:extLst>
              <a:ext uri="{FF2B5EF4-FFF2-40B4-BE49-F238E27FC236}">
                <a16:creationId xmlns:a16="http://schemas.microsoft.com/office/drawing/2014/main" id="{EFD00CA8-8433-417A-5160-C95B1D8211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649869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1/2 on botto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3429000"/>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555625" y="1286320"/>
            <a:ext cx="6515100" cy="381395"/>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555624" y="178094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555624" y="225298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pic>
        <p:nvPicPr>
          <p:cNvPr id="4" name="Imagen 3">
            <a:extLst>
              <a:ext uri="{FF2B5EF4-FFF2-40B4-BE49-F238E27FC236}">
                <a16:creationId xmlns:a16="http://schemas.microsoft.com/office/drawing/2014/main" id="{CE137FB9-D4C5-9B6A-ABB0-3488ACDC5B6C}"/>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8" name="Imagen 7">
            <a:extLst>
              <a:ext uri="{FF2B5EF4-FFF2-40B4-BE49-F238E27FC236}">
                <a16:creationId xmlns:a16="http://schemas.microsoft.com/office/drawing/2014/main" id="{EA2683F1-FB9D-6829-2411-EE84B0663F2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9" name="Marcador de texto 2">
            <a:extLst>
              <a:ext uri="{FF2B5EF4-FFF2-40B4-BE49-F238E27FC236}">
                <a16:creationId xmlns:a16="http://schemas.microsoft.com/office/drawing/2014/main" id="{526C7923-04C8-1B24-DB37-EDF84D68123C}"/>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877889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1/3 on bottom">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4575175"/>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4" name="Imagen 3">
            <a:extLst>
              <a:ext uri="{FF2B5EF4-FFF2-40B4-BE49-F238E27FC236}">
                <a16:creationId xmlns:a16="http://schemas.microsoft.com/office/drawing/2014/main" id="{CE137FB9-D4C5-9B6A-ABB0-3488ACDC5B6C}"/>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22" name="Imagen 21">
            <a:extLst>
              <a:ext uri="{FF2B5EF4-FFF2-40B4-BE49-F238E27FC236}">
                <a16:creationId xmlns:a16="http://schemas.microsoft.com/office/drawing/2014/main" id="{9322FBF9-1C80-79BD-D2DE-16CF20F6A5BF}"/>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0" name="Título 1">
            <a:extLst>
              <a:ext uri="{FF2B5EF4-FFF2-40B4-BE49-F238E27FC236}">
                <a16:creationId xmlns:a16="http://schemas.microsoft.com/office/drawing/2014/main" id="{E1AAD30A-3D28-00EA-F471-8BD5A0A40DB8}"/>
              </a:ext>
            </a:extLst>
          </p:cNvPr>
          <p:cNvSpPr>
            <a:spLocks noGrp="1"/>
          </p:cNvSpPr>
          <p:nvPr>
            <p:ph type="title" hasCustomPrompt="1"/>
          </p:nvPr>
        </p:nvSpPr>
        <p:spPr>
          <a:xfrm>
            <a:off x="555625" y="1286320"/>
            <a:ext cx="6515100" cy="381395"/>
          </a:xfrm>
        </p:spPr>
        <p:txBody>
          <a:bodyPr anchor="t">
            <a:noAutofit/>
          </a:bodyPr>
          <a:lstStyle>
            <a:lvl1pPr>
              <a:defRPr sz="2400"/>
            </a:lvl1pPr>
          </a:lstStyle>
          <a:p>
            <a:r>
              <a:rPr lang="es-ES" dirty="0"/>
              <a:t>CLICK TO ADD TITLE</a:t>
            </a:r>
            <a:endParaRPr lang="en-US" dirty="0"/>
          </a:p>
        </p:txBody>
      </p:sp>
      <p:sp>
        <p:nvSpPr>
          <p:cNvPr id="11" name="Marcador de texto 2">
            <a:extLst>
              <a:ext uri="{FF2B5EF4-FFF2-40B4-BE49-F238E27FC236}">
                <a16:creationId xmlns:a16="http://schemas.microsoft.com/office/drawing/2014/main" id="{46B90BB4-F3F5-31A5-E123-67382E6F050B}"/>
              </a:ext>
            </a:extLst>
          </p:cNvPr>
          <p:cNvSpPr>
            <a:spLocks noGrp="1"/>
          </p:cNvSpPr>
          <p:nvPr>
            <p:ph type="body" idx="1" hasCustomPrompt="1"/>
          </p:nvPr>
        </p:nvSpPr>
        <p:spPr>
          <a:xfrm>
            <a:off x="555624" y="178094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9C25EE3A-02FD-3B66-6FD4-EED1D2E1DB3E}"/>
              </a:ext>
            </a:extLst>
          </p:cNvPr>
          <p:cNvSpPr>
            <a:spLocks noGrp="1"/>
          </p:cNvSpPr>
          <p:nvPr>
            <p:ph type="body" idx="13" hasCustomPrompt="1"/>
          </p:nvPr>
        </p:nvSpPr>
        <p:spPr>
          <a:xfrm>
            <a:off x="555624" y="225298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7D7BE1B7-9430-DAE8-48E7-8DDAA94E9398}"/>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2269128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1/2 on top">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72"/>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8" name="Imagen 7">
            <a:extLst>
              <a:ext uri="{FF2B5EF4-FFF2-40B4-BE49-F238E27FC236}">
                <a16:creationId xmlns:a16="http://schemas.microsoft.com/office/drawing/2014/main" id="{B86EC44B-4651-E266-DD57-0735BF75096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9" name="Imagen 8">
            <a:extLst>
              <a:ext uri="{FF2B5EF4-FFF2-40B4-BE49-F238E27FC236}">
                <a16:creationId xmlns:a16="http://schemas.microsoft.com/office/drawing/2014/main" id="{A82627FD-EBF8-2554-05E6-5230390B07D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4" name="Título 1">
            <a:extLst>
              <a:ext uri="{FF2B5EF4-FFF2-40B4-BE49-F238E27FC236}">
                <a16:creationId xmlns:a16="http://schemas.microsoft.com/office/drawing/2014/main" id="{40BB958D-766E-CFCA-F125-74E0C4C7860A}"/>
              </a:ext>
            </a:extLst>
          </p:cNvPr>
          <p:cNvSpPr>
            <a:spLocks noGrp="1"/>
          </p:cNvSpPr>
          <p:nvPr>
            <p:ph type="title" hasCustomPrompt="1"/>
          </p:nvPr>
        </p:nvSpPr>
        <p:spPr>
          <a:xfrm>
            <a:off x="493280" y="3873199"/>
            <a:ext cx="6515100" cy="381395"/>
          </a:xfrm>
        </p:spPr>
        <p:txBody>
          <a:bodyPr anchor="t">
            <a:noAutofit/>
          </a:bodyPr>
          <a:lstStyle>
            <a:lvl1pPr>
              <a:defRPr sz="2400"/>
            </a:lvl1pPr>
          </a:lstStyle>
          <a:p>
            <a:r>
              <a:rPr lang="es-ES" dirty="0"/>
              <a:t>CLICK TO ADD TITLE</a:t>
            </a:r>
            <a:endParaRPr lang="en-US" dirty="0"/>
          </a:p>
        </p:txBody>
      </p:sp>
      <p:sp>
        <p:nvSpPr>
          <p:cNvPr id="10" name="Marcador de texto 2">
            <a:extLst>
              <a:ext uri="{FF2B5EF4-FFF2-40B4-BE49-F238E27FC236}">
                <a16:creationId xmlns:a16="http://schemas.microsoft.com/office/drawing/2014/main" id="{C46FC6C0-6720-92F1-5D46-2C5D6712AC10}"/>
              </a:ext>
            </a:extLst>
          </p:cNvPr>
          <p:cNvSpPr>
            <a:spLocks noGrp="1"/>
          </p:cNvSpPr>
          <p:nvPr>
            <p:ph type="body" idx="1" hasCustomPrompt="1"/>
          </p:nvPr>
        </p:nvSpPr>
        <p:spPr>
          <a:xfrm>
            <a:off x="493279" y="4367825"/>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F1302053-18F3-C1F4-FFEF-D2AD2CC439A5}"/>
              </a:ext>
            </a:extLst>
          </p:cNvPr>
          <p:cNvSpPr>
            <a:spLocks noGrp="1"/>
          </p:cNvSpPr>
          <p:nvPr>
            <p:ph type="body" idx="13" hasCustomPrompt="1"/>
          </p:nvPr>
        </p:nvSpPr>
        <p:spPr>
          <a:xfrm>
            <a:off x="493279" y="4839862"/>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3A3D6BC1-3B6E-DE15-7E6A-7C9D651A77F9}"/>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626550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1/2 on top">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72"/>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9" name="Imagen 8">
            <a:extLst>
              <a:ext uri="{FF2B5EF4-FFF2-40B4-BE49-F238E27FC236}">
                <a16:creationId xmlns:a16="http://schemas.microsoft.com/office/drawing/2014/main" id="{A82627FD-EBF8-2554-05E6-5230390B07DD}"/>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5D322E5F-170B-60F3-0E8B-36139993D469}"/>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8" name="Título 1">
            <a:extLst>
              <a:ext uri="{FF2B5EF4-FFF2-40B4-BE49-F238E27FC236}">
                <a16:creationId xmlns:a16="http://schemas.microsoft.com/office/drawing/2014/main" id="{2488B422-00BC-FAE1-CF28-91BFA4D142CF}"/>
              </a:ext>
            </a:extLst>
          </p:cNvPr>
          <p:cNvSpPr>
            <a:spLocks noGrp="1"/>
          </p:cNvSpPr>
          <p:nvPr>
            <p:ph type="title" hasCustomPrompt="1"/>
          </p:nvPr>
        </p:nvSpPr>
        <p:spPr>
          <a:xfrm>
            <a:off x="493280" y="3873199"/>
            <a:ext cx="6515100" cy="381395"/>
          </a:xfrm>
        </p:spPr>
        <p:txBody>
          <a:bodyPr anchor="t">
            <a:noAutofit/>
          </a:bodyPr>
          <a:lstStyle>
            <a:lvl1pPr>
              <a:defRPr sz="2400"/>
            </a:lvl1pPr>
          </a:lstStyle>
          <a:p>
            <a:r>
              <a:rPr lang="es-ES" dirty="0"/>
              <a:t>CLICK TO ADD TITLE</a:t>
            </a:r>
            <a:endParaRPr lang="en-US" dirty="0"/>
          </a:p>
        </p:txBody>
      </p:sp>
      <p:sp>
        <p:nvSpPr>
          <p:cNvPr id="10" name="Marcador de texto 2">
            <a:extLst>
              <a:ext uri="{FF2B5EF4-FFF2-40B4-BE49-F238E27FC236}">
                <a16:creationId xmlns:a16="http://schemas.microsoft.com/office/drawing/2014/main" id="{EDA0AE05-C033-84C5-3821-8A8D284AA794}"/>
              </a:ext>
            </a:extLst>
          </p:cNvPr>
          <p:cNvSpPr>
            <a:spLocks noGrp="1"/>
          </p:cNvSpPr>
          <p:nvPr>
            <p:ph type="body" idx="1" hasCustomPrompt="1"/>
          </p:nvPr>
        </p:nvSpPr>
        <p:spPr>
          <a:xfrm>
            <a:off x="493279" y="4367825"/>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05A4C4CA-2BA0-22E3-70D3-5FB60B689D51}"/>
              </a:ext>
            </a:extLst>
          </p:cNvPr>
          <p:cNvSpPr>
            <a:spLocks noGrp="1"/>
          </p:cNvSpPr>
          <p:nvPr>
            <p:ph type="body" idx="13" hasCustomPrompt="1"/>
          </p:nvPr>
        </p:nvSpPr>
        <p:spPr>
          <a:xfrm>
            <a:off x="493279" y="4839862"/>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2506468C-09C1-B4E3-F49F-8A38A5842127}"/>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62612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1/3 on top">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0"/>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5" name="Imagen 4">
            <a:extLst>
              <a:ext uri="{FF2B5EF4-FFF2-40B4-BE49-F238E27FC236}">
                <a16:creationId xmlns:a16="http://schemas.microsoft.com/office/drawing/2014/main" id="{2FF7541F-B52E-E05E-1ACC-3ED5AB23BE1D}"/>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8" name="Imagen 7">
            <a:extLst>
              <a:ext uri="{FF2B5EF4-FFF2-40B4-BE49-F238E27FC236}">
                <a16:creationId xmlns:a16="http://schemas.microsoft.com/office/drawing/2014/main" id="{0461D89B-BED4-04CF-9060-10D8C2B8B56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2" name="Título 1">
            <a:extLst>
              <a:ext uri="{FF2B5EF4-FFF2-40B4-BE49-F238E27FC236}">
                <a16:creationId xmlns:a16="http://schemas.microsoft.com/office/drawing/2014/main" id="{2214A130-3856-C6F0-80DA-5FDEFD700C7F}"/>
              </a:ext>
            </a:extLst>
          </p:cNvPr>
          <p:cNvSpPr>
            <a:spLocks noGrp="1"/>
          </p:cNvSpPr>
          <p:nvPr>
            <p:ph type="title" hasCustomPrompt="1"/>
          </p:nvPr>
        </p:nvSpPr>
        <p:spPr>
          <a:xfrm>
            <a:off x="524453" y="2918753"/>
            <a:ext cx="6515100" cy="381395"/>
          </a:xfrm>
        </p:spPr>
        <p:txBody>
          <a:bodyPr anchor="t">
            <a:noAutofit/>
          </a:bodyPr>
          <a:lstStyle>
            <a:lvl1pPr>
              <a:defRPr sz="2400"/>
            </a:lvl1pPr>
          </a:lstStyle>
          <a:p>
            <a:r>
              <a:rPr lang="es-ES" dirty="0"/>
              <a:t>CLICK TO ADD TITLE</a:t>
            </a:r>
            <a:endParaRPr lang="en-US" dirty="0"/>
          </a:p>
        </p:txBody>
      </p:sp>
      <p:sp>
        <p:nvSpPr>
          <p:cNvPr id="13" name="Marcador de texto 2">
            <a:extLst>
              <a:ext uri="{FF2B5EF4-FFF2-40B4-BE49-F238E27FC236}">
                <a16:creationId xmlns:a16="http://schemas.microsoft.com/office/drawing/2014/main" id="{1BD24EFB-7EEC-5334-1BA6-D360A387EACC}"/>
              </a:ext>
            </a:extLst>
          </p:cNvPr>
          <p:cNvSpPr>
            <a:spLocks noGrp="1"/>
          </p:cNvSpPr>
          <p:nvPr>
            <p:ph type="body" idx="1" hasCustomPrompt="1"/>
          </p:nvPr>
        </p:nvSpPr>
        <p:spPr>
          <a:xfrm>
            <a:off x="524452" y="3413379"/>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4" name="Marcador de texto 2">
            <a:extLst>
              <a:ext uri="{FF2B5EF4-FFF2-40B4-BE49-F238E27FC236}">
                <a16:creationId xmlns:a16="http://schemas.microsoft.com/office/drawing/2014/main" id="{0F9328F4-FEFD-74F4-CE92-45BAFED58478}"/>
              </a:ext>
            </a:extLst>
          </p:cNvPr>
          <p:cNvSpPr>
            <a:spLocks noGrp="1"/>
          </p:cNvSpPr>
          <p:nvPr>
            <p:ph type="body" idx="13" hasCustomPrompt="1"/>
          </p:nvPr>
        </p:nvSpPr>
        <p:spPr>
          <a:xfrm>
            <a:off x="524452" y="3885416"/>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6" name="Marcador de texto 2">
            <a:extLst>
              <a:ext uri="{FF2B5EF4-FFF2-40B4-BE49-F238E27FC236}">
                <a16:creationId xmlns:a16="http://schemas.microsoft.com/office/drawing/2014/main" id="{BEB2E742-0014-1EC0-3A72-42DB7A882B90}"/>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131357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1/3 on top">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0"/>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8" name="Imagen 7">
            <a:extLst>
              <a:ext uri="{FF2B5EF4-FFF2-40B4-BE49-F238E27FC236}">
                <a16:creationId xmlns:a16="http://schemas.microsoft.com/office/drawing/2014/main" id="{0461D89B-BED4-04CF-9060-10D8C2B8B56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F638CC73-2FB9-384A-EA44-4149F7431D1C}"/>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5" name="Título 1">
            <a:extLst>
              <a:ext uri="{FF2B5EF4-FFF2-40B4-BE49-F238E27FC236}">
                <a16:creationId xmlns:a16="http://schemas.microsoft.com/office/drawing/2014/main" id="{467760AE-6E51-2E86-5947-E9952285E3B7}"/>
              </a:ext>
            </a:extLst>
          </p:cNvPr>
          <p:cNvSpPr>
            <a:spLocks noGrp="1"/>
          </p:cNvSpPr>
          <p:nvPr>
            <p:ph type="title" hasCustomPrompt="1"/>
          </p:nvPr>
        </p:nvSpPr>
        <p:spPr>
          <a:xfrm>
            <a:off x="493280" y="3109450"/>
            <a:ext cx="6515100" cy="381395"/>
          </a:xfrm>
        </p:spPr>
        <p:txBody>
          <a:bodyPr anchor="t">
            <a:noAutofit/>
          </a:bodyPr>
          <a:lstStyle>
            <a:lvl1pPr>
              <a:defRPr sz="2400"/>
            </a:lvl1pPr>
          </a:lstStyle>
          <a:p>
            <a:r>
              <a:rPr lang="es-ES" dirty="0"/>
              <a:t>CLICK TO ADD TITLE</a:t>
            </a:r>
            <a:endParaRPr lang="en-US" dirty="0"/>
          </a:p>
        </p:txBody>
      </p:sp>
      <p:sp>
        <p:nvSpPr>
          <p:cNvPr id="9" name="Marcador de texto 2">
            <a:extLst>
              <a:ext uri="{FF2B5EF4-FFF2-40B4-BE49-F238E27FC236}">
                <a16:creationId xmlns:a16="http://schemas.microsoft.com/office/drawing/2014/main" id="{D68A8CEE-B87D-7AF8-0F29-678313464912}"/>
              </a:ext>
            </a:extLst>
          </p:cNvPr>
          <p:cNvSpPr>
            <a:spLocks noGrp="1"/>
          </p:cNvSpPr>
          <p:nvPr>
            <p:ph type="body" idx="1" hasCustomPrompt="1"/>
          </p:nvPr>
        </p:nvSpPr>
        <p:spPr>
          <a:xfrm>
            <a:off x="493279" y="360407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1" name="Marcador de texto 2">
            <a:extLst>
              <a:ext uri="{FF2B5EF4-FFF2-40B4-BE49-F238E27FC236}">
                <a16:creationId xmlns:a16="http://schemas.microsoft.com/office/drawing/2014/main" id="{96B5C094-5073-B15F-4E55-DF6514B60278}"/>
              </a:ext>
            </a:extLst>
          </p:cNvPr>
          <p:cNvSpPr>
            <a:spLocks noGrp="1"/>
          </p:cNvSpPr>
          <p:nvPr>
            <p:ph type="body" idx="13" hasCustomPrompt="1"/>
          </p:nvPr>
        </p:nvSpPr>
        <p:spPr>
          <a:xfrm>
            <a:off x="493279" y="407611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2" name="Marcador de texto 2">
            <a:extLst>
              <a:ext uri="{FF2B5EF4-FFF2-40B4-BE49-F238E27FC236}">
                <a16:creationId xmlns:a16="http://schemas.microsoft.com/office/drawing/2014/main" id="{BF6C4BA3-5C54-1DA8-00F4-0FF6332D28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155481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plit middle">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1"/>
            <a:ext cx="12192000" cy="6858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sp>
        <p:nvSpPr>
          <p:cNvPr id="10" name="Rectángulo 9">
            <a:extLst>
              <a:ext uri="{FF2B5EF4-FFF2-40B4-BE49-F238E27FC236}">
                <a16:creationId xmlns:a16="http://schemas.microsoft.com/office/drawing/2014/main" id="{32BD3DE8-8DE0-90FC-F939-93A28765F57B}"/>
              </a:ext>
            </a:extLst>
          </p:cNvPr>
          <p:cNvSpPr/>
          <p:nvPr userDrawn="1"/>
        </p:nvSpPr>
        <p:spPr>
          <a:xfrm>
            <a:off x="3781425" y="0"/>
            <a:ext cx="4629150" cy="6858000"/>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4087812" y="1051584"/>
            <a:ext cx="4016375" cy="714871"/>
          </a:xfrm>
        </p:spPr>
        <p:txBody>
          <a:bodyPr anchor="t">
            <a:noAutofit/>
          </a:bodyPr>
          <a:lstStyle>
            <a:lvl1pPr algn="ctr">
              <a:defRPr sz="2400"/>
            </a:lvl1pPr>
          </a:lstStyle>
          <a:p>
            <a:r>
              <a:rPr lang="es-ES" dirty="0"/>
              <a:t>CLICK TO</a:t>
            </a:r>
            <a:br>
              <a:rPr lang="es-ES" dirty="0"/>
            </a:br>
            <a:r>
              <a:rPr lang="es-ES" dirty="0"/>
              <a:t>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4720018" y="1951937"/>
            <a:ext cx="2751961" cy="334063"/>
          </a:xfrm>
          <a:prstGeom prst="rect">
            <a:avLst/>
          </a:prstGeom>
        </p:spPr>
        <p:txBody>
          <a:bodyPr>
            <a:noAutofit/>
          </a:bodyPr>
          <a:lstStyle>
            <a:lvl1pPr marL="0" indent="0" algn="ctr">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4087813" y="2660235"/>
            <a:ext cx="4016374" cy="1017697"/>
          </a:xfrm>
          <a:prstGeom prst="rect">
            <a:avLst/>
          </a:prstGeom>
        </p:spPr>
        <p:txBody>
          <a:bodyPr>
            <a:noAutofit/>
          </a:bodyPr>
          <a:lstStyle>
            <a:lvl1pPr marL="0" indent="0" algn="ctr">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pic>
        <p:nvPicPr>
          <p:cNvPr id="5" name="Imagen 4">
            <a:extLst>
              <a:ext uri="{FF2B5EF4-FFF2-40B4-BE49-F238E27FC236}">
                <a16:creationId xmlns:a16="http://schemas.microsoft.com/office/drawing/2014/main" id="{1AA63DD0-7914-2B7B-3C02-4446F7D59389}"/>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11" name="Imagen 10">
            <a:extLst>
              <a:ext uri="{FF2B5EF4-FFF2-40B4-BE49-F238E27FC236}">
                <a16:creationId xmlns:a16="http://schemas.microsoft.com/office/drawing/2014/main" id="{C6AB0D87-C502-A827-515F-9496FF801BA0}"/>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4" name="Marcador de texto 2">
            <a:extLst>
              <a:ext uri="{FF2B5EF4-FFF2-40B4-BE49-F238E27FC236}">
                <a16:creationId xmlns:a16="http://schemas.microsoft.com/office/drawing/2014/main" id="{F8FC5D74-7D0D-761C-1539-296F9C752F47}"/>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202890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D8C3D023-E868-906D-8E22-3AF65E6107C7}"/>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1" name="Imagen 10">
            <a:extLst>
              <a:ext uri="{FF2B5EF4-FFF2-40B4-BE49-F238E27FC236}">
                <a16:creationId xmlns:a16="http://schemas.microsoft.com/office/drawing/2014/main" id="{D1F931AD-C94D-5378-13E9-6F996077D348}"/>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18" name="Imagen 17">
            <a:extLst>
              <a:ext uri="{FF2B5EF4-FFF2-40B4-BE49-F238E27FC236}">
                <a16:creationId xmlns:a16="http://schemas.microsoft.com/office/drawing/2014/main" id="{B113C2D4-230A-8804-F01A-319CB37D87E9}"/>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5" name="Título 1">
            <a:extLst>
              <a:ext uri="{FF2B5EF4-FFF2-40B4-BE49-F238E27FC236}">
                <a16:creationId xmlns:a16="http://schemas.microsoft.com/office/drawing/2014/main" id="{D10A7C98-893C-1176-46CA-3DA053A90F80}"/>
              </a:ext>
            </a:extLst>
          </p:cNvPr>
          <p:cNvSpPr>
            <a:spLocks noGrp="1"/>
          </p:cNvSpPr>
          <p:nvPr>
            <p:ph type="title" hasCustomPrompt="1"/>
          </p:nvPr>
        </p:nvSpPr>
        <p:spPr>
          <a:xfrm>
            <a:off x="690565" y="1463712"/>
            <a:ext cx="5087937" cy="397812"/>
          </a:xfrm>
        </p:spPr>
        <p:txBody>
          <a:bodyPr anchor="t">
            <a:noAutofit/>
          </a:bodyPr>
          <a:lstStyle>
            <a:lvl1pPr>
              <a:defRPr sz="2400"/>
            </a:lvl1pPr>
          </a:lstStyle>
          <a:p>
            <a:r>
              <a:rPr lang="es-ES" dirty="0"/>
              <a:t>CLICK TO ADD TITLE</a:t>
            </a:r>
            <a:endParaRPr lang="en-US" dirty="0"/>
          </a:p>
        </p:txBody>
      </p:sp>
      <p:sp>
        <p:nvSpPr>
          <p:cNvPr id="7" name="Marcador de texto 2">
            <a:extLst>
              <a:ext uri="{FF2B5EF4-FFF2-40B4-BE49-F238E27FC236}">
                <a16:creationId xmlns:a16="http://schemas.microsoft.com/office/drawing/2014/main" id="{A73722D1-7472-EC5A-028C-082AC6F6976E}"/>
              </a:ext>
            </a:extLst>
          </p:cNvPr>
          <p:cNvSpPr>
            <a:spLocks noGrp="1"/>
          </p:cNvSpPr>
          <p:nvPr>
            <p:ph type="body" idx="1" hasCustomPrompt="1"/>
          </p:nvPr>
        </p:nvSpPr>
        <p:spPr>
          <a:xfrm>
            <a:off x="690565" y="2147563"/>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8" name="Marcador de texto 2">
            <a:extLst>
              <a:ext uri="{FF2B5EF4-FFF2-40B4-BE49-F238E27FC236}">
                <a16:creationId xmlns:a16="http://schemas.microsoft.com/office/drawing/2014/main" id="{4C18FAFC-A3A1-49B0-E1AB-D6DA1C4601A8}"/>
              </a:ext>
            </a:extLst>
          </p:cNvPr>
          <p:cNvSpPr>
            <a:spLocks noGrp="1"/>
          </p:cNvSpPr>
          <p:nvPr>
            <p:ph type="body" idx="13" hasCustomPrompt="1"/>
          </p:nvPr>
        </p:nvSpPr>
        <p:spPr>
          <a:xfrm>
            <a:off x="690565" y="2729454"/>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9" name="Marcador de texto 2">
            <a:extLst>
              <a:ext uri="{FF2B5EF4-FFF2-40B4-BE49-F238E27FC236}">
                <a16:creationId xmlns:a16="http://schemas.microsoft.com/office/drawing/2014/main" id="{79BB332C-F51E-87D4-C073-5EA9CE39EF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674430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picture with log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E35F04-A94A-7402-9E95-8A0EC8BC9350}"/>
              </a:ext>
            </a:extLst>
          </p:cNvPr>
          <p:cNvSpPr>
            <a:spLocks noGrp="1"/>
          </p:cNvSpPr>
          <p:nvPr>
            <p:ph type="sldNum" sz="quarter" idx="10"/>
          </p:nvPr>
        </p:nvSpPr>
        <p:spPr/>
        <p:txBody>
          <a:bodyPr/>
          <a:lstStyle/>
          <a:p>
            <a:fld id="{DD3F7381-BB30-4F7B-99DA-6CB991B4FAB5}" type="slidenum">
              <a:rPr lang="en-US" smtClean="0"/>
              <a:t>‹#›</a:t>
            </a:fld>
            <a:endParaRPr lang="en-US" dirty="0"/>
          </a:p>
        </p:txBody>
      </p:sp>
      <p:pic>
        <p:nvPicPr>
          <p:cNvPr id="4" name="Imagen 3">
            <a:extLst>
              <a:ext uri="{FF2B5EF4-FFF2-40B4-BE49-F238E27FC236}">
                <a16:creationId xmlns:a16="http://schemas.microsoft.com/office/drawing/2014/main" id="{DF236C4B-2513-EED8-1D9A-2C0A9F91368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4400558" y="3140285"/>
            <a:ext cx="3400417" cy="577430"/>
          </a:xfrm>
          <a:prstGeom prst="rect">
            <a:avLst/>
          </a:prstGeom>
        </p:spPr>
      </p:pic>
      <p:sp>
        <p:nvSpPr>
          <p:cNvPr id="7" name="Marcador de texto 2">
            <a:extLst>
              <a:ext uri="{FF2B5EF4-FFF2-40B4-BE49-F238E27FC236}">
                <a16:creationId xmlns:a16="http://schemas.microsoft.com/office/drawing/2014/main" id="{837F021E-C483-4CB4-F1F3-7B8DAAB54211}"/>
              </a:ext>
            </a:extLst>
          </p:cNvPr>
          <p:cNvSpPr>
            <a:spLocks noGrp="1"/>
          </p:cNvSpPr>
          <p:nvPr>
            <p:ph type="body" idx="1" hasCustomPrompt="1"/>
          </p:nvPr>
        </p:nvSpPr>
        <p:spPr>
          <a:xfrm>
            <a:off x="3863975" y="5387726"/>
            <a:ext cx="4464050" cy="538306"/>
          </a:xfrm>
          <a:prstGeom prst="rect">
            <a:avLst/>
          </a:prstGeom>
        </p:spPr>
        <p:txBody>
          <a:bodyPr>
            <a:noAutofit/>
          </a:bodyPr>
          <a:lstStyle>
            <a:lvl1pPr marL="0" indent="0" algn="ctr">
              <a:buNone/>
              <a:defRPr sz="19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SUBTITLE</a:t>
            </a:r>
          </a:p>
        </p:txBody>
      </p:sp>
    </p:spTree>
    <p:extLst>
      <p:ext uri="{BB962C8B-B14F-4D97-AF65-F5344CB8AC3E}">
        <p14:creationId xmlns:p14="http://schemas.microsoft.com/office/powerpoint/2010/main" val="367575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ogo navy">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AC3D73B0-BE03-6FF8-71FD-6BB0220444B4}"/>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a:xfrm>
            <a:off x="11480961" y="6261195"/>
            <a:ext cx="484695" cy="365125"/>
          </a:xfrm>
        </p:spPr>
        <p:txBody>
          <a:bodyPr/>
          <a:lstStyle/>
          <a:p>
            <a:fld id="{DD3F7381-BB30-4F7B-99DA-6CB991B4FAB5}" type="slidenum">
              <a:rPr lang="en-US" smtClean="0"/>
              <a:t>‹#›</a:t>
            </a:fld>
            <a:endParaRPr lang="en-US"/>
          </a:p>
        </p:txBody>
      </p:sp>
      <p:pic>
        <p:nvPicPr>
          <p:cNvPr id="3" name="Imagen 10">
            <a:extLst>
              <a:ext uri="{FF2B5EF4-FFF2-40B4-BE49-F238E27FC236}">
                <a16:creationId xmlns:a16="http://schemas.microsoft.com/office/drawing/2014/main" id="{762707D0-03EC-E0CE-B26F-C8517DB6A8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5777" y="787400"/>
            <a:ext cx="3429889" cy="583810"/>
          </a:xfrm>
          <a:prstGeom prst="rect">
            <a:avLst/>
          </a:prstGeom>
        </p:spPr>
      </p:pic>
      <p:sp>
        <p:nvSpPr>
          <p:cNvPr id="7" name="Título 1">
            <a:extLst>
              <a:ext uri="{FF2B5EF4-FFF2-40B4-BE49-F238E27FC236}">
                <a16:creationId xmlns:a16="http://schemas.microsoft.com/office/drawing/2014/main" id="{3831A695-ABC3-0390-7A61-D81FF6EAC470}"/>
              </a:ext>
            </a:extLst>
          </p:cNvPr>
          <p:cNvSpPr>
            <a:spLocks noGrp="1"/>
          </p:cNvSpPr>
          <p:nvPr>
            <p:ph type="title" hasCustomPrompt="1"/>
          </p:nvPr>
        </p:nvSpPr>
        <p:spPr>
          <a:xfrm>
            <a:off x="685801" y="4611670"/>
            <a:ext cx="6530975" cy="1619681"/>
          </a:xfrm>
        </p:spPr>
        <p:txBody>
          <a:bodyPr anchor="b">
            <a:noAutofit/>
          </a:bodyPr>
          <a:lstStyle>
            <a:lvl1pPr>
              <a:defRPr sz="6000">
                <a:solidFill>
                  <a:srgbClr val="183650"/>
                </a:solidFill>
              </a:defRPr>
            </a:lvl1pPr>
          </a:lstStyle>
          <a:p>
            <a:r>
              <a:rPr lang="es-ES" dirty="0"/>
              <a:t>CLICK TO ADD TITLE</a:t>
            </a:r>
            <a:endParaRPr lang="en-US" dirty="0"/>
          </a:p>
        </p:txBody>
      </p:sp>
    </p:spTree>
    <p:extLst>
      <p:ext uri="{BB962C8B-B14F-4D97-AF65-F5344CB8AC3E}">
        <p14:creationId xmlns:p14="http://schemas.microsoft.com/office/powerpoint/2010/main" val="3407457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ackground picture with log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E35F04-A94A-7402-9E95-8A0EC8BC9350}"/>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7" name="Marcador de texto 2">
            <a:extLst>
              <a:ext uri="{FF2B5EF4-FFF2-40B4-BE49-F238E27FC236}">
                <a16:creationId xmlns:a16="http://schemas.microsoft.com/office/drawing/2014/main" id="{837F021E-C483-4CB4-F1F3-7B8DAAB54211}"/>
              </a:ext>
            </a:extLst>
          </p:cNvPr>
          <p:cNvSpPr>
            <a:spLocks noGrp="1"/>
          </p:cNvSpPr>
          <p:nvPr>
            <p:ph type="body" idx="1" hasCustomPrompt="1"/>
          </p:nvPr>
        </p:nvSpPr>
        <p:spPr>
          <a:xfrm>
            <a:off x="3863975" y="5387726"/>
            <a:ext cx="4464050" cy="538306"/>
          </a:xfrm>
          <a:prstGeom prst="rect">
            <a:avLst/>
          </a:prstGeom>
        </p:spPr>
        <p:txBody>
          <a:bodyPr>
            <a:noAutofit/>
          </a:bodyPr>
          <a:lstStyle>
            <a:lvl1pPr marL="0" indent="0" algn="ctr">
              <a:buNone/>
              <a:defRPr sz="19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SUBTITLE</a:t>
            </a:r>
          </a:p>
        </p:txBody>
      </p:sp>
      <p:pic>
        <p:nvPicPr>
          <p:cNvPr id="8" name="Imagen 10">
            <a:extLst>
              <a:ext uri="{FF2B5EF4-FFF2-40B4-BE49-F238E27FC236}">
                <a16:creationId xmlns:a16="http://schemas.microsoft.com/office/drawing/2014/main" id="{583D1FCF-1130-CF8F-B75B-05F63FDEBE3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4400558" y="3140285"/>
            <a:ext cx="3400417" cy="578794"/>
          </a:xfrm>
          <a:prstGeom prst="rect">
            <a:avLst/>
          </a:prstGeom>
        </p:spPr>
      </p:pic>
    </p:spTree>
    <p:extLst>
      <p:ext uri="{BB962C8B-B14F-4D97-AF65-F5344CB8AC3E}">
        <p14:creationId xmlns:p14="http://schemas.microsoft.com/office/powerpoint/2010/main" val="4023887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091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 logo white">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6FAAE0E-1233-CD7C-7727-28D6BC17B714}"/>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5" name="Picture Placeholder 4">
            <a:extLst>
              <a:ext uri="{FF2B5EF4-FFF2-40B4-BE49-F238E27FC236}">
                <a16:creationId xmlns:a16="http://schemas.microsoft.com/office/drawing/2014/main" id="{DD8AA75B-492C-CEAA-C48F-CA4CD2827576}"/>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DB042AD8-1C8E-23C0-5A89-1920DAA7F37C}"/>
              </a:ext>
            </a:extLst>
          </p:cNvPr>
          <p:cNvSpPr>
            <a:spLocks noGrp="1"/>
          </p:cNvSpPr>
          <p:nvPr>
            <p:ph type="title" hasCustomPrompt="1"/>
          </p:nvPr>
        </p:nvSpPr>
        <p:spPr>
          <a:xfrm>
            <a:off x="589856" y="4195744"/>
            <a:ext cx="5485362" cy="2023605"/>
          </a:xfrm>
        </p:spPr>
        <p:txBody>
          <a:bodyPr anchor="b">
            <a:noAutofit/>
          </a:bodyPr>
          <a:lstStyle>
            <a:lvl1pPr>
              <a:defRPr sz="2400">
                <a:solidFill>
                  <a:schemeClr val="bg1"/>
                </a:solidFill>
              </a:defRPr>
            </a:lvl1pPr>
          </a:lstStyle>
          <a:p>
            <a:r>
              <a:rPr lang="es-ES" dirty="0"/>
              <a:t>CLICK TO ADD TITLE</a:t>
            </a:r>
            <a:endParaRPr lang="en-US" dirty="0"/>
          </a:p>
        </p:txBody>
      </p:sp>
      <p:pic>
        <p:nvPicPr>
          <p:cNvPr id="4" name="Imagen 3">
            <a:extLst>
              <a:ext uri="{FF2B5EF4-FFF2-40B4-BE49-F238E27FC236}">
                <a16:creationId xmlns:a16="http://schemas.microsoft.com/office/drawing/2014/main" id="{8FF08FAF-63B0-CEDF-4829-52BED235D86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Tree>
    <p:extLst>
      <p:ext uri="{BB962C8B-B14F-4D97-AF65-F5344CB8AC3E}">
        <p14:creationId xmlns:p14="http://schemas.microsoft.com/office/powerpoint/2010/main" val="311930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slide - logo navy">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6FAAE0E-1233-CD7C-7727-28D6BC17B714}"/>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5" name="Picture Placeholder 4">
            <a:extLst>
              <a:ext uri="{FF2B5EF4-FFF2-40B4-BE49-F238E27FC236}">
                <a16:creationId xmlns:a16="http://schemas.microsoft.com/office/drawing/2014/main" id="{DD8AA75B-492C-CEAA-C48F-CA4CD2827576}"/>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pic>
        <p:nvPicPr>
          <p:cNvPr id="6" name="Imagen 10">
            <a:extLst>
              <a:ext uri="{FF2B5EF4-FFF2-40B4-BE49-F238E27FC236}">
                <a16:creationId xmlns:a16="http://schemas.microsoft.com/office/drawing/2014/main" id="{CB2C4315-0629-C2C9-BB87-5537C1CBF2D4}"/>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4" name="Título 1">
            <a:extLst>
              <a:ext uri="{FF2B5EF4-FFF2-40B4-BE49-F238E27FC236}">
                <a16:creationId xmlns:a16="http://schemas.microsoft.com/office/drawing/2014/main" id="{D9BB6876-F87A-6ABD-B1F8-120D9C4DA8DF}"/>
              </a:ext>
            </a:extLst>
          </p:cNvPr>
          <p:cNvSpPr>
            <a:spLocks noGrp="1"/>
          </p:cNvSpPr>
          <p:nvPr>
            <p:ph type="title" hasCustomPrompt="1"/>
          </p:nvPr>
        </p:nvSpPr>
        <p:spPr>
          <a:xfrm>
            <a:off x="589856" y="4195744"/>
            <a:ext cx="5485362" cy="2023605"/>
          </a:xfrm>
        </p:spPr>
        <p:txBody>
          <a:bodyPr anchor="b">
            <a:noAutofit/>
          </a:bodyPr>
          <a:lstStyle>
            <a:lvl1pPr>
              <a:defRPr sz="2400">
                <a:solidFill>
                  <a:srgbClr val="183650"/>
                </a:solidFill>
              </a:defRPr>
            </a:lvl1pPr>
          </a:lstStyle>
          <a:p>
            <a:r>
              <a:rPr lang="es-ES" dirty="0"/>
              <a:t>CLICK TO ADD TITLE</a:t>
            </a:r>
            <a:endParaRPr lang="en-US" dirty="0"/>
          </a:p>
        </p:txBody>
      </p:sp>
    </p:spTree>
    <p:extLst>
      <p:ext uri="{BB962C8B-B14F-4D97-AF65-F5344CB8AC3E}">
        <p14:creationId xmlns:p14="http://schemas.microsoft.com/office/powerpoint/2010/main" val="394595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1/2 on left ">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6365874"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6365874"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6365874"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0" y="12701"/>
            <a:ext cx="6095999" cy="6845300"/>
          </a:xfrm>
          <a:prstGeom prst="roundRect">
            <a:avLst>
              <a:gd name="adj" fmla="val 0"/>
            </a:avLst>
          </a:prstGeom>
        </p:spPr>
        <p:txBody>
          <a:bodyPr>
            <a:noAutofit/>
          </a:bodyPr>
          <a:lstStyle>
            <a:lvl1pPr marL="0" indent="0" algn="ctr">
              <a:buNone/>
              <a:defRPr/>
            </a:lvl1pPr>
          </a:lstStyle>
          <a:p>
            <a:endParaRPr lang="en-US" dirty="0"/>
          </a:p>
          <a:p>
            <a:endParaRPr lang="en-US" dirty="0"/>
          </a:p>
          <a:p>
            <a:endParaRPr lang="en-US" dirty="0"/>
          </a:p>
          <a:p>
            <a:endParaRPr lang="en-US" dirty="0"/>
          </a:p>
        </p:txBody>
      </p:sp>
      <p:pic>
        <p:nvPicPr>
          <p:cNvPr id="12" name="Imagen 11">
            <a:extLst>
              <a:ext uri="{FF2B5EF4-FFF2-40B4-BE49-F238E27FC236}">
                <a16:creationId xmlns:a16="http://schemas.microsoft.com/office/drawing/2014/main" id="{76D65608-DC16-8108-FFAA-6599EF0E903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1" name="Imagen 10">
            <a:extLst>
              <a:ext uri="{FF2B5EF4-FFF2-40B4-BE49-F238E27FC236}">
                <a16:creationId xmlns:a16="http://schemas.microsoft.com/office/drawing/2014/main" id="{EAFDEF7A-F71D-C043-B492-AA2B8B9A2B42}"/>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4" name="Marcador de texto 2">
            <a:extLst>
              <a:ext uri="{FF2B5EF4-FFF2-40B4-BE49-F238E27FC236}">
                <a16:creationId xmlns:a16="http://schemas.microsoft.com/office/drawing/2014/main" id="{810BA82D-F440-47B6-F48C-7A8217BB6962}"/>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45540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1/3 on left">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0" y="12701"/>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pic>
        <p:nvPicPr>
          <p:cNvPr id="17" name="Imagen 16">
            <a:extLst>
              <a:ext uri="{FF2B5EF4-FFF2-40B4-BE49-F238E27FC236}">
                <a16:creationId xmlns:a16="http://schemas.microsoft.com/office/drawing/2014/main" id="{F10760B5-99CA-230D-A520-CEDF526D02F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1" name="Imagen 10">
            <a:extLst>
              <a:ext uri="{FF2B5EF4-FFF2-40B4-BE49-F238E27FC236}">
                <a16:creationId xmlns:a16="http://schemas.microsoft.com/office/drawing/2014/main" id="{EAFDEF7A-F71D-C043-B492-AA2B8B9A2B42}"/>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2" name="Título 1">
            <a:extLst>
              <a:ext uri="{FF2B5EF4-FFF2-40B4-BE49-F238E27FC236}">
                <a16:creationId xmlns:a16="http://schemas.microsoft.com/office/drawing/2014/main" id="{4F3E8364-C672-A513-A5F7-FEBE8E8C185C}"/>
              </a:ext>
            </a:extLst>
          </p:cNvPr>
          <p:cNvSpPr>
            <a:spLocks noGrp="1"/>
          </p:cNvSpPr>
          <p:nvPr>
            <p:ph type="title" hasCustomPrompt="1"/>
          </p:nvPr>
        </p:nvSpPr>
        <p:spPr>
          <a:xfrm>
            <a:off x="6365874"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4A397E59-1C35-64ED-DEF0-FA39D0FB802B}"/>
              </a:ext>
            </a:extLst>
          </p:cNvPr>
          <p:cNvSpPr>
            <a:spLocks noGrp="1"/>
          </p:cNvSpPr>
          <p:nvPr>
            <p:ph type="body" idx="1" hasCustomPrompt="1"/>
          </p:nvPr>
        </p:nvSpPr>
        <p:spPr>
          <a:xfrm>
            <a:off x="6365874"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C962A04F-7F91-2ECB-E414-C5AF907FDA39}"/>
              </a:ext>
            </a:extLst>
          </p:cNvPr>
          <p:cNvSpPr>
            <a:spLocks noGrp="1"/>
          </p:cNvSpPr>
          <p:nvPr>
            <p:ph type="body" idx="13" hasCustomPrompt="1"/>
          </p:nvPr>
        </p:nvSpPr>
        <p:spPr>
          <a:xfrm>
            <a:off x="6365874"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0" name="Marcador de texto 2">
            <a:extLst>
              <a:ext uri="{FF2B5EF4-FFF2-40B4-BE49-F238E27FC236}">
                <a16:creationId xmlns:a16="http://schemas.microsoft.com/office/drawing/2014/main" id="{F3FEF277-8E90-7469-1F98-3FE8FE362156}"/>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202475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1/2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6096000" y="12701"/>
            <a:ext cx="6095999"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9" name="Imagen 8">
            <a:extLst>
              <a:ext uri="{FF2B5EF4-FFF2-40B4-BE49-F238E27FC236}">
                <a16:creationId xmlns:a16="http://schemas.microsoft.com/office/drawing/2014/main" id="{190203F3-F9B8-ED29-1B11-BCCA34C3F40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2" name="Marcador de texto 2">
            <a:extLst>
              <a:ext uri="{FF2B5EF4-FFF2-40B4-BE49-F238E27FC236}">
                <a16:creationId xmlns:a16="http://schemas.microsoft.com/office/drawing/2014/main" id="{C3577081-600E-15F2-47F6-FF3376A8F17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pic>
        <p:nvPicPr>
          <p:cNvPr id="8" name="Imagen 7">
            <a:extLst>
              <a:ext uri="{FF2B5EF4-FFF2-40B4-BE49-F238E27FC236}">
                <a16:creationId xmlns:a16="http://schemas.microsoft.com/office/drawing/2014/main" id="{9A178322-A442-3EA8-F528-A49136DA2D75}"/>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
        <p:nvSpPr>
          <p:cNvPr id="10" name="Título 1">
            <a:extLst>
              <a:ext uri="{FF2B5EF4-FFF2-40B4-BE49-F238E27FC236}">
                <a16:creationId xmlns:a16="http://schemas.microsoft.com/office/drawing/2014/main" id="{14E7C85C-4E77-90D2-46CD-08D3DE76DA6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11" name="Marcador de texto 2">
            <a:extLst>
              <a:ext uri="{FF2B5EF4-FFF2-40B4-BE49-F238E27FC236}">
                <a16:creationId xmlns:a16="http://schemas.microsoft.com/office/drawing/2014/main" id="{7E3CEA46-6A17-465F-3E02-6BD66FDE74B0}"/>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3" name="Marcador de texto 2">
            <a:extLst>
              <a:ext uri="{FF2B5EF4-FFF2-40B4-BE49-F238E27FC236}">
                <a16:creationId xmlns:a16="http://schemas.microsoft.com/office/drawing/2014/main" id="{03D2EE22-372F-17D2-E1A9-E20FD4DBBBFA}"/>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Tree>
    <p:extLst>
      <p:ext uri="{BB962C8B-B14F-4D97-AF65-F5344CB8AC3E}">
        <p14:creationId xmlns:p14="http://schemas.microsoft.com/office/powerpoint/2010/main" val="130642824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1/2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6096000" y="12701"/>
            <a:ext cx="6095999"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9" name="Imagen 8">
            <a:extLst>
              <a:ext uri="{FF2B5EF4-FFF2-40B4-BE49-F238E27FC236}">
                <a16:creationId xmlns:a16="http://schemas.microsoft.com/office/drawing/2014/main" id="{190203F3-F9B8-ED29-1B11-BCCA34C3F40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E8B2FCE6-E48C-B7F7-4BF7-D4C6FED0CD0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13" name="Título 1">
            <a:extLst>
              <a:ext uri="{FF2B5EF4-FFF2-40B4-BE49-F238E27FC236}">
                <a16:creationId xmlns:a16="http://schemas.microsoft.com/office/drawing/2014/main" id="{EFEC22A1-8D71-9FA4-B3E0-6D9B072E6BB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14" name="Marcador de texto 2">
            <a:extLst>
              <a:ext uri="{FF2B5EF4-FFF2-40B4-BE49-F238E27FC236}">
                <a16:creationId xmlns:a16="http://schemas.microsoft.com/office/drawing/2014/main" id="{737E7370-A773-919F-26D4-FD9DBE943F4A}"/>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5" name="Marcador de texto 2">
            <a:extLst>
              <a:ext uri="{FF2B5EF4-FFF2-40B4-BE49-F238E27FC236}">
                <a16:creationId xmlns:a16="http://schemas.microsoft.com/office/drawing/2014/main" id="{3B641733-11D9-280D-B7DE-33FD8B3B77EB}"/>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6" name="Marcador de texto 2">
            <a:extLst>
              <a:ext uri="{FF2B5EF4-FFF2-40B4-BE49-F238E27FC236}">
                <a16:creationId xmlns:a16="http://schemas.microsoft.com/office/drawing/2014/main" id="{2AE72457-3707-0112-A55B-77BC4CF52B1F}"/>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89266132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1/3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8127207" y="12700"/>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2" name="Imagen 11">
            <a:extLst>
              <a:ext uri="{FF2B5EF4-FFF2-40B4-BE49-F238E27FC236}">
                <a16:creationId xmlns:a16="http://schemas.microsoft.com/office/drawing/2014/main" id="{646885E4-CFCB-FE8B-32D9-E3A66AF30D9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0" name="Imagen 9">
            <a:extLst>
              <a:ext uri="{FF2B5EF4-FFF2-40B4-BE49-F238E27FC236}">
                <a16:creationId xmlns:a16="http://schemas.microsoft.com/office/drawing/2014/main" id="{07F32CB6-87E5-AFBA-67D0-22C6EB5CC74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
        <p:nvSpPr>
          <p:cNvPr id="2" name="Título 1">
            <a:extLst>
              <a:ext uri="{FF2B5EF4-FFF2-40B4-BE49-F238E27FC236}">
                <a16:creationId xmlns:a16="http://schemas.microsoft.com/office/drawing/2014/main" id="{04D6754E-3180-71EC-7EAA-A236087F3AA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DDBA2BD-107C-72F8-DAE2-2DB0FFF65A7A}"/>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D622CFC5-12D4-3E3D-5200-B5AD5F32AAA5}"/>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1" name="Marcador de texto 2">
            <a:extLst>
              <a:ext uri="{FF2B5EF4-FFF2-40B4-BE49-F238E27FC236}">
                <a16:creationId xmlns:a16="http://schemas.microsoft.com/office/drawing/2014/main" id="{5B971705-213E-525A-C660-4D05954B01DC}"/>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454120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87FC4A6-7301-C2D0-4DF4-40E9306F47B1}"/>
              </a:ext>
            </a:extLst>
          </p:cNvPr>
          <p:cNvSpPr>
            <a:spLocks noGrp="1"/>
          </p:cNvSpPr>
          <p:nvPr>
            <p:ph type="title"/>
          </p:nvPr>
        </p:nvSpPr>
        <p:spPr>
          <a:xfrm>
            <a:off x="505863" y="540133"/>
            <a:ext cx="7776673" cy="2023605"/>
          </a:xfrm>
          <a:prstGeom prst="rect">
            <a:avLst/>
          </a:prstGeom>
        </p:spPr>
        <p:txBody>
          <a:bodyPr vert="horz" lIns="91440" tIns="45720" rIns="91440" bIns="45720" rtlCol="0" anchor="ctr">
            <a:noAutofit/>
          </a:bodyPr>
          <a:lstStyle/>
          <a:p>
            <a:r>
              <a:rPr lang="es-ES" dirty="0"/>
              <a:t>CLICK TO MODIFY THE PATTERN TITLE STYLE</a:t>
            </a:r>
            <a:endParaRPr lang="en-US" dirty="0"/>
          </a:p>
        </p:txBody>
      </p:sp>
      <p:sp>
        <p:nvSpPr>
          <p:cNvPr id="6" name="Marcador de número de diapositiva 5">
            <a:extLst>
              <a:ext uri="{FF2B5EF4-FFF2-40B4-BE49-F238E27FC236}">
                <a16:creationId xmlns:a16="http://schemas.microsoft.com/office/drawing/2014/main" id="{5AB136B3-EEF1-22F5-FA19-AB4843F1A979}"/>
              </a:ext>
            </a:extLst>
          </p:cNvPr>
          <p:cNvSpPr>
            <a:spLocks noGrp="1"/>
          </p:cNvSpPr>
          <p:nvPr>
            <p:ph type="sldNum" sz="quarter" idx="4"/>
          </p:nvPr>
        </p:nvSpPr>
        <p:spPr>
          <a:xfrm>
            <a:off x="11566686" y="6346920"/>
            <a:ext cx="48469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F7381-BB30-4F7B-99DA-6CB991B4FAB5}" type="slidenum">
              <a:rPr lang="en-US" smtClean="0"/>
              <a:t>‹#›</a:t>
            </a:fld>
            <a:endParaRPr lang="en-US" dirty="0"/>
          </a:p>
        </p:txBody>
      </p:sp>
    </p:spTree>
    <p:extLst>
      <p:ext uri="{BB962C8B-B14F-4D97-AF65-F5344CB8AC3E}">
        <p14:creationId xmlns:p14="http://schemas.microsoft.com/office/powerpoint/2010/main" val="757955707"/>
      </p:ext>
    </p:extLst>
  </p:cSld>
  <p:clrMap bg1="lt1" tx1="dk1" bg2="lt2" tx2="dk2" accent1="accent1" accent2="accent2" accent3="accent3" accent4="accent4" accent5="accent5" accent6="accent6" hlink="hlink" folHlink="folHlink"/>
  <p:sldLayoutIdLst>
    <p:sldLayoutId id="2147483651" r:id="rId1"/>
    <p:sldLayoutId id="2147483672" r:id="rId2"/>
    <p:sldLayoutId id="2147483661" r:id="rId3"/>
    <p:sldLayoutId id="2147483673" r:id="rId4"/>
    <p:sldLayoutId id="2147483660" r:id="rId5"/>
    <p:sldLayoutId id="2147483663" r:id="rId6"/>
    <p:sldLayoutId id="2147483662" r:id="rId7"/>
    <p:sldLayoutId id="2147483674" r:id="rId8"/>
    <p:sldLayoutId id="2147483664" r:id="rId9"/>
    <p:sldLayoutId id="2147483675" r:id="rId10"/>
    <p:sldLayoutId id="2147483665" r:id="rId11"/>
    <p:sldLayoutId id="2147483666" r:id="rId12"/>
    <p:sldLayoutId id="2147483668" r:id="rId13"/>
    <p:sldLayoutId id="2147483677" r:id="rId14"/>
    <p:sldLayoutId id="2147483669" r:id="rId15"/>
    <p:sldLayoutId id="2147483676" r:id="rId16"/>
    <p:sldLayoutId id="2147483667" r:id="rId17"/>
    <p:sldLayoutId id="2147483649" r:id="rId18"/>
    <p:sldLayoutId id="2147483670" r:id="rId19"/>
    <p:sldLayoutId id="2147483678" r:id="rId20"/>
    <p:sldLayoutId id="2147483671" r:id="rId21"/>
  </p:sldLayoutIdLst>
  <p:txStyles>
    <p:titleStyle>
      <a:lvl1pPr algn="l" defTabSz="914400" rtl="0" eaLnBrk="1" latinLnBrk="0" hangingPunct="1">
        <a:lnSpc>
          <a:spcPct val="90000"/>
        </a:lnSpc>
        <a:spcBef>
          <a:spcPct val="0"/>
        </a:spcBef>
        <a:buNone/>
        <a:defRPr sz="3600" b="1" kern="1200">
          <a:solidFill>
            <a:srgbClr val="173650"/>
          </a:solidFill>
          <a:latin typeface="Montserrat" pitchFamily="2" charset="0"/>
          <a:ea typeface="+mj-ea"/>
          <a:cs typeface="+mj-cs"/>
        </a:defRPr>
      </a:lvl1pPr>
    </p:titleStyle>
    <p:bodyStyle>
      <a:lvl1pPr marL="3429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1pPr>
      <a:lvl2pPr marL="8001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2pPr>
      <a:lvl3pPr marL="12573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3pPr>
      <a:lvl4pPr marL="1657350" indent="-28575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4pPr>
      <a:lvl5pPr marL="2114550" indent="-28575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1997" cy="6858000"/>
          </a:xfrm>
          <a:custGeom>
            <a:avLst/>
            <a:gdLst/>
            <a:ahLst/>
            <a:cxnLst/>
            <a:rect l="l" t="t" r="r" b="b"/>
            <a:pathLst>
              <a:path w="18535270" h="10664103">
                <a:moveTo>
                  <a:pt x="0" y="0"/>
                </a:moveTo>
                <a:lnTo>
                  <a:pt x="18535270" y="0"/>
                </a:lnTo>
                <a:lnTo>
                  <a:pt x="18535270" y="10664104"/>
                </a:lnTo>
                <a:lnTo>
                  <a:pt x="0" y="10664104"/>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dirty="0"/>
          </a:p>
        </p:txBody>
      </p:sp>
      <p:sp>
        <p:nvSpPr>
          <p:cNvPr id="4" name="Freeform 4"/>
          <p:cNvSpPr>
            <a:spLocks noGrp="1" noRot="1" noMove="1" noResize="1" noEditPoints="1" noAdjustHandles="1" noChangeArrowheads="1" noChangeShapeType="1"/>
          </p:cNvSpPr>
          <p:nvPr/>
        </p:nvSpPr>
        <p:spPr>
          <a:xfrm>
            <a:off x="2" y="0"/>
            <a:ext cx="12191997" cy="6858000"/>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9804"/>
            </a:srgbClr>
          </a:solidFill>
        </p:spPr>
        <p:txBody>
          <a:bodyPr/>
          <a:lstStyle/>
          <a:p>
            <a:endParaRPr lang="en-US" sz="1200"/>
          </a:p>
        </p:txBody>
      </p:sp>
      <p:sp>
        <p:nvSpPr>
          <p:cNvPr id="6" name="Freeform 6"/>
          <p:cNvSpPr>
            <a:spLocks noGrp="1" noRot="1" noMove="1" noResize="1" noEditPoints="1" noAdjustHandles="1" noChangeArrowheads="1" noChangeShapeType="1"/>
          </p:cNvSpPr>
          <p:nvPr/>
        </p:nvSpPr>
        <p:spPr>
          <a:xfrm>
            <a:off x="685800" y="685800"/>
            <a:ext cx="3434177" cy="583810"/>
          </a:xfrm>
          <a:custGeom>
            <a:avLst/>
            <a:gdLst/>
            <a:ahLst/>
            <a:cxnLst/>
            <a:rect l="l" t="t" r="r" b="b"/>
            <a:pathLst>
              <a:path w="5151266" h="875715">
                <a:moveTo>
                  <a:pt x="0" y="0"/>
                </a:moveTo>
                <a:lnTo>
                  <a:pt x="5151266" y="0"/>
                </a:lnTo>
                <a:lnTo>
                  <a:pt x="5151266" y="875715"/>
                </a:lnTo>
                <a:lnTo>
                  <a:pt x="0" y="875715"/>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7" name="TextBox 7"/>
          <p:cNvSpPr txBox="1">
            <a:spLocks noGrp="1" noRot="1" noMove="1" noResize="1" noEditPoints="1" noAdjustHandles="1" noChangeArrowheads="1" noChangeShapeType="1"/>
          </p:cNvSpPr>
          <p:nvPr/>
        </p:nvSpPr>
        <p:spPr>
          <a:xfrm>
            <a:off x="685800" y="5445166"/>
            <a:ext cx="5897428" cy="859210"/>
          </a:xfrm>
          <a:prstGeom prst="rect">
            <a:avLst/>
          </a:prstGeom>
        </p:spPr>
        <p:txBody>
          <a:bodyPr lIns="0" tIns="0" rIns="0" bIns="0" rtlCol="0" anchor="t">
            <a:spAutoFit/>
          </a:bodyPr>
          <a:lstStyle/>
          <a:p>
            <a:pPr>
              <a:lnSpc>
                <a:spcPts val="6744"/>
              </a:lnSpc>
            </a:pPr>
            <a:r>
              <a:rPr lang="en-US" sz="6000" b="1" dirty="0">
                <a:solidFill>
                  <a:srgbClr val="FFFFFF"/>
                </a:solidFill>
                <a:latin typeface="Montserrat 2 Bold"/>
                <a:ea typeface="Montserrat 2 Bold"/>
                <a:cs typeface="Montserrat 2 Bold"/>
                <a:sym typeface="Montserrat 2 Bold"/>
              </a:rPr>
              <a:t>CHEMICALS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DFEAF6B-19EE-0818-6BF1-BE5B91A4EAB5}"/>
              </a:ext>
            </a:extLst>
          </p:cNvPr>
          <p:cNvSpPr/>
          <p:nvPr/>
        </p:nvSpPr>
        <p:spPr>
          <a:xfrm>
            <a:off x="0" y="0"/>
            <a:ext cx="12191997" cy="6858000"/>
          </a:xfrm>
          <a:custGeom>
            <a:avLst/>
            <a:gdLst/>
            <a:ahLst/>
            <a:cxnLst/>
            <a:rect l="l" t="t" r="r" b="b"/>
            <a:pathLst>
              <a:path w="18535270" h="10664103">
                <a:moveTo>
                  <a:pt x="0" y="0"/>
                </a:moveTo>
                <a:lnTo>
                  <a:pt x="18535270" y="0"/>
                </a:lnTo>
                <a:lnTo>
                  <a:pt x="18535270" y="10664104"/>
                </a:lnTo>
                <a:lnTo>
                  <a:pt x="0" y="10664104"/>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dirty="0"/>
          </a:p>
        </p:txBody>
      </p:sp>
      <p:sp>
        <p:nvSpPr>
          <p:cNvPr id="9" name="Freeform 4">
            <a:extLst>
              <a:ext uri="{FF2B5EF4-FFF2-40B4-BE49-F238E27FC236}">
                <a16:creationId xmlns:a16="http://schemas.microsoft.com/office/drawing/2014/main" id="{5CA286CE-46D9-C660-E77C-CB40BC58A7DA}"/>
              </a:ext>
            </a:extLst>
          </p:cNvPr>
          <p:cNvSpPr>
            <a:spLocks noGrp="1" noRot="1" noMove="1" noResize="1" noEditPoints="1" noAdjustHandles="1" noChangeArrowheads="1" noChangeShapeType="1"/>
          </p:cNvSpPr>
          <p:nvPr/>
        </p:nvSpPr>
        <p:spPr>
          <a:xfrm>
            <a:off x="2" y="0"/>
            <a:ext cx="12191997" cy="6858000"/>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9804"/>
            </a:srgbClr>
          </a:solidFill>
        </p:spPr>
        <p:txBody>
          <a:bodyPr/>
          <a:lstStyle/>
          <a:p>
            <a:endParaRPr lang="en-US" sz="1200"/>
          </a:p>
        </p:txBody>
      </p:sp>
      <p:sp>
        <p:nvSpPr>
          <p:cNvPr id="6" name="TextBox 6"/>
          <p:cNvSpPr txBox="1">
            <a:spLocks noGrp="1" noRot="1" noMove="1" noResize="1" noEditPoints="1" noAdjustHandles="1" noChangeArrowheads="1" noChangeShapeType="1"/>
          </p:cNvSpPr>
          <p:nvPr/>
        </p:nvSpPr>
        <p:spPr>
          <a:xfrm>
            <a:off x="685800" y="5831536"/>
            <a:ext cx="5897428" cy="346249"/>
          </a:xfrm>
          <a:prstGeom prst="rect">
            <a:avLst/>
          </a:prstGeom>
        </p:spPr>
        <p:txBody>
          <a:bodyPr lIns="0" tIns="0" rIns="0" bIns="0" rtlCol="0" anchor="t">
            <a:spAutoFit/>
          </a:bodyPr>
          <a:lstStyle/>
          <a:p>
            <a:pPr>
              <a:lnSpc>
                <a:spcPts val="2697"/>
              </a:lnSpc>
            </a:pPr>
            <a:r>
              <a:rPr lang="en-US" sz="2400" b="1">
                <a:solidFill>
                  <a:srgbClr val="FFFFFF"/>
                </a:solidFill>
                <a:latin typeface="Montserrat 2 Bold"/>
                <a:ea typeface="Montserrat 2 Bold"/>
                <a:cs typeface="Montserrat 2 Bold"/>
                <a:sym typeface="Montserrat 2 Bold"/>
              </a:rPr>
              <a:t>CHEMICALS</a:t>
            </a:r>
          </a:p>
        </p:txBody>
      </p:sp>
      <p:sp>
        <p:nvSpPr>
          <p:cNvPr id="7" name="Freeform 7"/>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03212" y="0"/>
            <a:ext cx="5188788" cy="6858000"/>
          </a:xfrm>
          <a:custGeom>
            <a:avLst/>
            <a:gdLst/>
            <a:ahLst/>
            <a:cxnLst/>
            <a:rect l="l" t="t" r="r" b="b"/>
            <a:pathLst>
              <a:path w="7783182" h="10287000">
                <a:moveTo>
                  <a:pt x="0" y="0"/>
                </a:moveTo>
                <a:lnTo>
                  <a:pt x="7783182" y="0"/>
                </a:lnTo>
                <a:lnTo>
                  <a:pt x="7783182"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3" name="Freeform 3"/>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4" name="Freeform 4"/>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5" name="TextBox 5"/>
          <p:cNvSpPr txBox="1"/>
          <p:nvPr/>
        </p:nvSpPr>
        <p:spPr>
          <a:xfrm>
            <a:off x="835241" y="3154588"/>
            <a:ext cx="5213084" cy="1783822"/>
          </a:xfrm>
          <a:prstGeom prst="rect">
            <a:avLst/>
          </a:prstGeom>
        </p:spPr>
        <p:txBody>
          <a:bodyPr lIns="0" tIns="0" rIns="0" bIns="0" rtlCol="0" anchor="t">
            <a:spAutoFit/>
          </a:bodyPr>
          <a:lstStyle/>
          <a:p>
            <a:pPr algn="just">
              <a:lnSpc>
                <a:spcPts val="1405"/>
              </a:lnSpc>
            </a:pPr>
            <a:r>
              <a:rPr lang="en-US" sz="1133">
                <a:solidFill>
                  <a:srgbClr val="183650"/>
                </a:solidFill>
                <a:latin typeface="Trebuchet MS"/>
                <a:ea typeface="Trebuchet MS"/>
                <a:cs typeface="Trebuchet MS"/>
                <a:sym typeface="Trebuchet MS"/>
              </a:rPr>
              <a:t>Fracht’s dedicated chemical team designs, implements, and operates a wide array of complex and innovative chemical supply chain solutions around the world. These experienced supply chain professionals understand how to meet the strict safety and environmental requirements of the chemical industry, while at the same time delivering high-value solutions that accommodate our customers’ transportation needs.</a:t>
            </a:r>
          </a:p>
          <a:p>
            <a:pPr algn="just">
              <a:lnSpc>
                <a:spcPts val="1405"/>
              </a:lnSpc>
            </a:pPr>
            <a:endParaRPr lang="en-US" sz="1133">
              <a:solidFill>
                <a:srgbClr val="183650"/>
              </a:solidFill>
              <a:latin typeface="Trebuchet MS"/>
              <a:ea typeface="Trebuchet MS"/>
              <a:cs typeface="Trebuchet MS"/>
              <a:sym typeface="Trebuchet MS"/>
            </a:endParaRPr>
          </a:p>
          <a:p>
            <a:pPr algn="just">
              <a:lnSpc>
                <a:spcPts val="1405"/>
              </a:lnSpc>
            </a:pPr>
            <a:r>
              <a:rPr lang="en-US" sz="1133">
                <a:solidFill>
                  <a:srgbClr val="183650"/>
                </a:solidFill>
                <a:latin typeface="Trebuchet MS"/>
                <a:ea typeface="Trebuchet MS"/>
                <a:cs typeface="Trebuchet MS"/>
                <a:sym typeface="Trebuchet MS"/>
              </a:rPr>
              <a:t>We improve the overall effectiveness of the chemical supply chain by taking the necessary steps to maximize visibility while streamlining the flow of goods from origin to destination.</a:t>
            </a:r>
          </a:p>
        </p:txBody>
      </p:sp>
      <p:sp>
        <p:nvSpPr>
          <p:cNvPr id="6" name="TextBox 6"/>
          <p:cNvSpPr txBox="1"/>
          <p:nvPr/>
        </p:nvSpPr>
        <p:spPr>
          <a:xfrm>
            <a:off x="835241" y="1677524"/>
            <a:ext cx="5351459" cy="726802"/>
          </a:xfrm>
          <a:prstGeom prst="rect">
            <a:avLst/>
          </a:prstGeom>
        </p:spPr>
        <p:txBody>
          <a:bodyPr lIns="0" tIns="0" rIns="0" bIns="0" rtlCol="0" anchor="t">
            <a:spAutoFit/>
          </a:bodyPr>
          <a:lstStyle/>
          <a:p>
            <a:pPr>
              <a:lnSpc>
                <a:spcPts val="2879"/>
              </a:lnSpc>
            </a:pPr>
            <a:r>
              <a:rPr lang="en-US" sz="2399" b="1">
                <a:solidFill>
                  <a:srgbClr val="183650"/>
                </a:solidFill>
                <a:latin typeface="Montserrat 2 Bold"/>
                <a:ea typeface="Montserrat 2 Bold"/>
                <a:cs typeface="Montserrat 2 Bold"/>
                <a:sym typeface="Montserrat 2 Bold"/>
              </a:rPr>
              <a:t>UNLOCKING THE POTENTIAL OF YOUR CHEMICAL SUPPLY CHAIN </a:t>
            </a:r>
          </a:p>
        </p:txBody>
      </p:sp>
      <p:sp>
        <p:nvSpPr>
          <p:cNvPr id="7" name="TextBox 7"/>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183650"/>
                </a:solidFill>
                <a:latin typeface="Montserrat 2 Bold"/>
                <a:ea typeface="Montserrat 2 Bold"/>
                <a:cs typeface="Montserrat 2 Bold"/>
                <a:sym typeface="Montserrat 2 Bold"/>
              </a:rPr>
              <a:t>CHEMICALS</a:t>
            </a:r>
          </a:p>
        </p:txBody>
      </p:sp>
      <p:sp>
        <p:nvSpPr>
          <p:cNvPr id="9" name="Freeform 9"/>
          <p:cNvSpPr>
            <a:spLocks noGrp="1" noRot="1" noMove="1" noResize="1" noEditPoints="1" noAdjustHandles="1" noChangeArrowheads="1" noChangeShapeType="1"/>
          </p:cNvSpPr>
          <p:nvPr/>
        </p:nvSpPr>
        <p:spPr>
          <a:xfrm>
            <a:off x="7003212" y="0"/>
            <a:ext cx="5188788" cy="6858000"/>
          </a:xfrm>
          <a:custGeom>
            <a:avLst/>
            <a:gdLst/>
            <a:ahLst/>
            <a:cxnLst/>
            <a:rect l="l" t="t" r="r" b="b"/>
            <a:pathLst>
              <a:path w="2049892" h="2709333">
                <a:moveTo>
                  <a:pt x="0" y="0"/>
                </a:moveTo>
                <a:lnTo>
                  <a:pt x="2049892" y="0"/>
                </a:lnTo>
                <a:lnTo>
                  <a:pt x="2049892" y="2709333"/>
                </a:lnTo>
                <a:lnTo>
                  <a:pt x="0" y="2709333"/>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11" name="TextBox 11"/>
          <p:cNvSpPr txBox="1"/>
          <p:nvPr/>
        </p:nvSpPr>
        <p:spPr>
          <a:xfrm>
            <a:off x="11467233" y="6153150"/>
            <a:ext cx="179536" cy="178062"/>
          </a:xfrm>
          <a:prstGeom prst="rect">
            <a:avLst/>
          </a:prstGeom>
        </p:spPr>
        <p:txBody>
          <a:bodyPr wrap="none" lIns="0" tIns="0" rIns="0" bIns="0" rtlCol="0" anchor="t">
            <a:spAutoFit/>
          </a:bodyPr>
          <a:lstStyle/>
          <a:p>
            <a:pPr algn="ctr">
              <a:lnSpc>
                <a:spcPts val="1493"/>
              </a:lnSpc>
              <a:spcBef>
                <a:spcPct val="0"/>
              </a:spcBef>
            </a:pPr>
            <a:r>
              <a:rPr lang="en-US" sz="1066">
                <a:solidFill>
                  <a:srgbClr val="FFFFFF"/>
                </a:solidFill>
                <a:latin typeface="Montserrat 1"/>
                <a:ea typeface="Montserrat 1"/>
                <a:cs typeface="Montserrat 1"/>
                <a:sym typeface="Montserrat 1"/>
              </a:rPr>
              <a:t>40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715457" cy="6858000"/>
          </a:xfrm>
          <a:custGeom>
            <a:avLst/>
            <a:gdLst/>
            <a:ahLst/>
            <a:cxnLst/>
            <a:rect l="l" t="t" r="r" b="b"/>
            <a:pathLst>
              <a:path w="8573185" h="10321953">
                <a:moveTo>
                  <a:pt x="0" y="0"/>
                </a:moveTo>
                <a:lnTo>
                  <a:pt x="8573185" y="0"/>
                </a:lnTo>
                <a:lnTo>
                  <a:pt x="8573185" y="10321953"/>
                </a:lnTo>
                <a:lnTo>
                  <a:pt x="0" y="10321953"/>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dirty="0"/>
          </a:p>
        </p:txBody>
      </p:sp>
      <p:sp>
        <p:nvSpPr>
          <p:cNvPr id="3" name="TextBox 3"/>
          <p:cNvSpPr txBox="1"/>
          <p:nvPr/>
        </p:nvSpPr>
        <p:spPr>
          <a:xfrm>
            <a:off x="6725049" y="1626486"/>
            <a:ext cx="4708027" cy="732123"/>
          </a:xfrm>
          <a:prstGeom prst="rect">
            <a:avLst/>
          </a:prstGeom>
        </p:spPr>
        <p:txBody>
          <a:bodyPr lIns="0" tIns="0" rIns="0" bIns="0" rtlCol="0" anchor="t">
            <a:spAutoFit/>
          </a:bodyPr>
          <a:lstStyle/>
          <a:p>
            <a:pPr>
              <a:lnSpc>
                <a:spcPts val="2881"/>
              </a:lnSpc>
            </a:pPr>
            <a:r>
              <a:rPr lang="en-US" sz="2401" b="1" dirty="0">
                <a:solidFill>
                  <a:srgbClr val="183650"/>
                </a:solidFill>
                <a:latin typeface="Montserrat 2 Bold"/>
                <a:ea typeface="Montserrat 2 Bold"/>
                <a:cs typeface="Montserrat 2 Bold"/>
                <a:sym typeface="Montserrat 2 Bold"/>
              </a:rPr>
              <a:t>SPECIALIZED </a:t>
            </a:r>
            <a:br>
              <a:rPr lang="en-US" sz="2401" b="1" dirty="0">
                <a:solidFill>
                  <a:srgbClr val="183650"/>
                </a:solidFill>
                <a:latin typeface="Montserrat 2 Bold"/>
                <a:ea typeface="Montserrat 2 Bold"/>
                <a:cs typeface="Montserrat 2 Bold"/>
                <a:sym typeface="Montserrat 2 Bold"/>
              </a:rPr>
            </a:br>
            <a:r>
              <a:rPr lang="en-US" sz="2401" b="1" dirty="0">
                <a:solidFill>
                  <a:srgbClr val="183650"/>
                </a:solidFill>
                <a:latin typeface="Montserrat 2 Bold"/>
                <a:ea typeface="Montserrat 2 Bold"/>
                <a:cs typeface="Montserrat 2 Bold"/>
                <a:sym typeface="Montserrat 2 Bold"/>
              </a:rPr>
              <a:t>SERVICES INCLUDE</a:t>
            </a:r>
          </a:p>
        </p:txBody>
      </p:sp>
      <p:sp>
        <p:nvSpPr>
          <p:cNvPr id="21" name="Freeform 16">
            <a:extLst>
              <a:ext uri="{FF2B5EF4-FFF2-40B4-BE49-F238E27FC236}">
                <a16:creationId xmlns:a16="http://schemas.microsoft.com/office/drawing/2014/main" id="{CEFE4CCA-93F0-FB68-B3EB-6A6255C5C81E}"/>
              </a:ext>
            </a:extLst>
          </p:cNvPr>
          <p:cNvSpPr>
            <a:spLocks noGrp="1" noRot="1" noMove="1" noResize="1" noEditPoints="1" noAdjustHandles="1" noChangeArrowheads="1" noChangeShapeType="1"/>
          </p:cNvSpPr>
          <p:nvPr/>
        </p:nvSpPr>
        <p:spPr>
          <a:xfrm>
            <a:off x="0" y="643"/>
            <a:ext cx="5715457" cy="6858000"/>
          </a:xfrm>
          <a:custGeom>
            <a:avLst/>
            <a:gdLst/>
            <a:ahLst/>
            <a:cxnLst/>
            <a:rect l="l" t="t" r="r" b="b"/>
            <a:pathLst>
              <a:path w="2257958" h="2709333">
                <a:moveTo>
                  <a:pt x="0" y="0"/>
                </a:moveTo>
                <a:lnTo>
                  <a:pt x="2257958" y="0"/>
                </a:lnTo>
                <a:lnTo>
                  <a:pt x="2257958" y="2709333"/>
                </a:lnTo>
                <a:lnTo>
                  <a:pt x="0" y="2709333"/>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grpSp>
        <p:nvGrpSpPr>
          <p:cNvPr id="4" name="Group 4"/>
          <p:cNvGrpSpPr/>
          <p:nvPr/>
        </p:nvGrpSpPr>
        <p:grpSpPr>
          <a:xfrm>
            <a:off x="6633177" y="2569800"/>
            <a:ext cx="4593083" cy="3258528"/>
            <a:chOff x="0" y="-28575"/>
            <a:chExt cx="9186165" cy="6517056"/>
          </a:xfrm>
        </p:grpSpPr>
        <p:sp>
          <p:nvSpPr>
            <p:cNvPr id="5" name="TextBox 5"/>
            <p:cNvSpPr txBox="1"/>
            <p:nvPr/>
          </p:nvSpPr>
          <p:spPr>
            <a:xfrm>
              <a:off x="0" y="3405351"/>
              <a:ext cx="9186165" cy="335990"/>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Temperature controlled units.</a:t>
              </a:r>
            </a:p>
          </p:txBody>
        </p:sp>
        <p:sp>
          <p:nvSpPr>
            <p:cNvPr id="6" name="TextBox 6"/>
            <p:cNvSpPr txBox="1"/>
            <p:nvPr/>
          </p:nvSpPr>
          <p:spPr>
            <a:xfrm>
              <a:off x="0" y="4092135"/>
              <a:ext cx="9186165" cy="335990"/>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ISO tanks.</a:t>
              </a:r>
            </a:p>
          </p:txBody>
        </p:sp>
        <p:sp>
          <p:nvSpPr>
            <p:cNvPr id="7" name="TextBox 7"/>
            <p:cNvSpPr txBox="1"/>
            <p:nvPr/>
          </p:nvSpPr>
          <p:spPr>
            <a:xfrm>
              <a:off x="0" y="4778921"/>
              <a:ext cx="9186165" cy="335990"/>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Transport - totes, drums, pails and more in-house.</a:t>
              </a:r>
            </a:p>
          </p:txBody>
        </p:sp>
        <p:sp>
          <p:nvSpPr>
            <p:cNvPr id="8" name="TextBox 8"/>
            <p:cNvSpPr txBox="1"/>
            <p:nvPr/>
          </p:nvSpPr>
          <p:spPr>
            <a:xfrm>
              <a:off x="0" y="5465705"/>
              <a:ext cx="9186165" cy="335990"/>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LCL consolidations.</a:t>
              </a:r>
            </a:p>
          </p:txBody>
        </p:sp>
        <p:sp>
          <p:nvSpPr>
            <p:cNvPr id="9" name="TextBox 9"/>
            <p:cNvSpPr txBox="1"/>
            <p:nvPr/>
          </p:nvSpPr>
          <p:spPr>
            <a:xfrm>
              <a:off x="0" y="6152491"/>
              <a:ext cx="9186165" cy="335990"/>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4PL solutions – reporting, track &amp; trace and other visibility tools.</a:t>
              </a:r>
            </a:p>
          </p:txBody>
        </p:sp>
        <p:sp>
          <p:nvSpPr>
            <p:cNvPr id="10" name="TextBox 10"/>
            <p:cNvSpPr txBox="1"/>
            <p:nvPr/>
          </p:nvSpPr>
          <p:spPr>
            <a:xfrm>
              <a:off x="0" y="-28575"/>
              <a:ext cx="5979509" cy="335990"/>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Repackaging.</a:t>
              </a:r>
            </a:p>
          </p:txBody>
        </p:sp>
        <p:sp>
          <p:nvSpPr>
            <p:cNvPr id="11" name="TextBox 11"/>
            <p:cNvSpPr txBox="1"/>
            <p:nvPr/>
          </p:nvSpPr>
          <p:spPr>
            <a:xfrm>
              <a:off x="0" y="658211"/>
              <a:ext cx="5979509" cy="335990"/>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DG handling &amp; Warehousing.</a:t>
              </a:r>
            </a:p>
          </p:txBody>
        </p:sp>
        <p:sp>
          <p:nvSpPr>
            <p:cNvPr id="12" name="TextBox 12"/>
            <p:cNvSpPr txBox="1"/>
            <p:nvPr/>
          </p:nvSpPr>
          <p:spPr>
            <a:xfrm>
              <a:off x="0" y="1344995"/>
              <a:ext cx="5979509" cy="335990"/>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Hazmat &amp; DG airfreight.</a:t>
              </a:r>
            </a:p>
          </p:txBody>
        </p:sp>
        <p:sp>
          <p:nvSpPr>
            <p:cNvPr id="13" name="TextBox 13"/>
            <p:cNvSpPr txBox="1"/>
            <p:nvPr/>
          </p:nvSpPr>
          <p:spPr>
            <a:xfrm>
              <a:off x="0" y="2031781"/>
              <a:ext cx="5979509" cy="335990"/>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Air Charters.</a:t>
              </a:r>
            </a:p>
          </p:txBody>
        </p:sp>
        <p:sp>
          <p:nvSpPr>
            <p:cNvPr id="14" name="TextBox 14"/>
            <p:cNvSpPr txBox="1"/>
            <p:nvPr/>
          </p:nvSpPr>
          <p:spPr>
            <a:xfrm>
              <a:off x="0" y="2718565"/>
              <a:ext cx="5979509" cy="335990"/>
            </a:xfrm>
            <a:prstGeom prst="rect">
              <a:avLst/>
            </a:prstGeom>
          </p:spPr>
          <p:txBody>
            <a:bodyPr lIns="0" tIns="0" rIns="0" bIns="0" rtlCol="0" anchor="t">
              <a:spAutoFit/>
            </a:bodyPr>
            <a:lstStyle/>
            <a:p>
              <a:pPr marL="244700" lvl="1" indent="-122349" algn="just">
                <a:lnSpc>
                  <a:spcPts val="1435"/>
                </a:lnSpc>
                <a:buFont typeface="Arial"/>
                <a:buChar char="•"/>
              </a:pPr>
              <a:r>
                <a:rPr lang="en-US" sz="1133" spc="10">
                  <a:solidFill>
                    <a:srgbClr val="183650"/>
                  </a:solidFill>
                  <a:latin typeface="Trebuchet MS"/>
                  <a:ea typeface="Trebuchet MS"/>
                  <a:cs typeface="Trebuchet MS"/>
                  <a:sym typeface="Trebuchet MS"/>
                </a:rPr>
                <a:t>Drumming.</a:t>
              </a:r>
            </a:p>
          </p:txBody>
        </p:sp>
      </p:grpSp>
      <p:sp>
        <p:nvSpPr>
          <p:cNvPr id="18" name="TextBox 18"/>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FFFFFF"/>
                </a:solidFill>
                <a:latin typeface="Montserrat 2 Bold"/>
                <a:ea typeface="Montserrat 2 Bold"/>
                <a:cs typeface="Montserrat 2 Bold"/>
                <a:sym typeface="Montserrat 2 Bold"/>
              </a:rPr>
              <a:t>CHEMICALS</a:t>
            </a:r>
          </a:p>
        </p:txBody>
      </p:sp>
      <p:sp>
        <p:nvSpPr>
          <p:cNvPr id="19" name="TextBox 19"/>
          <p:cNvSpPr txBox="1"/>
          <p:nvPr/>
        </p:nvSpPr>
        <p:spPr>
          <a:xfrm>
            <a:off x="11487270" y="6153150"/>
            <a:ext cx="139462" cy="178062"/>
          </a:xfrm>
          <a:prstGeom prst="rect">
            <a:avLst/>
          </a:prstGeom>
        </p:spPr>
        <p:txBody>
          <a:bodyPr wrap="none" lIns="0" tIns="0" rIns="0" bIns="0" rtlCol="0" anchor="t">
            <a:spAutoFit/>
          </a:bodyPr>
          <a:lstStyle/>
          <a:p>
            <a:pPr algn="ctr">
              <a:lnSpc>
                <a:spcPts val="1493"/>
              </a:lnSpc>
              <a:spcBef>
                <a:spcPct val="0"/>
              </a:spcBef>
            </a:pPr>
            <a:r>
              <a:rPr lang="en-US" sz="1066">
                <a:solidFill>
                  <a:srgbClr val="183650"/>
                </a:solidFill>
                <a:latin typeface="Montserrat 1"/>
                <a:ea typeface="Montserrat 1"/>
                <a:cs typeface="Montserrat 1"/>
                <a:sym typeface="Montserrat 1"/>
              </a:rPr>
              <a:t>41</a:t>
            </a:r>
          </a:p>
        </p:txBody>
      </p:sp>
      <p:sp>
        <p:nvSpPr>
          <p:cNvPr id="20" name="Freeform 20"/>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theme/theme1.xml><?xml version="1.0" encoding="utf-8"?>
<a:theme xmlns:a="http://schemas.openxmlformats.org/drawingml/2006/main" name="Tema de Office">
  <a:themeElements>
    <a:clrScheme name="Global designes">
      <a:dk1>
        <a:sysClr val="windowText" lastClr="000000"/>
      </a:dk1>
      <a:lt1>
        <a:sysClr val="window" lastClr="FFFFFF"/>
      </a:lt1>
      <a:dk2>
        <a:srgbClr val="44546A"/>
      </a:dk2>
      <a:lt2>
        <a:srgbClr val="E7E6E6"/>
      </a:lt2>
      <a:accent1>
        <a:srgbClr val="183650"/>
      </a:accent1>
      <a:accent2>
        <a:srgbClr val="5BC2E7"/>
      </a:accent2>
      <a:accent3>
        <a:srgbClr val="A5A5A5"/>
      </a:accent3>
      <a:accent4>
        <a:srgbClr val="FFC000"/>
      </a:accent4>
      <a:accent5>
        <a:srgbClr val="5B9BD5"/>
      </a:accent5>
      <a:accent6>
        <a:srgbClr val="70AD47"/>
      </a:accent6>
      <a:hlink>
        <a:srgbClr val="0563C1"/>
      </a:hlink>
      <a:folHlink>
        <a:srgbClr val="954F72"/>
      </a:folHlink>
    </a:clrScheme>
    <a:fontScheme name="Global">
      <a:majorFont>
        <a:latin typeface="Montserrat"/>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FDD1D44855AA47B7BD9FB6401D0146" ma:contentTypeVersion="13" ma:contentTypeDescription="Create a new document." ma:contentTypeScope="" ma:versionID="52dbdcb83414ef2456c5240de7bc7b10">
  <xsd:schema xmlns:xsd="http://www.w3.org/2001/XMLSchema" xmlns:xs="http://www.w3.org/2001/XMLSchema" xmlns:p="http://schemas.microsoft.com/office/2006/metadata/properties" xmlns:ns2="059ca2f9-89eb-4d89-b8bd-cdcbe0f4d803" targetNamespace="http://schemas.microsoft.com/office/2006/metadata/properties" ma:root="true" ma:fieldsID="12093472b7252f0f93433997c2f5fa26" ns2:_="">
    <xsd:import namespace="059ca2f9-89eb-4d89-b8bd-cdcbe0f4d803"/>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9ca2f9-89eb-4d89-b8bd-cdcbe0f4d80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faf7bdb-6937-4ef3-9837-a0ddb58b82e2"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9ca2f9-89eb-4d89-b8bd-cdcbe0f4d8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D5A57D-21E0-4529-9E5F-C799CAE29553}"/>
</file>

<file path=customXml/itemProps2.xml><?xml version="1.0" encoding="utf-8"?>
<ds:datastoreItem xmlns:ds="http://schemas.openxmlformats.org/officeDocument/2006/customXml" ds:itemID="{F9F70784-38D7-4E58-8EEE-6E209D7D0758}">
  <ds:schemaRefs>
    <ds:schemaRef ds:uri="http://schemas.microsoft.com/sharepoint/v3/contenttype/forms"/>
  </ds:schemaRefs>
</ds:datastoreItem>
</file>

<file path=customXml/itemProps3.xml><?xml version="1.0" encoding="utf-8"?>
<ds:datastoreItem xmlns:ds="http://schemas.openxmlformats.org/officeDocument/2006/customXml" ds:itemID="{4E84FB40-681F-4879-946B-33BB2BF91157}">
  <ds:schemaRefs>
    <ds:schemaRef ds:uri="http://www.w3.org/XML/1998/namespace"/>
    <ds:schemaRef ds:uri="http://purl.org/dc/elements/1.1/"/>
    <ds:schemaRef ds:uri="11a1ec92-9004-4a9f-ae2a-252e292b0808"/>
    <ds:schemaRef ds:uri="http://schemas.microsoft.com/office/infopath/2007/PartnerControls"/>
    <ds:schemaRef ds:uri="0e18ae7c-c539-4e6c-9215-7ba6b54e8e2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6287</TotalTime>
  <Words>159</Words>
  <Application>Microsoft Macintosh PowerPoint</Application>
  <PresentationFormat>Widescreen</PresentationFormat>
  <Paragraphs>21</Paragraphs>
  <Slides>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Montserrat 2 Bold</vt:lpstr>
      <vt:lpstr>Aptos</vt:lpstr>
      <vt:lpstr>Arial</vt:lpstr>
      <vt:lpstr>Trebuchet MS</vt:lpstr>
      <vt:lpstr>Montserrat 1</vt:lpstr>
      <vt:lpstr>Montserrat</vt:lpstr>
      <vt:lpstr>Tema de Office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aaron garcia</dc:creator>
  <cp:lastModifiedBy>Luka Van Esbroeck</cp:lastModifiedBy>
  <cp:revision>22</cp:revision>
  <dcterms:created xsi:type="dcterms:W3CDTF">2025-05-23T15:27:03Z</dcterms:created>
  <dcterms:modified xsi:type="dcterms:W3CDTF">2025-06-27T12:09:51Z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0x010100E7FDD1D44855AA47B7BD9FB6401D0146</vt:lpwstr>
  </property>
  <property fmtid="{D5CDD505-2E9C-101B-9397-08002B2CF9AE}" pid="3" name="MediaServiceImageTags">
    <vt:lpwstr/>
  </property>
</Properties>
</file>